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7"/>
  </p:notesMasterIdLst>
  <p:sldIdLst>
    <p:sldId id="256" r:id="rId2"/>
    <p:sldId id="284" r:id="rId3"/>
    <p:sldId id="258" r:id="rId4"/>
    <p:sldId id="261" r:id="rId5"/>
    <p:sldId id="262" r:id="rId6"/>
    <p:sldId id="314" r:id="rId7"/>
    <p:sldId id="265" r:id="rId8"/>
    <p:sldId id="319" r:id="rId9"/>
    <p:sldId id="260" r:id="rId10"/>
    <p:sldId id="267" r:id="rId11"/>
    <p:sldId id="311" r:id="rId12"/>
    <p:sldId id="307" r:id="rId13"/>
    <p:sldId id="263" r:id="rId14"/>
    <p:sldId id="308" r:id="rId15"/>
    <p:sldId id="309" r:id="rId16"/>
    <p:sldId id="278" r:id="rId17"/>
    <p:sldId id="315" r:id="rId18"/>
    <p:sldId id="316" r:id="rId19"/>
    <p:sldId id="274" r:id="rId20"/>
    <p:sldId id="268" r:id="rId21"/>
    <p:sldId id="317" r:id="rId22"/>
    <p:sldId id="318" r:id="rId23"/>
    <p:sldId id="320" r:id="rId24"/>
    <p:sldId id="321" r:id="rId25"/>
    <p:sldId id="266" r:id="rId26"/>
    <p:sldId id="325" r:id="rId27"/>
    <p:sldId id="326" r:id="rId28"/>
    <p:sldId id="327" r:id="rId29"/>
    <p:sldId id="328" r:id="rId30"/>
    <p:sldId id="259" r:id="rId31"/>
    <p:sldId id="329" r:id="rId32"/>
    <p:sldId id="330" r:id="rId33"/>
    <p:sldId id="331" r:id="rId34"/>
    <p:sldId id="322" r:id="rId35"/>
    <p:sldId id="280" r:id="rId36"/>
  </p:sldIdLst>
  <p:sldSz cx="9144000" cy="5143500" type="screen16x9"/>
  <p:notesSz cx="6858000" cy="9144000"/>
  <p:embeddedFontLst>
    <p:embeddedFont>
      <p:font typeface="Arvo" panose="020B0604020202020204" charset="0"/>
      <p:regular r:id="rId38"/>
      <p:bold r:id="rId39"/>
      <p:italic r:id="rId40"/>
      <p:boldItalic r:id="rId41"/>
    </p:embeddedFont>
    <p:embeddedFont>
      <p:font typeface="Nunito" pitchFamily="2" charset="0"/>
      <p:regular r:id="rId42"/>
      <p:bold r:id="rId43"/>
      <p:italic r:id="rId44"/>
      <p:boldItalic r:id="rId45"/>
    </p:embeddedFont>
    <p:embeddedFont>
      <p:font typeface="PT Sans" panose="020B05030202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1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0B296C-5955-48BE-98F0-6E0A7F7A5B64}">
  <a:tblStyle styleId="{9E0B296C-5955-48BE-98F0-6E0A7F7A5B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1" d="100"/>
          <a:sy n="131" d="100"/>
        </p:scale>
        <p:origin x="428" y="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7"/>
        <p:cNvGrpSpPr/>
        <p:nvPr/>
      </p:nvGrpSpPr>
      <p:grpSpPr>
        <a:xfrm>
          <a:off x="0" y="0"/>
          <a:ext cx="0" cy="0"/>
          <a:chOff x="0" y="0"/>
          <a:chExt cx="0" cy="0"/>
        </a:xfrm>
      </p:grpSpPr>
      <p:sp>
        <p:nvSpPr>
          <p:cNvPr id="18118" name="Google Shape;18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9" name="Google Shape;18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8"/>
        <p:cNvGrpSpPr/>
        <p:nvPr/>
      </p:nvGrpSpPr>
      <p:grpSpPr>
        <a:xfrm>
          <a:off x="0" y="0"/>
          <a:ext cx="0" cy="0"/>
          <a:chOff x="0" y="0"/>
          <a:chExt cx="0" cy="0"/>
        </a:xfrm>
      </p:grpSpPr>
      <p:sp>
        <p:nvSpPr>
          <p:cNvPr id="19569" name="Google Shape;19569;g105d6eee7e3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0" name="Google Shape;19570;g105d6eee7e3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8">
          <a:extLst>
            <a:ext uri="{FF2B5EF4-FFF2-40B4-BE49-F238E27FC236}">
              <a16:creationId xmlns:a16="http://schemas.microsoft.com/office/drawing/2014/main" id="{ED495431-B1F5-00A5-5631-8D1673CADD6B}"/>
            </a:ext>
          </a:extLst>
        </p:cNvPr>
        <p:cNvGrpSpPr/>
        <p:nvPr/>
      </p:nvGrpSpPr>
      <p:grpSpPr>
        <a:xfrm>
          <a:off x="0" y="0"/>
          <a:ext cx="0" cy="0"/>
          <a:chOff x="0" y="0"/>
          <a:chExt cx="0" cy="0"/>
        </a:xfrm>
      </p:grpSpPr>
      <p:sp>
        <p:nvSpPr>
          <p:cNvPr id="19569" name="Google Shape;19569;g105d6eee7e3_2_22:notes">
            <a:extLst>
              <a:ext uri="{FF2B5EF4-FFF2-40B4-BE49-F238E27FC236}">
                <a16:creationId xmlns:a16="http://schemas.microsoft.com/office/drawing/2014/main" id="{1DCEED66-2069-5517-CC60-50A6334D57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0" name="Google Shape;19570;g105d6eee7e3_2_22:notes">
            <a:extLst>
              <a:ext uri="{FF2B5EF4-FFF2-40B4-BE49-F238E27FC236}">
                <a16:creationId xmlns:a16="http://schemas.microsoft.com/office/drawing/2014/main" id="{AFA05180-8931-DC98-C606-1DA03CA140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748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7">
          <a:extLst>
            <a:ext uri="{FF2B5EF4-FFF2-40B4-BE49-F238E27FC236}">
              <a16:creationId xmlns:a16="http://schemas.microsoft.com/office/drawing/2014/main" id="{E7216D0B-9710-96E8-1A29-01BBF496CC9A}"/>
            </a:ext>
          </a:extLst>
        </p:cNvPr>
        <p:cNvGrpSpPr/>
        <p:nvPr/>
      </p:nvGrpSpPr>
      <p:grpSpPr>
        <a:xfrm>
          <a:off x="0" y="0"/>
          <a:ext cx="0" cy="0"/>
          <a:chOff x="0" y="0"/>
          <a:chExt cx="0" cy="0"/>
        </a:xfrm>
      </p:grpSpPr>
      <p:sp>
        <p:nvSpPr>
          <p:cNvPr id="18918" name="Google Shape;18918;g99f2f57a71_0_177:notes">
            <a:extLst>
              <a:ext uri="{FF2B5EF4-FFF2-40B4-BE49-F238E27FC236}">
                <a16:creationId xmlns:a16="http://schemas.microsoft.com/office/drawing/2014/main" id="{13901157-D17B-5653-9F22-075F0E94C1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9" name="Google Shape;18919;g99f2f57a71_0_177:notes">
            <a:extLst>
              <a:ext uri="{FF2B5EF4-FFF2-40B4-BE49-F238E27FC236}">
                <a16:creationId xmlns:a16="http://schemas.microsoft.com/office/drawing/2014/main" id="{82E5ABED-76F3-033B-3870-A5B6E30E54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558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9"/>
        <p:cNvGrpSpPr/>
        <p:nvPr/>
      </p:nvGrpSpPr>
      <p:grpSpPr>
        <a:xfrm>
          <a:off x="0" y="0"/>
          <a:ext cx="0" cy="0"/>
          <a:chOff x="0" y="0"/>
          <a:chExt cx="0" cy="0"/>
        </a:xfrm>
      </p:grpSpPr>
      <p:sp>
        <p:nvSpPr>
          <p:cNvPr id="19120" name="Google Shape;1912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1" name="Google Shape;1912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9">
          <a:extLst>
            <a:ext uri="{FF2B5EF4-FFF2-40B4-BE49-F238E27FC236}">
              <a16:creationId xmlns:a16="http://schemas.microsoft.com/office/drawing/2014/main" id="{A81FA2CB-6D4B-0B2C-31E0-F8AB38BAD983}"/>
            </a:ext>
          </a:extLst>
        </p:cNvPr>
        <p:cNvGrpSpPr/>
        <p:nvPr/>
      </p:nvGrpSpPr>
      <p:grpSpPr>
        <a:xfrm>
          <a:off x="0" y="0"/>
          <a:ext cx="0" cy="0"/>
          <a:chOff x="0" y="0"/>
          <a:chExt cx="0" cy="0"/>
        </a:xfrm>
      </p:grpSpPr>
      <p:sp>
        <p:nvSpPr>
          <p:cNvPr id="19120" name="Google Shape;19120;gbd6c00e730_0_205:notes">
            <a:extLst>
              <a:ext uri="{FF2B5EF4-FFF2-40B4-BE49-F238E27FC236}">
                <a16:creationId xmlns:a16="http://schemas.microsoft.com/office/drawing/2014/main" id="{7C50EDBE-DA48-2420-BA76-75C6F35FB6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1" name="Google Shape;19121;gbd6c00e730_0_205:notes">
            <a:extLst>
              <a:ext uri="{FF2B5EF4-FFF2-40B4-BE49-F238E27FC236}">
                <a16:creationId xmlns:a16="http://schemas.microsoft.com/office/drawing/2014/main" id="{BDBD2125-ACB3-5D35-68EE-7A71AAD847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03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9">
          <a:extLst>
            <a:ext uri="{FF2B5EF4-FFF2-40B4-BE49-F238E27FC236}">
              <a16:creationId xmlns:a16="http://schemas.microsoft.com/office/drawing/2014/main" id="{8E72D9EB-B5C5-98BC-62E0-86547CED34E1}"/>
            </a:ext>
          </a:extLst>
        </p:cNvPr>
        <p:cNvGrpSpPr/>
        <p:nvPr/>
      </p:nvGrpSpPr>
      <p:grpSpPr>
        <a:xfrm>
          <a:off x="0" y="0"/>
          <a:ext cx="0" cy="0"/>
          <a:chOff x="0" y="0"/>
          <a:chExt cx="0" cy="0"/>
        </a:xfrm>
      </p:grpSpPr>
      <p:sp>
        <p:nvSpPr>
          <p:cNvPr id="19120" name="Google Shape;19120;gbd6c00e730_0_205:notes">
            <a:extLst>
              <a:ext uri="{FF2B5EF4-FFF2-40B4-BE49-F238E27FC236}">
                <a16:creationId xmlns:a16="http://schemas.microsoft.com/office/drawing/2014/main" id="{F786EE63-C1A5-CB0D-9C77-8F9EE7CB14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1" name="Google Shape;19121;gbd6c00e730_0_205:notes">
            <a:extLst>
              <a:ext uri="{FF2B5EF4-FFF2-40B4-BE49-F238E27FC236}">
                <a16:creationId xmlns:a16="http://schemas.microsoft.com/office/drawing/2014/main" id="{0528D72B-7B9E-E1A2-FCAF-BDD3A0CB0D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333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9"/>
        <p:cNvGrpSpPr/>
        <p:nvPr/>
      </p:nvGrpSpPr>
      <p:grpSpPr>
        <a:xfrm>
          <a:off x="0" y="0"/>
          <a:ext cx="0" cy="0"/>
          <a:chOff x="0" y="0"/>
          <a:chExt cx="0" cy="0"/>
        </a:xfrm>
      </p:grpSpPr>
      <p:sp>
        <p:nvSpPr>
          <p:cNvPr id="21270" name="Google Shape;2127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1" name="Google Shape;2127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9">
          <a:extLst>
            <a:ext uri="{FF2B5EF4-FFF2-40B4-BE49-F238E27FC236}">
              <a16:creationId xmlns:a16="http://schemas.microsoft.com/office/drawing/2014/main" id="{F54E3958-63ED-5104-3090-9911432E67B4}"/>
            </a:ext>
          </a:extLst>
        </p:cNvPr>
        <p:cNvGrpSpPr/>
        <p:nvPr/>
      </p:nvGrpSpPr>
      <p:grpSpPr>
        <a:xfrm>
          <a:off x="0" y="0"/>
          <a:ext cx="0" cy="0"/>
          <a:chOff x="0" y="0"/>
          <a:chExt cx="0" cy="0"/>
        </a:xfrm>
      </p:grpSpPr>
      <p:sp>
        <p:nvSpPr>
          <p:cNvPr id="21270" name="Google Shape;21270;gbd6c00e730_0_39:notes">
            <a:extLst>
              <a:ext uri="{FF2B5EF4-FFF2-40B4-BE49-F238E27FC236}">
                <a16:creationId xmlns:a16="http://schemas.microsoft.com/office/drawing/2014/main" id="{E0B1F012-E97C-BB02-8A0F-AAD1B27FA8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1" name="Google Shape;21271;gbd6c00e730_0_39:notes">
            <a:extLst>
              <a:ext uri="{FF2B5EF4-FFF2-40B4-BE49-F238E27FC236}">
                <a16:creationId xmlns:a16="http://schemas.microsoft.com/office/drawing/2014/main" id="{9C194F87-98C9-00FE-2274-1C026FC858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055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9">
          <a:extLst>
            <a:ext uri="{FF2B5EF4-FFF2-40B4-BE49-F238E27FC236}">
              <a16:creationId xmlns:a16="http://schemas.microsoft.com/office/drawing/2014/main" id="{5F06EA7C-355C-5B0B-A41F-7FD292F1A177}"/>
            </a:ext>
          </a:extLst>
        </p:cNvPr>
        <p:cNvGrpSpPr/>
        <p:nvPr/>
      </p:nvGrpSpPr>
      <p:grpSpPr>
        <a:xfrm>
          <a:off x="0" y="0"/>
          <a:ext cx="0" cy="0"/>
          <a:chOff x="0" y="0"/>
          <a:chExt cx="0" cy="0"/>
        </a:xfrm>
      </p:grpSpPr>
      <p:sp>
        <p:nvSpPr>
          <p:cNvPr id="21270" name="Google Shape;21270;gbd6c00e730_0_39:notes">
            <a:extLst>
              <a:ext uri="{FF2B5EF4-FFF2-40B4-BE49-F238E27FC236}">
                <a16:creationId xmlns:a16="http://schemas.microsoft.com/office/drawing/2014/main" id="{0A119C9F-3ADE-4E26-DE9E-309BC7CFAF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1" name="Google Shape;21271;gbd6c00e730_0_39:notes">
            <a:extLst>
              <a:ext uri="{FF2B5EF4-FFF2-40B4-BE49-F238E27FC236}">
                <a16:creationId xmlns:a16="http://schemas.microsoft.com/office/drawing/2014/main" id="{4E52460A-9D37-F31A-3B00-B7AAAE8DF6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182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0"/>
        <p:cNvGrpSpPr/>
        <p:nvPr/>
      </p:nvGrpSpPr>
      <p:grpSpPr>
        <a:xfrm>
          <a:off x="0" y="0"/>
          <a:ext cx="0" cy="0"/>
          <a:chOff x="0" y="0"/>
          <a:chExt cx="0" cy="0"/>
        </a:xfrm>
      </p:grpSpPr>
      <p:sp>
        <p:nvSpPr>
          <p:cNvPr id="20731" name="Google Shape;20731;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2" name="Google Shape;20732;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1"/>
        <p:cNvGrpSpPr/>
        <p:nvPr/>
      </p:nvGrpSpPr>
      <p:grpSpPr>
        <a:xfrm>
          <a:off x="0" y="0"/>
          <a:ext cx="0" cy="0"/>
          <a:chOff x="0" y="0"/>
          <a:chExt cx="0" cy="0"/>
        </a:xfrm>
      </p:grpSpPr>
      <p:sp>
        <p:nvSpPr>
          <p:cNvPr id="21862" name="Google Shape;21862;gbd6c00e730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3" name="Google Shape;21863;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3"/>
        <p:cNvGrpSpPr/>
        <p:nvPr/>
      </p:nvGrpSpPr>
      <p:grpSpPr>
        <a:xfrm>
          <a:off x="0" y="0"/>
          <a:ext cx="0" cy="0"/>
          <a:chOff x="0" y="0"/>
          <a:chExt cx="0" cy="0"/>
        </a:xfrm>
      </p:grpSpPr>
      <p:sp>
        <p:nvSpPr>
          <p:cNvPr id="19734" name="Google Shape;19734;g105d6eee7e3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5" name="Google Shape;19735;g105d6eee7e3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3">
          <a:extLst>
            <a:ext uri="{FF2B5EF4-FFF2-40B4-BE49-F238E27FC236}">
              <a16:creationId xmlns:a16="http://schemas.microsoft.com/office/drawing/2014/main" id="{92661271-BEEC-78DB-B638-1836423F8983}"/>
            </a:ext>
          </a:extLst>
        </p:cNvPr>
        <p:cNvGrpSpPr/>
        <p:nvPr/>
      </p:nvGrpSpPr>
      <p:grpSpPr>
        <a:xfrm>
          <a:off x="0" y="0"/>
          <a:ext cx="0" cy="0"/>
          <a:chOff x="0" y="0"/>
          <a:chExt cx="0" cy="0"/>
        </a:xfrm>
      </p:grpSpPr>
      <p:sp>
        <p:nvSpPr>
          <p:cNvPr id="19734" name="Google Shape;19734;g105d6eee7e3_2_27:notes">
            <a:extLst>
              <a:ext uri="{FF2B5EF4-FFF2-40B4-BE49-F238E27FC236}">
                <a16:creationId xmlns:a16="http://schemas.microsoft.com/office/drawing/2014/main" id="{A23A0A75-BE47-8E48-CF6D-230EC94193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5" name="Google Shape;19735;g105d6eee7e3_2_27:notes">
            <a:extLst>
              <a:ext uri="{FF2B5EF4-FFF2-40B4-BE49-F238E27FC236}">
                <a16:creationId xmlns:a16="http://schemas.microsoft.com/office/drawing/2014/main" id="{1DFF68B9-0B9D-ECCF-F30D-F09D91E973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089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3">
          <a:extLst>
            <a:ext uri="{FF2B5EF4-FFF2-40B4-BE49-F238E27FC236}">
              <a16:creationId xmlns:a16="http://schemas.microsoft.com/office/drawing/2014/main" id="{987A8971-45F0-E3DF-68E9-E5C0511F1DCF}"/>
            </a:ext>
          </a:extLst>
        </p:cNvPr>
        <p:cNvGrpSpPr/>
        <p:nvPr/>
      </p:nvGrpSpPr>
      <p:grpSpPr>
        <a:xfrm>
          <a:off x="0" y="0"/>
          <a:ext cx="0" cy="0"/>
          <a:chOff x="0" y="0"/>
          <a:chExt cx="0" cy="0"/>
        </a:xfrm>
      </p:grpSpPr>
      <p:sp>
        <p:nvSpPr>
          <p:cNvPr id="19734" name="Google Shape;19734;g105d6eee7e3_2_27:notes">
            <a:extLst>
              <a:ext uri="{FF2B5EF4-FFF2-40B4-BE49-F238E27FC236}">
                <a16:creationId xmlns:a16="http://schemas.microsoft.com/office/drawing/2014/main" id="{C50A4AB7-ECE8-8E7A-A886-212EDE784E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5" name="Google Shape;19735;g105d6eee7e3_2_27:notes">
            <a:extLst>
              <a:ext uri="{FF2B5EF4-FFF2-40B4-BE49-F238E27FC236}">
                <a16:creationId xmlns:a16="http://schemas.microsoft.com/office/drawing/2014/main" id="{93D84282-A11C-84CF-0E97-0FD7ED4E14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901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3">
          <a:extLst>
            <a:ext uri="{FF2B5EF4-FFF2-40B4-BE49-F238E27FC236}">
              <a16:creationId xmlns:a16="http://schemas.microsoft.com/office/drawing/2014/main" id="{E3AA718F-DE97-C715-3830-65A4A00266E9}"/>
            </a:ext>
          </a:extLst>
        </p:cNvPr>
        <p:cNvGrpSpPr/>
        <p:nvPr/>
      </p:nvGrpSpPr>
      <p:grpSpPr>
        <a:xfrm>
          <a:off x="0" y="0"/>
          <a:ext cx="0" cy="0"/>
          <a:chOff x="0" y="0"/>
          <a:chExt cx="0" cy="0"/>
        </a:xfrm>
      </p:grpSpPr>
      <p:sp>
        <p:nvSpPr>
          <p:cNvPr id="19734" name="Google Shape;19734;g105d6eee7e3_2_27:notes">
            <a:extLst>
              <a:ext uri="{FF2B5EF4-FFF2-40B4-BE49-F238E27FC236}">
                <a16:creationId xmlns:a16="http://schemas.microsoft.com/office/drawing/2014/main" id="{C371066C-C170-26D3-260D-B00AD633D6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5" name="Google Shape;19735;g105d6eee7e3_2_27:notes">
            <a:extLst>
              <a:ext uri="{FF2B5EF4-FFF2-40B4-BE49-F238E27FC236}">
                <a16:creationId xmlns:a16="http://schemas.microsoft.com/office/drawing/2014/main" id="{A953360D-31F5-4418-8F1D-14E1CACAA9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485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3">
          <a:extLst>
            <a:ext uri="{FF2B5EF4-FFF2-40B4-BE49-F238E27FC236}">
              <a16:creationId xmlns:a16="http://schemas.microsoft.com/office/drawing/2014/main" id="{96344959-B23B-D733-B7CF-B0F60563036B}"/>
            </a:ext>
          </a:extLst>
        </p:cNvPr>
        <p:cNvGrpSpPr/>
        <p:nvPr/>
      </p:nvGrpSpPr>
      <p:grpSpPr>
        <a:xfrm>
          <a:off x="0" y="0"/>
          <a:ext cx="0" cy="0"/>
          <a:chOff x="0" y="0"/>
          <a:chExt cx="0" cy="0"/>
        </a:xfrm>
      </p:grpSpPr>
      <p:sp>
        <p:nvSpPr>
          <p:cNvPr id="19734" name="Google Shape;19734;g105d6eee7e3_2_27:notes">
            <a:extLst>
              <a:ext uri="{FF2B5EF4-FFF2-40B4-BE49-F238E27FC236}">
                <a16:creationId xmlns:a16="http://schemas.microsoft.com/office/drawing/2014/main" id="{C7D8F9CA-4F32-A76D-328C-614EACE4F0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5" name="Google Shape;19735;g105d6eee7e3_2_27:notes">
            <a:extLst>
              <a:ext uri="{FF2B5EF4-FFF2-40B4-BE49-F238E27FC236}">
                <a16:creationId xmlns:a16="http://schemas.microsoft.com/office/drawing/2014/main" id="{59EEC922-C686-A37B-4D8D-8E70D3EAD6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667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8"/>
        <p:cNvGrpSpPr/>
        <p:nvPr/>
      </p:nvGrpSpPr>
      <p:grpSpPr>
        <a:xfrm>
          <a:off x="0" y="0"/>
          <a:ext cx="0" cy="0"/>
          <a:chOff x="0" y="0"/>
          <a:chExt cx="0" cy="0"/>
        </a:xfrm>
      </p:grpSpPr>
      <p:sp>
        <p:nvSpPr>
          <p:cNvPr id="19419" name="Google Shape;19419;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0" name="Google Shape;19420;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8">
          <a:extLst>
            <a:ext uri="{FF2B5EF4-FFF2-40B4-BE49-F238E27FC236}">
              <a16:creationId xmlns:a16="http://schemas.microsoft.com/office/drawing/2014/main" id="{16BAFE0B-BCAC-7518-57AF-E2EE5F689215}"/>
            </a:ext>
          </a:extLst>
        </p:cNvPr>
        <p:cNvGrpSpPr/>
        <p:nvPr/>
      </p:nvGrpSpPr>
      <p:grpSpPr>
        <a:xfrm>
          <a:off x="0" y="0"/>
          <a:ext cx="0" cy="0"/>
          <a:chOff x="0" y="0"/>
          <a:chExt cx="0" cy="0"/>
        </a:xfrm>
      </p:grpSpPr>
      <p:sp>
        <p:nvSpPr>
          <p:cNvPr id="19419" name="Google Shape;19419;g99f2f57a71_0_115:notes">
            <a:extLst>
              <a:ext uri="{FF2B5EF4-FFF2-40B4-BE49-F238E27FC236}">
                <a16:creationId xmlns:a16="http://schemas.microsoft.com/office/drawing/2014/main" id="{43CDCB9C-A707-6F2A-D9B1-05891FCE1A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0" name="Google Shape;19420;g99f2f57a71_0_115:notes">
            <a:extLst>
              <a:ext uri="{FF2B5EF4-FFF2-40B4-BE49-F238E27FC236}">
                <a16:creationId xmlns:a16="http://schemas.microsoft.com/office/drawing/2014/main" id="{274321A9-F255-7A91-56D0-D9540ACDA5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635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8">
          <a:extLst>
            <a:ext uri="{FF2B5EF4-FFF2-40B4-BE49-F238E27FC236}">
              <a16:creationId xmlns:a16="http://schemas.microsoft.com/office/drawing/2014/main" id="{98981818-6A38-D9DF-1BF2-65E857B83158}"/>
            </a:ext>
          </a:extLst>
        </p:cNvPr>
        <p:cNvGrpSpPr/>
        <p:nvPr/>
      </p:nvGrpSpPr>
      <p:grpSpPr>
        <a:xfrm>
          <a:off x="0" y="0"/>
          <a:ext cx="0" cy="0"/>
          <a:chOff x="0" y="0"/>
          <a:chExt cx="0" cy="0"/>
        </a:xfrm>
      </p:grpSpPr>
      <p:sp>
        <p:nvSpPr>
          <p:cNvPr id="19419" name="Google Shape;19419;g99f2f57a71_0_115:notes">
            <a:extLst>
              <a:ext uri="{FF2B5EF4-FFF2-40B4-BE49-F238E27FC236}">
                <a16:creationId xmlns:a16="http://schemas.microsoft.com/office/drawing/2014/main" id="{ED0A6E80-EAF5-5EB8-3837-AABE9CF9DC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0" name="Google Shape;19420;g99f2f57a71_0_115:notes">
            <a:extLst>
              <a:ext uri="{FF2B5EF4-FFF2-40B4-BE49-F238E27FC236}">
                <a16:creationId xmlns:a16="http://schemas.microsoft.com/office/drawing/2014/main" id="{66A414DB-BF5A-7795-D4AA-EBB24213A9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373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8">
          <a:extLst>
            <a:ext uri="{FF2B5EF4-FFF2-40B4-BE49-F238E27FC236}">
              <a16:creationId xmlns:a16="http://schemas.microsoft.com/office/drawing/2014/main" id="{D0CD884E-CF34-AB2A-442C-00BEF973AE30}"/>
            </a:ext>
          </a:extLst>
        </p:cNvPr>
        <p:cNvGrpSpPr/>
        <p:nvPr/>
      </p:nvGrpSpPr>
      <p:grpSpPr>
        <a:xfrm>
          <a:off x="0" y="0"/>
          <a:ext cx="0" cy="0"/>
          <a:chOff x="0" y="0"/>
          <a:chExt cx="0" cy="0"/>
        </a:xfrm>
      </p:grpSpPr>
      <p:sp>
        <p:nvSpPr>
          <p:cNvPr id="19419" name="Google Shape;19419;g99f2f57a71_0_115:notes">
            <a:extLst>
              <a:ext uri="{FF2B5EF4-FFF2-40B4-BE49-F238E27FC236}">
                <a16:creationId xmlns:a16="http://schemas.microsoft.com/office/drawing/2014/main" id="{C6FBA228-5D52-75C7-CD15-218A0F6A67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0" name="Google Shape;19420;g99f2f57a71_0_115:notes">
            <a:extLst>
              <a:ext uri="{FF2B5EF4-FFF2-40B4-BE49-F238E27FC236}">
                <a16:creationId xmlns:a16="http://schemas.microsoft.com/office/drawing/2014/main" id="{61BDCA26-CDE7-4EFB-36F9-C0E0F3F1C5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582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8">
          <a:extLst>
            <a:ext uri="{FF2B5EF4-FFF2-40B4-BE49-F238E27FC236}">
              <a16:creationId xmlns:a16="http://schemas.microsoft.com/office/drawing/2014/main" id="{24B2D25C-4113-6C0F-2111-EC9C9F7C4747}"/>
            </a:ext>
          </a:extLst>
        </p:cNvPr>
        <p:cNvGrpSpPr/>
        <p:nvPr/>
      </p:nvGrpSpPr>
      <p:grpSpPr>
        <a:xfrm>
          <a:off x="0" y="0"/>
          <a:ext cx="0" cy="0"/>
          <a:chOff x="0" y="0"/>
          <a:chExt cx="0" cy="0"/>
        </a:xfrm>
      </p:grpSpPr>
      <p:sp>
        <p:nvSpPr>
          <p:cNvPr id="19419" name="Google Shape;19419;g99f2f57a71_0_115:notes">
            <a:extLst>
              <a:ext uri="{FF2B5EF4-FFF2-40B4-BE49-F238E27FC236}">
                <a16:creationId xmlns:a16="http://schemas.microsoft.com/office/drawing/2014/main" id="{CE66FFFD-7484-1C30-4DA3-963438B6BA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0" name="Google Shape;19420;g99f2f57a71_0_115:notes">
            <a:extLst>
              <a:ext uri="{FF2B5EF4-FFF2-40B4-BE49-F238E27FC236}">
                <a16:creationId xmlns:a16="http://schemas.microsoft.com/office/drawing/2014/main" id="{7D76DEE2-DF2F-25F8-CDCA-F80D3B8416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757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8"/>
        <p:cNvGrpSpPr/>
        <p:nvPr/>
      </p:nvGrpSpPr>
      <p:grpSpPr>
        <a:xfrm>
          <a:off x="0" y="0"/>
          <a:ext cx="0" cy="0"/>
          <a:chOff x="0" y="0"/>
          <a:chExt cx="0" cy="0"/>
        </a:xfrm>
      </p:grpSpPr>
      <p:sp>
        <p:nvSpPr>
          <p:cNvPr id="18159" name="Google Shape;18159;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0" name="Google Shape;18160;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8"/>
        <p:cNvGrpSpPr/>
        <p:nvPr/>
      </p:nvGrpSpPr>
      <p:grpSpPr>
        <a:xfrm>
          <a:off x="0" y="0"/>
          <a:ext cx="0" cy="0"/>
          <a:chOff x="0" y="0"/>
          <a:chExt cx="0" cy="0"/>
        </a:xfrm>
      </p:grpSpPr>
      <p:sp>
        <p:nvSpPr>
          <p:cNvPr id="18349" name="Google Shape;1834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0" name="Google Shape;1835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4">
          <a:extLst>
            <a:ext uri="{FF2B5EF4-FFF2-40B4-BE49-F238E27FC236}">
              <a16:creationId xmlns:a16="http://schemas.microsoft.com/office/drawing/2014/main" id="{CEF8A80C-6247-DDB3-6AA6-4F3F2DAF9F46}"/>
            </a:ext>
          </a:extLst>
        </p:cNvPr>
        <p:cNvGrpSpPr/>
        <p:nvPr/>
      </p:nvGrpSpPr>
      <p:grpSpPr>
        <a:xfrm>
          <a:off x="0" y="0"/>
          <a:ext cx="0" cy="0"/>
          <a:chOff x="0" y="0"/>
          <a:chExt cx="0" cy="0"/>
        </a:xfrm>
      </p:grpSpPr>
      <p:sp>
        <p:nvSpPr>
          <p:cNvPr id="19845" name="Google Shape;19845;gbd6c00e730_0_122:notes">
            <a:extLst>
              <a:ext uri="{FF2B5EF4-FFF2-40B4-BE49-F238E27FC236}">
                <a16:creationId xmlns:a16="http://schemas.microsoft.com/office/drawing/2014/main" id="{6ECD54C1-CAA4-7643-E1E2-0DEB326765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6" name="Google Shape;19846;gbd6c00e730_0_122:notes">
            <a:extLst>
              <a:ext uri="{FF2B5EF4-FFF2-40B4-BE49-F238E27FC236}">
                <a16:creationId xmlns:a16="http://schemas.microsoft.com/office/drawing/2014/main" id="{4D20950E-38AE-FE7C-12FC-5F2071FBF3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580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4">
          <a:extLst>
            <a:ext uri="{FF2B5EF4-FFF2-40B4-BE49-F238E27FC236}">
              <a16:creationId xmlns:a16="http://schemas.microsoft.com/office/drawing/2014/main" id="{52B1B478-3892-A73A-2C31-D676F9D235F5}"/>
            </a:ext>
          </a:extLst>
        </p:cNvPr>
        <p:cNvGrpSpPr/>
        <p:nvPr/>
      </p:nvGrpSpPr>
      <p:grpSpPr>
        <a:xfrm>
          <a:off x="0" y="0"/>
          <a:ext cx="0" cy="0"/>
          <a:chOff x="0" y="0"/>
          <a:chExt cx="0" cy="0"/>
        </a:xfrm>
      </p:grpSpPr>
      <p:sp>
        <p:nvSpPr>
          <p:cNvPr id="19845" name="Google Shape;19845;gbd6c00e730_0_122:notes">
            <a:extLst>
              <a:ext uri="{FF2B5EF4-FFF2-40B4-BE49-F238E27FC236}">
                <a16:creationId xmlns:a16="http://schemas.microsoft.com/office/drawing/2014/main" id="{A039F535-90F4-185E-C79E-D99AB3E14D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6" name="Google Shape;19846;gbd6c00e730_0_122:notes">
            <a:extLst>
              <a:ext uri="{FF2B5EF4-FFF2-40B4-BE49-F238E27FC236}">
                <a16:creationId xmlns:a16="http://schemas.microsoft.com/office/drawing/2014/main" id="{8C10686D-D71B-9964-8BB9-61B1BF6320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428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4">
          <a:extLst>
            <a:ext uri="{FF2B5EF4-FFF2-40B4-BE49-F238E27FC236}">
              <a16:creationId xmlns:a16="http://schemas.microsoft.com/office/drawing/2014/main" id="{A46CBEB5-E632-D555-8228-AF24C1513034}"/>
            </a:ext>
          </a:extLst>
        </p:cNvPr>
        <p:cNvGrpSpPr/>
        <p:nvPr/>
      </p:nvGrpSpPr>
      <p:grpSpPr>
        <a:xfrm>
          <a:off x="0" y="0"/>
          <a:ext cx="0" cy="0"/>
          <a:chOff x="0" y="0"/>
          <a:chExt cx="0" cy="0"/>
        </a:xfrm>
      </p:grpSpPr>
      <p:sp>
        <p:nvSpPr>
          <p:cNvPr id="19845" name="Google Shape;19845;gbd6c00e730_0_122:notes">
            <a:extLst>
              <a:ext uri="{FF2B5EF4-FFF2-40B4-BE49-F238E27FC236}">
                <a16:creationId xmlns:a16="http://schemas.microsoft.com/office/drawing/2014/main" id="{9B8A3A17-DC02-3385-51E1-C356C88BF5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6" name="Google Shape;19846;gbd6c00e730_0_122:notes">
            <a:extLst>
              <a:ext uri="{FF2B5EF4-FFF2-40B4-BE49-F238E27FC236}">
                <a16:creationId xmlns:a16="http://schemas.microsoft.com/office/drawing/2014/main" id="{E14E9F75-D247-20D5-A017-39E0470A2F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156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8">
          <a:extLst>
            <a:ext uri="{FF2B5EF4-FFF2-40B4-BE49-F238E27FC236}">
              <a16:creationId xmlns:a16="http://schemas.microsoft.com/office/drawing/2014/main" id="{3B8DD715-D693-249C-2101-FEE16CB30F23}"/>
            </a:ext>
          </a:extLst>
        </p:cNvPr>
        <p:cNvGrpSpPr/>
        <p:nvPr/>
      </p:nvGrpSpPr>
      <p:grpSpPr>
        <a:xfrm>
          <a:off x="0" y="0"/>
          <a:ext cx="0" cy="0"/>
          <a:chOff x="0" y="0"/>
          <a:chExt cx="0" cy="0"/>
        </a:xfrm>
      </p:grpSpPr>
      <p:sp>
        <p:nvSpPr>
          <p:cNvPr id="19419" name="Google Shape;19419;g99f2f57a71_0_115:notes">
            <a:extLst>
              <a:ext uri="{FF2B5EF4-FFF2-40B4-BE49-F238E27FC236}">
                <a16:creationId xmlns:a16="http://schemas.microsoft.com/office/drawing/2014/main" id="{24084BDD-5AC2-AC40-08B0-D86C7C75D9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0" name="Google Shape;19420;g99f2f57a71_0_115:notes">
            <a:extLst>
              <a:ext uri="{FF2B5EF4-FFF2-40B4-BE49-F238E27FC236}">
                <a16:creationId xmlns:a16="http://schemas.microsoft.com/office/drawing/2014/main" id="{9CA27E53-1BE2-0F2D-0009-1D2FD16011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186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2"/>
        <p:cNvGrpSpPr/>
        <p:nvPr/>
      </p:nvGrpSpPr>
      <p:grpSpPr>
        <a:xfrm>
          <a:off x="0" y="0"/>
          <a:ext cx="0" cy="0"/>
          <a:chOff x="0" y="0"/>
          <a:chExt cx="0" cy="0"/>
        </a:xfrm>
      </p:grpSpPr>
      <p:sp>
        <p:nvSpPr>
          <p:cNvPr id="21413" name="Google Shape;2141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4" name="Google Shape;2141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3"/>
        <p:cNvGrpSpPr/>
        <p:nvPr/>
      </p:nvGrpSpPr>
      <p:grpSpPr>
        <a:xfrm>
          <a:off x="0" y="0"/>
          <a:ext cx="0" cy="0"/>
          <a:chOff x="0" y="0"/>
          <a:chExt cx="0" cy="0"/>
        </a:xfrm>
      </p:grpSpPr>
      <p:sp>
        <p:nvSpPr>
          <p:cNvPr id="18804" name="Google Shape;1880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5" name="Google Shape;1880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7"/>
        <p:cNvGrpSpPr/>
        <p:nvPr/>
      </p:nvGrpSpPr>
      <p:grpSpPr>
        <a:xfrm>
          <a:off x="0" y="0"/>
          <a:ext cx="0" cy="0"/>
          <a:chOff x="0" y="0"/>
          <a:chExt cx="0" cy="0"/>
        </a:xfrm>
      </p:grpSpPr>
      <p:sp>
        <p:nvSpPr>
          <p:cNvPr id="18918" name="Google Shape;18918;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9" name="Google Shape;18919;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1">
          <a:extLst>
            <a:ext uri="{FF2B5EF4-FFF2-40B4-BE49-F238E27FC236}">
              <a16:creationId xmlns:a16="http://schemas.microsoft.com/office/drawing/2014/main" id="{41C95BB8-76AD-2148-DACB-86691AFB2911}"/>
            </a:ext>
          </a:extLst>
        </p:cNvPr>
        <p:cNvGrpSpPr/>
        <p:nvPr/>
      </p:nvGrpSpPr>
      <p:grpSpPr>
        <a:xfrm>
          <a:off x="0" y="0"/>
          <a:ext cx="0" cy="0"/>
          <a:chOff x="0" y="0"/>
          <a:chExt cx="0" cy="0"/>
        </a:xfrm>
      </p:grpSpPr>
      <p:sp>
        <p:nvSpPr>
          <p:cNvPr id="19322" name="Google Shape;19322;g105d6eee7e3_2_11:notes">
            <a:extLst>
              <a:ext uri="{FF2B5EF4-FFF2-40B4-BE49-F238E27FC236}">
                <a16:creationId xmlns:a16="http://schemas.microsoft.com/office/drawing/2014/main" id="{C42FF442-320C-1C1B-D060-720ACEDA1D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3" name="Google Shape;19323;g105d6eee7e3_2_11:notes">
            <a:extLst>
              <a:ext uri="{FF2B5EF4-FFF2-40B4-BE49-F238E27FC236}">
                <a16:creationId xmlns:a16="http://schemas.microsoft.com/office/drawing/2014/main" id="{428075DF-88D0-E85B-293A-9F6C201082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102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1"/>
        <p:cNvGrpSpPr/>
        <p:nvPr/>
      </p:nvGrpSpPr>
      <p:grpSpPr>
        <a:xfrm>
          <a:off x="0" y="0"/>
          <a:ext cx="0" cy="0"/>
          <a:chOff x="0" y="0"/>
          <a:chExt cx="0" cy="0"/>
        </a:xfrm>
      </p:grpSpPr>
      <p:sp>
        <p:nvSpPr>
          <p:cNvPr id="19322" name="Google Shape;19322;g105d6eee7e3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3" name="Google Shape;19323;g105d6eee7e3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1">
          <a:extLst>
            <a:ext uri="{FF2B5EF4-FFF2-40B4-BE49-F238E27FC236}">
              <a16:creationId xmlns:a16="http://schemas.microsoft.com/office/drawing/2014/main" id="{004A705A-806D-71D2-5538-9D880F91D6B0}"/>
            </a:ext>
          </a:extLst>
        </p:cNvPr>
        <p:cNvGrpSpPr/>
        <p:nvPr/>
      </p:nvGrpSpPr>
      <p:grpSpPr>
        <a:xfrm>
          <a:off x="0" y="0"/>
          <a:ext cx="0" cy="0"/>
          <a:chOff x="0" y="0"/>
          <a:chExt cx="0" cy="0"/>
        </a:xfrm>
      </p:grpSpPr>
      <p:sp>
        <p:nvSpPr>
          <p:cNvPr id="19322" name="Google Shape;19322;g105d6eee7e3_2_11:notes">
            <a:extLst>
              <a:ext uri="{FF2B5EF4-FFF2-40B4-BE49-F238E27FC236}">
                <a16:creationId xmlns:a16="http://schemas.microsoft.com/office/drawing/2014/main" id="{695E5424-D2FD-EC0B-8D7B-EF1C8E4664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3" name="Google Shape;19323;g105d6eee7e3_2_11:notes">
            <a:extLst>
              <a:ext uri="{FF2B5EF4-FFF2-40B4-BE49-F238E27FC236}">
                <a16:creationId xmlns:a16="http://schemas.microsoft.com/office/drawing/2014/main" id="{4C8A6ED8-6CB6-FFED-3439-C7084AA7D4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06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5"/>
        <p:cNvGrpSpPr/>
        <p:nvPr/>
      </p:nvGrpSpPr>
      <p:grpSpPr>
        <a:xfrm>
          <a:off x="0" y="0"/>
          <a:ext cx="0" cy="0"/>
          <a:chOff x="0" y="0"/>
          <a:chExt cx="0" cy="0"/>
        </a:xfrm>
      </p:grpSpPr>
      <p:sp>
        <p:nvSpPr>
          <p:cNvPr id="18706" name="Google Shape;1870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7" name="Google Shape;1870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97000" y="176975"/>
            <a:ext cx="8550000" cy="491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126" y="50"/>
            <a:ext cx="9143974" cy="5143527"/>
            <a:chOff x="5675525" y="175517"/>
            <a:chExt cx="1192003" cy="774826"/>
          </a:xfrm>
        </p:grpSpPr>
        <p:sp>
          <p:nvSpPr>
            <p:cNvPr id="11" name="Google Shape;11;p2"/>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7576" y="853234"/>
              <a:ext cx="225288" cy="97106"/>
            </a:xfrm>
            <a:custGeom>
              <a:avLst/>
              <a:gdLst/>
              <a:ahLst/>
              <a:cxnLst/>
              <a:rect l="l" t="t" r="r" b="b"/>
              <a:pathLst>
                <a:path w="22625" h="9752" extrusionOk="0">
                  <a:moveTo>
                    <a:pt x="21411" y="250"/>
                  </a:moveTo>
                  <a:lnTo>
                    <a:pt x="21411" y="250"/>
                  </a:lnTo>
                  <a:cubicBezTo>
                    <a:pt x="17477" y="964"/>
                    <a:pt x="20733" y="0"/>
                    <a:pt x="14756" y="1437"/>
                  </a:cubicBezTo>
                  <a:cubicBezTo>
                    <a:pt x="15594" y="2400"/>
                    <a:pt x="16147" y="3497"/>
                    <a:pt x="16415" y="4737"/>
                  </a:cubicBezTo>
                  <a:cubicBezTo>
                    <a:pt x="15727" y="4832"/>
                    <a:pt x="14943" y="4876"/>
                    <a:pt x="14143" y="4876"/>
                  </a:cubicBezTo>
                  <a:cubicBezTo>
                    <a:pt x="11853" y="4876"/>
                    <a:pt x="9431" y="4517"/>
                    <a:pt x="8743" y="3961"/>
                  </a:cubicBezTo>
                  <a:cubicBezTo>
                    <a:pt x="8635" y="4013"/>
                    <a:pt x="8502" y="4028"/>
                    <a:pt x="8366" y="4028"/>
                  </a:cubicBezTo>
                  <a:cubicBezTo>
                    <a:pt x="8199" y="4028"/>
                    <a:pt x="8028" y="4006"/>
                    <a:pt x="7895" y="4006"/>
                  </a:cubicBezTo>
                  <a:cubicBezTo>
                    <a:pt x="7860" y="3997"/>
                    <a:pt x="7833" y="3979"/>
                    <a:pt x="7806" y="3970"/>
                  </a:cubicBezTo>
                  <a:cubicBezTo>
                    <a:pt x="7333" y="4764"/>
                    <a:pt x="5638" y="4274"/>
                    <a:pt x="6843" y="5995"/>
                  </a:cubicBezTo>
                  <a:cubicBezTo>
                    <a:pt x="7173" y="6147"/>
                    <a:pt x="0" y="7485"/>
                    <a:pt x="3132" y="8047"/>
                  </a:cubicBezTo>
                  <a:cubicBezTo>
                    <a:pt x="3141" y="8270"/>
                    <a:pt x="2775" y="8324"/>
                    <a:pt x="2534" y="8440"/>
                  </a:cubicBezTo>
                  <a:cubicBezTo>
                    <a:pt x="3214" y="8489"/>
                    <a:pt x="2977" y="8820"/>
                    <a:pt x="3396" y="8820"/>
                  </a:cubicBezTo>
                  <a:cubicBezTo>
                    <a:pt x="3505" y="8820"/>
                    <a:pt x="3657" y="8798"/>
                    <a:pt x="3881" y="8743"/>
                  </a:cubicBezTo>
                  <a:lnTo>
                    <a:pt x="3881" y="8743"/>
                  </a:lnTo>
                  <a:cubicBezTo>
                    <a:pt x="3738" y="8805"/>
                    <a:pt x="2587" y="9278"/>
                    <a:pt x="1642" y="9751"/>
                  </a:cubicBezTo>
                  <a:lnTo>
                    <a:pt x="10813" y="9751"/>
                  </a:lnTo>
                  <a:cubicBezTo>
                    <a:pt x="10456" y="9100"/>
                    <a:pt x="11116" y="9573"/>
                    <a:pt x="10929" y="8770"/>
                  </a:cubicBezTo>
                  <a:lnTo>
                    <a:pt x="10929" y="8770"/>
                  </a:lnTo>
                  <a:cubicBezTo>
                    <a:pt x="10627" y="8807"/>
                    <a:pt x="10253" y="9195"/>
                    <a:pt x="9580" y="9195"/>
                  </a:cubicBezTo>
                  <a:cubicBezTo>
                    <a:pt x="9437" y="9195"/>
                    <a:pt x="9281" y="9178"/>
                    <a:pt x="9109" y="9136"/>
                  </a:cubicBezTo>
                  <a:cubicBezTo>
                    <a:pt x="9876" y="8658"/>
                    <a:pt x="11027" y="8387"/>
                    <a:pt x="12101" y="8387"/>
                  </a:cubicBezTo>
                  <a:cubicBezTo>
                    <a:pt x="12751" y="8387"/>
                    <a:pt x="13373" y="8486"/>
                    <a:pt x="13864" y="8698"/>
                  </a:cubicBezTo>
                  <a:cubicBezTo>
                    <a:pt x="14435" y="8306"/>
                    <a:pt x="14185" y="7735"/>
                    <a:pt x="15398" y="7646"/>
                  </a:cubicBezTo>
                  <a:lnTo>
                    <a:pt x="15398" y="7646"/>
                  </a:lnTo>
                  <a:cubicBezTo>
                    <a:pt x="15364" y="7647"/>
                    <a:pt x="15331" y="7648"/>
                    <a:pt x="15298" y="7648"/>
                  </a:cubicBezTo>
                  <a:cubicBezTo>
                    <a:pt x="14503" y="7648"/>
                    <a:pt x="13950" y="7149"/>
                    <a:pt x="14533" y="6994"/>
                  </a:cubicBezTo>
                  <a:cubicBezTo>
                    <a:pt x="15788" y="5817"/>
                    <a:pt x="16574" y="5226"/>
                    <a:pt x="16889" y="5226"/>
                  </a:cubicBezTo>
                  <a:cubicBezTo>
                    <a:pt x="17120" y="5226"/>
                    <a:pt x="17096" y="5544"/>
                    <a:pt x="16817" y="6183"/>
                  </a:cubicBezTo>
                  <a:cubicBezTo>
                    <a:pt x="16925" y="6131"/>
                    <a:pt x="17058" y="6116"/>
                    <a:pt x="17193" y="6116"/>
                  </a:cubicBezTo>
                  <a:cubicBezTo>
                    <a:pt x="17360" y="6116"/>
                    <a:pt x="17531" y="6138"/>
                    <a:pt x="17664" y="6138"/>
                  </a:cubicBezTo>
                  <a:cubicBezTo>
                    <a:pt x="16451" y="6218"/>
                    <a:pt x="17120" y="7200"/>
                    <a:pt x="16237" y="7307"/>
                  </a:cubicBezTo>
                  <a:cubicBezTo>
                    <a:pt x="16821" y="7412"/>
                    <a:pt x="17304" y="7617"/>
                    <a:pt x="17930" y="7617"/>
                  </a:cubicBezTo>
                  <a:cubicBezTo>
                    <a:pt x="18002" y="7617"/>
                    <a:pt x="18075" y="7614"/>
                    <a:pt x="18151" y="7608"/>
                  </a:cubicBezTo>
                  <a:lnTo>
                    <a:pt x="18151" y="7608"/>
                  </a:lnTo>
                  <a:cubicBezTo>
                    <a:pt x="16881" y="7769"/>
                    <a:pt x="18892" y="8347"/>
                    <a:pt x="17602" y="8493"/>
                  </a:cubicBezTo>
                  <a:cubicBezTo>
                    <a:pt x="17611" y="8494"/>
                    <a:pt x="17622" y="8494"/>
                    <a:pt x="17636" y="8494"/>
                  </a:cubicBezTo>
                  <a:cubicBezTo>
                    <a:pt x="18079" y="8494"/>
                    <a:pt x="20725" y="8076"/>
                    <a:pt x="19885" y="7556"/>
                  </a:cubicBezTo>
                  <a:lnTo>
                    <a:pt x="19885" y="7556"/>
                  </a:lnTo>
                  <a:cubicBezTo>
                    <a:pt x="19765" y="7589"/>
                    <a:pt x="19663" y="7604"/>
                    <a:pt x="19578" y="7604"/>
                  </a:cubicBezTo>
                  <a:cubicBezTo>
                    <a:pt x="18298" y="7604"/>
                    <a:pt x="20815" y="4154"/>
                    <a:pt x="20064" y="4154"/>
                  </a:cubicBezTo>
                  <a:cubicBezTo>
                    <a:pt x="20004" y="4154"/>
                    <a:pt x="19923" y="4176"/>
                    <a:pt x="19818" y="4223"/>
                  </a:cubicBezTo>
                  <a:lnTo>
                    <a:pt x="19818" y="4223"/>
                  </a:lnTo>
                  <a:lnTo>
                    <a:pt x="21250" y="3569"/>
                  </a:lnTo>
                  <a:lnTo>
                    <a:pt x="21250" y="3569"/>
                  </a:lnTo>
                  <a:cubicBezTo>
                    <a:pt x="21194" y="3577"/>
                    <a:pt x="21134" y="3581"/>
                    <a:pt x="21074" y="3581"/>
                  </a:cubicBezTo>
                  <a:cubicBezTo>
                    <a:pt x="20744" y="3581"/>
                    <a:pt x="20393" y="3462"/>
                    <a:pt x="20385" y="3266"/>
                  </a:cubicBezTo>
                  <a:lnTo>
                    <a:pt x="20385" y="3266"/>
                  </a:lnTo>
                  <a:cubicBezTo>
                    <a:pt x="20385" y="3266"/>
                    <a:pt x="20386" y="3266"/>
                    <a:pt x="20386" y="3266"/>
                  </a:cubicBezTo>
                  <a:cubicBezTo>
                    <a:pt x="20466" y="3266"/>
                    <a:pt x="22625" y="1141"/>
                    <a:pt x="19850" y="964"/>
                  </a:cubicBezTo>
                  <a:lnTo>
                    <a:pt x="21411" y="25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203474" y="645979"/>
              <a:ext cx="119052" cy="173509"/>
            </a:xfrm>
            <a:custGeom>
              <a:avLst/>
              <a:gdLst/>
              <a:ahLst/>
              <a:cxnLst/>
              <a:rect l="l" t="t" r="r" b="b"/>
              <a:pathLst>
                <a:path w="11956" h="17425" extrusionOk="0">
                  <a:moveTo>
                    <a:pt x="11954" y="8616"/>
                  </a:moveTo>
                  <a:cubicBezTo>
                    <a:pt x="11954" y="8616"/>
                    <a:pt x="11952" y="8617"/>
                    <a:pt x="11950" y="8619"/>
                  </a:cubicBezTo>
                  <a:lnTo>
                    <a:pt x="11950" y="8619"/>
                  </a:lnTo>
                  <a:cubicBezTo>
                    <a:pt x="11952" y="8619"/>
                    <a:pt x="11953" y="8619"/>
                    <a:pt x="11955" y="8618"/>
                  </a:cubicBezTo>
                  <a:cubicBezTo>
                    <a:pt x="11955" y="8617"/>
                    <a:pt x="11955" y="8616"/>
                    <a:pt x="11954" y="8616"/>
                  </a:cubicBezTo>
                  <a:close/>
                  <a:moveTo>
                    <a:pt x="5467" y="0"/>
                  </a:moveTo>
                  <a:cubicBezTo>
                    <a:pt x="5453" y="0"/>
                    <a:pt x="5439" y="0"/>
                    <a:pt x="5424" y="1"/>
                  </a:cubicBezTo>
                  <a:cubicBezTo>
                    <a:pt x="6204" y="277"/>
                    <a:pt x="4972" y="894"/>
                    <a:pt x="5756" y="894"/>
                  </a:cubicBezTo>
                  <a:cubicBezTo>
                    <a:pt x="5833" y="894"/>
                    <a:pt x="5930" y="888"/>
                    <a:pt x="6049" y="875"/>
                  </a:cubicBezTo>
                  <a:lnTo>
                    <a:pt x="6049" y="875"/>
                  </a:lnTo>
                  <a:cubicBezTo>
                    <a:pt x="5915" y="1499"/>
                    <a:pt x="5237" y="6611"/>
                    <a:pt x="5460" y="6718"/>
                  </a:cubicBezTo>
                  <a:cubicBezTo>
                    <a:pt x="8065" y="7004"/>
                    <a:pt x="8235" y="7236"/>
                    <a:pt x="5969" y="7414"/>
                  </a:cubicBezTo>
                  <a:cubicBezTo>
                    <a:pt x="5468" y="7208"/>
                    <a:pt x="4180" y="5714"/>
                    <a:pt x="3027" y="5714"/>
                  </a:cubicBezTo>
                  <a:cubicBezTo>
                    <a:pt x="2682" y="5714"/>
                    <a:pt x="2349" y="5848"/>
                    <a:pt x="2052" y="6192"/>
                  </a:cubicBezTo>
                  <a:cubicBezTo>
                    <a:pt x="2320" y="7468"/>
                    <a:pt x="2409" y="9725"/>
                    <a:pt x="0" y="12008"/>
                  </a:cubicBezTo>
                  <a:cubicBezTo>
                    <a:pt x="628" y="11698"/>
                    <a:pt x="1280" y="11539"/>
                    <a:pt x="1953" y="11539"/>
                  </a:cubicBezTo>
                  <a:cubicBezTo>
                    <a:pt x="2189" y="11539"/>
                    <a:pt x="2427" y="11559"/>
                    <a:pt x="2668" y="11598"/>
                  </a:cubicBezTo>
                  <a:cubicBezTo>
                    <a:pt x="1579" y="12767"/>
                    <a:pt x="1999" y="13382"/>
                    <a:pt x="3926" y="13454"/>
                  </a:cubicBezTo>
                  <a:cubicBezTo>
                    <a:pt x="3783" y="13570"/>
                    <a:pt x="3658" y="13686"/>
                    <a:pt x="3551" y="13802"/>
                  </a:cubicBezTo>
                  <a:cubicBezTo>
                    <a:pt x="4372" y="13953"/>
                    <a:pt x="3747" y="14372"/>
                    <a:pt x="4809" y="14444"/>
                  </a:cubicBezTo>
                  <a:cubicBezTo>
                    <a:pt x="4808" y="14441"/>
                    <a:pt x="4808" y="14439"/>
                    <a:pt x="4809" y="14439"/>
                  </a:cubicBezTo>
                  <a:cubicBezTo>
                    <a:pt x="4850" y="14439"/>
                    <a:pt x="6314" y="16564"/>
                    <a:pt x="6566" y="16772"/>
                  </a:cubicBezTo>
                  <a:cubicBezTo>
                    <a:pt x="6691" y="16960"/>
                    <a:pt x="6816" y="17093"/>
                    <a:pt x="6932" y="17191"/>
                  </a:cubicBezTo>
                  <a:cubicBezTo>
                    <a:pt x="6959" y="17218"/>
                    <a:pt x="6977" y="17236"/>
                    <a:pt x="7003" y="17254"/>
                  </a:cubicBezTo>
                  <a:cubicBezTo>
                    <a:pt x="7021" y="17263"/>
                    <a:pt x="7039" y="17290"/>
                    <a:pt x="7066" y="17299"/>
                  </a:cubicBezTo>
                  <a:cubicBezTo>
                    <a:pt x="7075" y="17307"/>
                    <a:pt x="7084" y="17307"/>
                    <a:pt x="7093" y="17316"/>
                  </a:cubicBezTo>
                  <a:cubicBezTo>
                    <a:pt x="7209" y="17391"/>
                    <a:pt x="7317" y="17424"/>
                    <a:pt x="7416" y="17424"/>
                  </a:cubicBezTo>
                  <a:cubicBezTo>
                    <a:pt x="8397" y="17424"/>
                    <a:pt x="8541" y="14108"/>
                    <a:pt x="8567" y="14108"/>
                  </a:cubicBezTo>
                  <a:cubicBezTo>
                    <a:pt x="8571" y="14108"/>
                    <a:pt x="8573" y="14180"/>
                    <a:pt x="8574" y="14346"/>
                  </a:cubicBezTo>
                  <a:cubicBezTo>
                    <a:pt x="9073" y="14146"/>
                    <a:pt x="9584" y="14047"/>
                    <a:pt x="10106" y="14047"/>
                  </a:cubicBezTo>
                  <a:cubicBezTo>
                    <a:pt x="10516" y="14047"/>
                    <a:pt x="10933" y="14108"/>
                    <a:pt x="11357" y="14230"/>
                  </a:cubicBezTo>
                  <a:cubicBezTo>
                    <a:pt x="8511" y="13170"/>
                    <a:pt x="7971" y="12954"/>
                    <a:pt x="8064" y="12954"/>
                  </a:cubicBezTo>
                  <a:cubicBezTo>
                    <a:pt x="8105" y="12954"/>
                    <a:pt x="8269" y="12995"/>
                    <a:pt x="8413" y="13025"/>
                  </a:cubicBezTo>
                  <a:cubicBezTo>
                    <a:pt x="8823" y="12544"/>
                    <a:pt x="9314" y="12187"/>
                    <a:pt x="9751" y="12178"/>
                  </a:cubicBezTo>
                  <a:lnTo>
                    <a:pt x="9127" y="12115"/>
                  </a:lnTo>
                  <a:cubicBezTo>
                    <a:pt x="9118" y="11916"/>
                    <a:pt x="11822" y="8720"/>
                    <a:pt x="11950" y="8619"/>
                  </a:cubicBezTo>
                  <a:lnTo>
                    <a:pt x="11950" y="8619"/>
                  </a:lnTo>
                  <a:cubicBezTo>
                    <a:pt x="11921" y="8621"/>
                    <a:pt x="11892" y="8622"/>
                    <a:pt x="11862" y="8622"/>
                  </a:cubicBezTo>
                  <a:cubicBezTo>
                    <a:pt x="10633" y="8622"/>
                    <a:pt x="8520" y="6801"/>
                    <a:pt x="9221" y="6275"/>
                  </a:cubicBezTo>
                  <a:lnTo>
                    <a:pt x="9221" y="6275"/>
                  </a:lnTo>
                  <a:cubicBezTo>
                    <a:pt x="9208" y="6285"/>
                    <a:pt x="9206" y="6290"/>
                    <a:pt x="9215" y="6290"/>
                  </a:cubicBezTo>
                  <a:cubicBezTo>
                    <a:pt x="9329" y="6290"/>
                    <a:pt x="11267" y="5434"/>
                    <a:pt x="11259" y="5220"/>
                  </a:cubicBezTo>
                  <a:cubicBezTo>
                    <a:pt x="10591" y="4258"/>
                    <a:pt x="7172" y="3198"/>
                    <a:pt x="7074" y="3198"/>
                  </a:cubicBezTo>
                  <a:cubicBezTo>
                    <a:pt x="7062" y="3198"/>
                    <a:pt x="7100" y="3214"/>
                    <a:pt x="7200" y="3248"/>
                  </a:cubicBezTo>
                  <a:cubicBezTo>
                    <a:pt x="6959" y="3355"/>
                    <a:pt x="6602" y="3293"/>
                    <a:pt x="6236" y="3346"/>
                  </a:cubicBezTo>
                  <a:cubicBezTo>
                    <a:pt x="7057" y="2383"/>
                    <a:pt x="7048" y="2044"/>
                    <a:pt x="7521" y="1366"/>
                  </a:cubicBezTo>
                  <a:lnTo>
                    <a:pt x="7521" y="1366"/>
                  </a:lnTo>
                  <a:cubicBezTo>
                    <a:pt x="7396" y="1388"/>
                    <a:pt x="7300" y="1397"/>
                    <a:pt x="7224" y="1397"/>
                  </a:cubicBezTo>
                  <a:cubicBezTo>
                    <a:pt x="6841" y="1397"/>
                    <a:pt x="6995" y="1155"/>
                    <a:pt x="6604" y="1155"/>
                  </a:cubicBezTo>
                  <a:cubicBezTo>
                    <a:pt x="6552" y="1155"/>
                    <a:pt x="6489" y="1159"/>
                    <a:pt x="6415" y="1169"/>
                  </a:cubicBezTo>
                  <a:lnTo>
                    <a:pt x="7003" y="714"/>
                  </a:lnTo>
                  <a:cubicBezTo>
                    <a:pt x="6810" y="539"/>
                    <a:pt x="6349" y="0"/>
                    <a:pt x="546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624814" y="585664"/>
              <a:ext cx="133082" cy="124548"/>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6193705" y="335770"/>
              <a:ext cx="198104" cy="111703"/>
            </a:xfrm>
            <a:custGeom>
              <a:avLst/>
              <a:gdLst/>
              <a:ahLst/>
              <a:cxnLst/>
              <a:rect l="l" t="t" r="r" b="b"/>
              <a:pathLst>
                <a:path w="19895" h="11218" extrusionOk="0">
                  <a:moveTo>
                    <a:pt x="18146" y="1"/>
                  </a:moveTo>
                  <a:lnTo>
                    <a:pt x="18146" y="1"/>
                  </a:lnTo>
                  <a:cubicBezTo>
                    <a:pt x="17958" y="188"/>
                    <a:pt x="14524" y="1562"/>
                    <a:pt x="14425" y="1713"/>
                  </a:cubicBezTo>
                  <a:cubicBezTo>
                    <a:pt x="13807" y="2818"/>
                    <a:pt x="13012" y="4031"/>
                    <a:pt x="12134" y="4031"/>
                  </a:cubicBezTo>
                  <a:cubicBezTo>
                    <a:pt x="11706" y="4031"/>
                    <a:pt x="11259" y="3743"/>
                    <a:pt x="10804" y="3016"/>
                  </a:cubicBezTo>
                  <a:cubicBezTo>
                    <a:pt x="10710" y="3007"/>
                    <a:pt x="10616" y="3003"/>
                    <a:pt x="10523" y="3003"/>
                  </a:cubicBezTo>
                  <a:cubicBezTo>
                    <a:pt x="9578" y="3003"/>
                    <a:pt x="8625" y="3422"/>
                    <a:pt x="7797" y="3649"/>
                  </a:cubicBezTo>
                  <a:lnTo>
                    <a:pt x="7788" y="3703"/>
                  </a:lnTo>
                  <a:lnTo>
                    <a:pt x="7726" y="3676"/>
                  </a:lnTo>
                  <a:cubicBezTo>
                    <a:pt x="7430" y="3754"/>
                    <a:pt x="7155" y="3808"/>
                    <a:pt x="6904" y="3808"/>
                  </a:cubicBezTo>
                  <a:cubicBezTo>
                    <a:pt x="6694" y="3808"/>
                    <a:pt x="6500" y="3770"/>
                    <a:pt x="6325" y="3676"/>
                  </a:cubicBezTo>
                  <a:cubicBezTo>
                    <a:pt x="6295" y="3680"/>
                    <a:pt x="6260" y="3682"/>
                    <a:pt x="6220" y="3682"/>
                  </a:cubicBezTo>
                  <a:cubicBezTo>
                    <a:pt x="5681" y="3682"/>
                    <a:pt x="4268" y="3324"/>
                    <a:pt x="3692" y="3324"/>
                  </a:cubicBezTo>
                  <a:cubicBezTo>
                    <a:pt x="3331" y="3324"/>
                    <a:pt x="3300" y="3465"/>
                    <a:pt x="4024" y="3926"/>
                  </a:cubicBezTo>
                  <a:cubicBezTo>
                    <a:pt x="3850" y="4119"/>
                    <a:pt x="3703" y="4188"/>
                    <a:pt x="3563" y="4188"/>
                  </a:cubicBezTo>
                  <a:cubicBezTo>
                    <a:pt x="3212" y="4188"/>
                    <a:pt x="2908" y="3753"/>
                    <a:pt x="2360" y="3753"/>
                  </a:cubicBezTo>
                  <a:cubicBezTo>
                    <a:pt x="2238" y="3753"/>
                    <a:pt x="2103" y="3775"/>
                    <a:pt x="1954" y="3828"/>
                  </a:cubicBezTo>
                  <a:lnTo>
                    <a:pt x="2810" y="3899"/>
                  </a:lnTo>
                  <a:cubicBezTo>
                    <a:pt x="2373" y="5389"/>
                    <a:pt x="0" y="5300"/>
                    <a:pt x="2623" y="5960"/>
                  </a:cubicBezTo>
                  <a:cubicBezTo>
                    <a:pt x="2236" y="6717"/>
                    <a:pt x="2595" y="9860"/>
                    <a:pt x="2245" y="9860"/>
                  </a:cubicBezTo>
                  <a:cubicBezTo>
                    <a:pt x="2240" y="9860"/>
                    <a:pt x="2236" y="9860"/>
                    <a:pt x="2230" y="9858"/>
                  </a:cubicBezTo>
                  <a:lnTo>
                    <a:pt x="1615" y="9671"/>
                  </a:lnTo>
                  <a:lnTo>
                    <a:pt x="1615" y="9671"/>
                  </a:lnTo>
                  <a:cubicBezTo>
                    <a:pt x="2275" y="10046"/>
                    <a:pt x="3970" y="10724"/>
                    <a:pt x="2016" y="10884"/>
                  </a:cubicBezTo>
                  <a:cubicBezTo>
                    <a:pt x="2213" y="10902"/>
                    <a:pt x="2418" y="10929"/>
                    <a:pt x="2614" y="10947"/>
                  </a:cubicBezTo>
                  <a:cubicBezTo>
                    <a:pt x="3014" y="11148"/>
                    <a:pt x="3389" y="11218"/>
                    <a:pt x="3712" y="11218"/>
                  </a:cubicBezTo>
                  <a:cubicBezTo>
                    <a:pt x="4362" y="11218"/>
                    <a:pt x="4803" y="10935"/>
                    <a:pt x="4809" y="10875"/>
                  </a:cubicBezTo>
                  <a:cubicBezTo>
                    <a:pt x="6129" y="10269"/>
                    <a:pt x="5264" y="9626"/>
                    <a:pt x="5603" y="9002"/>
                  </a:cubicBezTo>
                  <a:lnTo>
                    <a:pt x="5603" y="9002"/>
                  </a:lnTo>
                  <a:cubicBezTo>
                    <a:pt x="5405" y="9093"/>
                    <a:pt x="5285" y="9229"/>
                    <a:pt x="5034" y="9229"/>
                  </a:cubicBezTo>
                  <a:cubicBezTo>
                    <a:pt x="4990" y="9229"/>
                    <a:pt x="4942" y="9225"/>
                    <a:pt x="4889" y="9216"/>
                  </a:cubicBezTo>
                  <a:cubicBezTo>
                    <a:pt x="5880" y="7776"/>
                    <a:pt x="7457" y="7031"/>
                    <a:pt x="8461" y="7031"/>
                  </a:cubicBezTo>
                  <a:cubicBezTo>
                    <a:pt x="8713" y="7031"/>
                    <a:pt x="8929" y="7078"/>
                    <a:pt x="9091" y="7173"/>
                  </a:cubicBezTo>
                  <a:cubicBezTo>
                    <a:pt x="9082" y="6941"/>
                    <a:pt x="10063" y="7075"/>
                    <a:pt x="10054" y="6736"/>
                  </a:cubicBezTo>
                  <a:lnTo>
                    <a:pt x="9439" y="6665"/>
                  </a:lnTo>
                  <a:cubicBezTo>
                    <a:pt x="10381" y="6276"/>
                    <a:pt x="11355" y="6081"/>
                    <a:pt x="12366" y="6081"/>
                  </a:cubicBezTo>
                  <a:cubicBezTo>
                    <a:pt x="12561" y="6081"/>
                    <a:pt x="12756" y="6088"/>
                    <a:pt x="12953" y="6103"/>
                  </a:cubicBezTo>
                  <a:cubicBezTo>
                    <a:pt x="12855" y="6584"/>
                    <a:pt x="12597" y="6843"/>
                    <a:pt x="12186" y="6879"/>
                  </a:cubicBezTo>
                  <a:cubicBezTo>
                    <a:pt x="13069" y="7093"/>
                    <a:pt x="14434" y="7655"/>
                    <a:pt x="12151" y="7976"/>
                  </a:cubicBezTo>
                  <a:cubicBezTo>
                    <a:pt x="12259" y="8028"/>
                    <a:pt x="12343" y="8048"/>
                    <a:pt x="12413" y="8048"/>
                  </a:cubicBezTo>
                  <a:cubicBezTo>
                    <a:pt x="12639" y="8048"/>
                    <a:pt x="12712" y="7840"/>
                    <a:pt x="12938" y="7840"/>
                  </a:cubicBezTo>
                  <a:cubicBezTo>
                    <a:pt x="13040" y="7840"/>
                    <a:pt x="13173" y="7882"/>
                    <a:pt x="13364" y="8003"/>
                  </a:cubicBezTo>
                  <a:cubicBezTo>
                    <a:pt x="12641" y="8565"/>
                    <a:pt x="11794" y="8253"/>
                    <a:pt x="11071" y="8699"/>
                  </a:cubicBezTo>
                  <a:cubicBezTo>
                    <a:pt x="11410" y="8333"/>
                    <a:pt x="10224" y="8128"/>
                    <a:pt x="10928" y="7931"/>
                  </a:cubicBezTo>
                  <a:lnTo>
                    <a:pt x="10928" y="7931"/>
                  </a:lnTo>
                  <a:cubicBezTo>
                    <a:pt x="10661" y="7985"/>
                    <a:pt x="10233" y="8092"/>
                    <a:pt x="10081" y="8226"/>
                  </a:cubicBezTo>
                  <a:cubicBezTo>
                    <a:pt x="10815" y="9557"/>
                    <a:pt x="11559" y="10080"/>
                    <a:pt x="12267" y="10080"/>
                  </a:cubicBezTo>
                  <a:cubicBezTo>
                    <a:pt x="13675" y="10080"/>
                    <a:pt x="14944" y="8011"/>
                    <a:pt x="15728" y="6111"/>
                  </a:cubicBezTo>
                  <a:lnTo>
                    <a:pt x="15728" y="6111"/>
                  </a:lnTo>
                  <a:lnTo>
                    <a:pt x="15389" y="6147"/>
                  </a:lnTo>
                  <a:cubicBezTo>
                    <a:pt x="15493" y="5797"/>
                    <a:pt x="15628" y="5628"/>
                    <a:pt x="15800" y="5628"/>
                  </a:cubicBezTo>
                  <a:cubicBezTo>
                    <a:pt x="15834" y="5628"/>
                    <a:pt x="15869" y="5634"/>
                    <a:pt x="15906" y="5648"/>
                  </a:cubicBezTo>
                  <a:cubicBezTo>
                    <a:pt x="16263" y="4720"/>
                    <a:pt x="16486" y="3881"/>
                    <a:pt x="16531" y="3417"/>
                  </a:cubicBezTo>
                  <a:cubicBezTo>
                    <a:pt x="16546" y="3419"/>
                    <a:pt x="16561" y="3420"/>
                    <a:pt x="16574" y="3420"/>
                  </a:cubicBezTo>
                  <a:cubicBezTo>
                    <a:pt x="17040" y="3420"/>
                    <a:pt x="16462" y="2405"/>
                    <a:pt x="17780" y="2258"/>
                  </a:cubicBezTo>
                  <a:lnTo>
                    <a:pt x="17780" y="2258"/>
                  </a:lnTo>
                  <a:lnTo>
                    <a:pt x="16986" y="2275"/>
                  </a:lnTo>
                  <a:cubicBezTo>
                    <a:pt x="16968" y="1419"/>
                    <a:pt x="19894" y="1856"/>
                    <a:pt x="19858" y="152"/>
                  </a:cubicBezTo>
                  <a:lnTo>
                    <a:pt x="19858" y="152"/>
                  </a:lnTo>
                  <a:lnTo>
                    <a:pt x="18038" y="402"/>
                  </a:lnTo>
                  <a:lnTo>
                    <a:pt x="1814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6653064" y="175517"/>
              <a:ext cx="214455" cy="320333"/>
            </a:xfrm>
            <a:custGeom>
              <a:avLst/>
              <a:gdLst/>
              <a:ahLst/>
              <a:cxnLst/>
              <a:rect l="l" t="t" r="r" b="b"/>
              <a:pathLst>
                <a:path w="21537" h="32170" extrusionOk="0">
                  <a:moveTo>
                    <a:pt x="13099" y="16414"/>
                  </a:moveTo>
                  <a:lnTo>
                    <a:pt x="13099" y="16414"/>
                  </a:lnTo>
                  <a:cubicBezTo>
                    <a:pt x="13098" y="16414"/>
                    <a:pt x="13098" y="16414"/>
                    <a:pt x="13097" y="16415"/>
                  </a:cubicBezTo>
                  <a:cubicBezTo>
                    <a:pt x="13097" y="16414"/>
                    <a:pt x="13098" y="16414"/>
                    <a:pt x="13099" y="16414"/>
                  </a:cubicBezTo>
                  <a:close/>
                  <a:moveTo>
                    <a:pt x="5621" y="27753"/>
                  </a:moveTo>
                  <a:lnTo>
                    <a:pt x="5621" y="27753"/>
                  </a:lnTo>
                  <a:cubicBezTo>
                    <a:pt x="5594" y="27967"/>
                    <a:pt x="5577" y="28182"/>
                    <a:pt x="5496" y="28378"/>
                  </a:cubicBezTo>
                  <a:cubicBezTo>
                    <a:pt x="4167" y="28351"/>
                    <a:pt x="4622" y="28083"/>
                    <a:pt x="5621" y="27753"/>
                  </a:cubicBezTo>
                  <a:close/>
                  <a:moveTo>
                    <a:pt x="21153" y="0"/>
                  </a:moveTo>
                  <a:cubicBezTo>
                    <a:pt x="20459" y="1470"/>
                    <a:pt x="19600" y="3444"/>
                    <a:pt x="19533" y="3444"/>
                  </a:cubicBezTo>
                  <a:cubicBezTo>
                    <a:pt x="19521" y="3444"/>
                    <a:pt x="19536" y="3377"/>
                    <a:pt x="19583" y="3230"/>
                  </a:cubicBezTo>
                  <a:lnTo>
                    <a:pt x="19583" y="3230"/>
                  </a:lnTo>
                  <a:cubicBezTo>
                    <a:pt x="17450" y="3668"/>
                    <a:pt x="19736" y="5277"/>
                    <a:pt x="17565" y="5277"/>
                  </a:cubicBezTo>
                  <a:cubicBezTo>
                    <a:pt x="17393" y="5277"/>
                    <a:pt x="17192" y="5267"/>
                    <a:pt x="16960" y="5246"/>
                  </a:cubicBezTo>
                  <a:cubicBezTo>
                    <a:pt x="17049" y="5023"/>
                    <a:pt x="16906" y="4684"/>
                    <a:pt x="16844" y="4443"/>
                  </a:cubicBezTo>
                  <a:lnTo>
                    <a:pt x="16844" y="4443"/>
                  </a:lnTo>
                  <a:cubicBezTo>
                    <a:pt x="16995" y="5799"/>
                    <a:pt x="14480" y="6923"/>
                    <a:pt x="15211" y="8484"/>
                  </a:cubicBezTo>
                  <a:lnTo>
                    <a:pt x="15702" y="8493"/>
                  </a:lnTo>
                  <a:cubicBezTo>
                    <a:pt x="13490" y="11686"/>
                    <a:pt x="15612" y="14638"/>
                    <a:pt x="13099" y="16414"/>
                  </a:cubicBezTo>
                  <a:lnTo>
                    <a:pt x="13099" y="16414"/>
                  </a:lnTo>
                  <a:cubicBezTo>
                    <a:pt x="13100" y="16413"/>
                    <a:pt x="13101" y="16412"/>
                    <a:pt x="13102" y="16412"/>
                  </a:cubicBezTo>
                  <a:lnTo>
                    <a:pt x="13102" y="16412"/>
                  </a:lnTo>
                  <a:cubicBezTo>
                    <a:pt x="13146" y="16412"/>
                    <a:pt x="11827" y="18197"/>
                    <a:pt x="11670" y="18502"/>
                  </a:cubicBezTo>
                  <a:cubicBezTo>
                    <a:pt x="10915" y="19040"/>
                    <a:pt x="10116" y="19309"/>
                    <a:pt x="9276" y="19309"/>
                  </a:cubicBezTo>
                  <a:cubicBezTo>
                    <a:pt x="8765" y="19309"/>
                    <a:pt x="8240" y="19210"/>
                    <a:pt x="7700" y="19011"/>
                  </a:cubicBezTo>
                  <a:cubicBezTo>
                    <a:pt x="7686" y="18602"/>
                    <a:pt x="11793" y="17165"/>
                    <a:pt x="11512" y="17165"/>
                  </a:cubicBezTo>
                  <a:cubicBezTo>
                    <a:pt x="11419" y="17165"/>
                    <a:pt x="10846" y="17323"/>
                    <a:pt x="9484" y="17726"/>
                  </a:cubicBezTo>
                  <a:cubicBezTo>
                    <a:pt x="9341" y="17619"/>
                    <a:pt x="9252" y="17521"/>
                    <a:pt x="9207" y="17441"/>
                  </a:cubicBezTo>
                  <a:cubicBezTo>
                    <a:pt x="8895" y="17842"/>
                    <a:pt x="8592" y="18172"/>
                    <a:pt x="8404" y="18217"/>
                  </a:cubicBezTo>
                  <a:cubicBezTo>
                    <a:pt x="7958" y="18038"/>
                    <a:pt x="7646" y="17842"/>
                    <a:pt x="7432" y="17628"/>
                  </a:cubicBezTo>
                  <a:cubicBezTo>
                    <a:pt x="7387" y="17931"/>
                    <a:pt x="6406" y="17878"/>
                    <a:pt x="6701" y="18306"/>
                  </a:cubicBezTo>
                  <a:cubicBezTo>
                    <a:pt x="6330" y="18124"/>
                    <a:pt x="5984" y="18040"/>
                    <a:pt x="5660" y="18040"/>
                  </a:cubicBezTo>
                  <a:cubicBezTo>
                    <a:pt x="1610" y="18040"/>
                    <a:pt x="1000" y="31219"/>
                    <a:pt x="1" y="32169"/>
                  </a:cubicBezTo>
                  <a:cubicBezTo>
                    <a:pt x="2204" y="31928"/>
                    <a:pt x="2847" y="31732"/>
                    <a:pt x="3061" y="31563"/>
                  </a:cubicBezTo>
                  <a:cubicBezTo>
                    <a:pt x="3052" y="31518"/>
                    <a:pt x="3096" y="31429"/>
                    <a:pt x="3266" y="31259"/>
                  </a:cubicBezTo>
                  <a:cubicBezTo>
                    <a:pt x="3456" y="31395"/>
                    <a:pt x="3683" y="31452"/>
                    <a:pt x="3930" y="31452"/>
                  </a:cubicBezTo>
                  <a:cubicBezTo>
                    <a:pt x="5176" y="31452"/>
                    <a:pt x="6934" y="29997"/>
                    <a:pt x="7120" y="29841"/>
                  </a:cubicBezTo>
                  <a:cubicBezTo>
                    <a:pt x="6870" y="29722"/>
                    <a:pt x="6624" y="29655"/>
                    <a:pt x="6345" y="29655"/>
                  </a:cubicBezTo>
                  <a:cubicBezTo>
                    <a:pt x="6206" y="29655"/>
                    <a:pt x="6058" y="29671"/>
                    <a:pt x="5898" y="29707"/>
                  </a:cubicBezTo>
                  <a:cubicBezTo>
                    <a:pt x="5514" y="29181"/>
                    <a:pt x="6736" y="29315"/>
                    <a:pt x="7227" y="29207"/>
                  </a:cubicBezTo>
                  <a:lnTo>
                    <a:pt x="5514" y="29065"/>
                  </a:lnTo>
                  <a:cubicBezTo>
                    <a:pt x="6219" y="28574"/>
                    <a:pt x="6665" y="27941"/>
                    <a:pt x="6683" y="27423"/>
                  </a:cubicBezTo>
                  <a:cubicBezTo>
                    <a:pt x="8396" y="26933"/>
                    <a:pt x="10430" y="26415"/>
                    <a:pt x="9332" y="26380"/>
                  </a:cubicBezTo>
                  <a:cubicBezTo>
                    <a:pt x="9288" y="26317"/>
                    <a:pt x="9279" y="26255"/>
                    <a:pt x="9297" y="26192"/>
                  </a:cubicBezTo>
                  <a:lnTo>
                    <a:pt x="9297" y="26192"/>
                  </a:lnTo>
                  <a:cubicBezTo>
                    <a:pt x="8729" y="26447"/>
                    <a:pt x="8331" y="26575"/>
                    <a:pt x="8103" y="26575"/>
                  </a:cubicBezTo>
                  <a:cubicBezTo>
                    <a:pt x="7734" y="26575"/>
                    <a:pt x="7815" y="26238"/>
                    <a:pt x="8351" y="25559"/>
                  </a:cubicBezTo>
                  <a:lnTo>
                    <a:pt x="8351" y="25559"/>
                  </a:lnTo>
                  <a:cubicBezTo>
                    <a:pt x="7863" y="25584"/>
                    <a:pt x="7344" y="25737"/>
                    <a:pt x="6938" y="25737"/>
                  </a:cubicBezTo>
                  <a:cubicBezTo>
                    <a:pt x="6630" y="25737"/>
                    <a:pt x="6388" y="25649"/>
                    <a:pt x="6272" y="25354"/>
                  </a:cubicBezTo>
                  <a:cubicBezTo>
                    <a:pt x="5416" y="24934"/>
                    <a:pt x="6977" y="24444"/>
                    <a:pt x="7093" y="24051"/>
                  </a:cubicBezTo>
                  <a:lnTo>
                    <a:pt x="7093" y="24051"/>
                  </a:lnTo>
                  <a:cubicBezTo>
                    <a:pt x="5262" y="24464"/>
                    <a:pt x="3984" y="24671"/>
                    <a:pt x="3260" y="24671"/>
                  </a:cubicBezTo>
                  <a:cubicBezTo>
                    <a:pt x="2294" y="24671"/>
                    <a:pt x="2311" y="24303"/>
                    <a:pt x="3311" y="23569"/>
                  </a:cubicBezTo>
                  <a:lnTo>
                    <a:pt x="3311" y="23569"/>
                  </a:lnTo>
                  <a:lnTo>
                    <a:pt x="2954" y="23739"/>
                  </a:lnTo>
                  <a:cubicBezTo>
                    <a:pt x="1786" y="23436"/>
                    <a:pt x="13315" y="19661"/>
                    <a:pt x="11491" y="19661"/>
                  </a:cubicBezTo>
                  <a:cubicBezTo>
                    <a:pt x="11378" y="19661"/>
                    <a:pt x="11213" y="19676"/>
                    <a:pt x="10992" y="19707"/>
                  </a:cubicBezTo>
                  <a:cubicBezTo>
                    <a:pt x="10570" y="19265"/>
                    <a:pt x="11840" y="18904"/>
                    <a:pt x="12848" y="18904"/>
                  </a:cubicBezTo>
                  <a:cubicBezTo>
                    <a:pt x="13610" y="18904"/>
                    <a:pt x="14222" y="19110"/>
                    <a:pt x="13837" y="19644"/>
                  </a:cubicBezTo>
                  <a:cubicBezTo>
                    <a:pt x="13962" y="19626"/>
                    <a:pt x="14105" y="19608"/>
                    <a:pt x="14257" y="19600"/>
                  </a:cubicBezTo>
                  <a:cubicBezTo>
                    <a:pt x="14221" y="19573"/>
                    <a:pt x="14185" y="19555"/>
                    <a:pt x="14150" y="19537"/>
                  </a:cubicBezTo>
                  <a:cubicBezTo>
                    <a:pt x="13356" y="17913"/>
                    <a:pt x="19654" y="17244"/>
                    <a:pt x="19440" y="17227"/>
                  </a:cubicBezTo>
                  <a:cubicBezTo>
                    <a:pt x="19672" y="16772"/>
                    <a:pt x="19895" y="15853"/>
                    <a:pt x="20617" y="15755"/>
                  </a:cubicBezTo>
                  <a:lnTo>
                    <a:pt x="20626" y="16334"/>
                  </a:lnTo>
                  <a:cubicBezTo>
                    <a:pt x="20965" y="16013"/>
                    <a:pt x="21260" y="15737"/>
                    <a:pt x="21536" y="15505"/>
                  </a:cubicBezTo>
                  <a:lnTo>
                    <a:pt x="21536" y="11829"/>
                  </a:lnTo>
                  <a:cubicBezTo>
                    <a:pt x="21376" y="11446"/>
                    <a:pt x="21269" y="11044"/>
                    <a:pt x="21215" y="10607"/>
                  </a:cubicBezTo>
                  <a:cubicBezTo>
                    <a:pt x="21304" y="10607"/>
                    <a:pt x="21411" y="10598"/>
                    <a:pt x="21536" y="10572"/>
                  </a:cubicBezTo>
                  <a:lnTo>
                    <a:pt x="2153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
          <p:cNvGrpSpPr/>
          <p:nvPr/>
        </p:nvGrpSpPr>
        <p:grpSpPr>
          <a:xfrm rot="-2303346">
            <a:off x="-213039" y="-1817255"/>
            <a:ext cx="9208780" cy="8596916"/>
            <a:chOff x="1745401" y="-108147"/>
            <a:chExt cx="4582243" cy="4277783"/>
          </a:xfrm>
        </p:grpSpPr>
        <p:sp>
          <p:nvSpPr>
            <p:cNvPr id="598" name="Google Shape;598;p2"/>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12920"/>
                  </a:schemeClr>
                </a:gs>
                <a:gs pos="50000">
                  <a:schemeClr val="dk2">
                    <a:alpha val="12920"/>
                  </a:schemeClr>
                </a:gs>
                <a:gs pos="100000">
                  <a:srgbClr val="FFF2DC">
                    <a:alpha val="0"/>
                    <a:alpha val="129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12920"/>
                  </a:schemeClr>
                </a:gs>
                <a:gs pos="50000">
                  <a:schemeClr val="dk2">
                    <a:alpha val="12920"/>
                  </a:schemeClr>
                </a:gs>
                <a:gs pos="100000">
                  <a:srgbClr val="FFF2DC">
                    <a:alpha val="0"/>
                    <a:alpha val="129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12920"/>
                  </a:schemeClr>
                </a:gs>
                <a:gs pos="50000">
                  <a:schemeClr val="dk2">
                    <a:alpha val="12920"/>
                  </a:schemeClr>
                </a:gs>
                <a:gs pos="100000">
                  <a:srgbClr val="FFF2DC">
                    <a:alpha val="0"/>
                    <a:alpha val="129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12920"/>
                  </a:schemeClr>
                </a:gs>
                <a:gs pos="50000">
                  <a:schemeClr val="dk2">
                    <a:alpha val="12920"/>
                  </a:schemeClr>
                </a:gs>
                <a:gs pos="100000">
                  <a:srgbClr val="FFF2DC">
                    <a:alpha val="0"/>
                    <a:alpha val="129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12920"/>
                  </a:schemeClr>
                </a:gs>
                <a:gs pos="50000">
                  <a:schemeClr val="dk2">
                    <a:alpha val="12920"/>
                  </a:schemeClr>
                </a:gs>
                <a:gs pos="100000">
                  <a:srgbClr val="FFF2DC">
                    <a:alpha val="0"/>
                    <a:alpha val="129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12920"/>
                  </a:schemeClr>
                </a:gs>
                <a:gs pos="50000">
                  <a:schemeClr val="dk2">
                    <a:alpha val="12920"/>
                  </a:schemeClr>
                </a:gs>
                <a:gs pos="100000">
                  <a:srgbClr val="FFF2DC">
                    <a:alpha val="0"/>
                    <a:alpha val="129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12920"/>
                  </a:schemeClr>
                </a:gs>
                <a:gs pos="50000">
                  <a:schemeClr val="dk2">
                    <a:alpha val="12920"/>
                  </a:schemeClr>
                </a:gs>
                <a:gs pos="100000">
                  <a:srgbClr val="FFF2DC">
                    <a:alpha val="0"/>
                    <a:alpha val="129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12920"/>
                  </a:schemeClr>
                </a:gs>
                <a:gs pos="50000">
                  <a:schemeClr val="dk2">
                    <a:alpha val="12920"/>
                  </a:schemeClr>
                </a:gs>
                <a:gs pos="100000">
                  <a:srgbClr val="FFF2DC">
                    <a:alpha val="0"/>
                    <a:alpha val="129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2"/>
          <p:cNvSpPr txBox="1">
            <a:spLocks noGrp="1"/>
          </p:cNvSpPr>
          <p:nvPr>
            <p:ph type="ctrTitle"/>
          </p:nvPr>
        </p:nvSpPr>
        <p:spPr>
          <a:xfrm>
            <a:off x="996550" y="2361216"/>
            <a:ext cx="7150800" cy="1595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07" name="Google Shape;607;p2"/>
          <p:cNvSpPr txBox="1">
            <a:spLocks noGrp="1"/>
          </p:cNvSpPr>
          <p:nvPr>
            <p:ph type="subTitle" idx="1"/>
          </p:nvPr>
        </p:nvSpPr>
        <p:spPr>
          <a:xfrm>
            <a:off x="2307550" y="3907116"/>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646"/>
        <p:cNvGrpSpPr/>
        <p:nvPr/>
      </p:nvGrpSpPr>
      <p:grpSpPr>
        <a:xfrm>
          <a:off x="0" y="0"/>
          <a:ext cx="0" cy="0"/>
          <a:chOff x="0" y="0"/>
          <a:chExt cx="0" cy="0"/>
        </a:xfrm>
      </p:grpSpPr>
      <p:grpSp>
        <p:nvGrpSpPr>
          <p:cNvPr id="6647" name="Google Shape;6647;p15"/>
          <p:cNvGrpSpPr/>
          <p:nvPr/>
        </p:nvGrpSpPr>
        <p:grpSpPr>
          <a:xfrm rot="-6698405">
            <a:off x="-1839611" y="-1260441"/>
            <a:ext cx="6950869" cy="6489029"/>
            <a:chOff x="1745401" y="-108147"/>
            <a:chExt cx="4582243" cy="4277783"/>
          </a:xfrm>
        </p:grpSpPr>
        <p:sp>
          <p:nvSpPr>
            <p:cNvPr id="6648" name="Google Shape;6648;p15"/>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5"/>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5"/>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5"/>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5"/>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5"/>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5"/>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5"/>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15"/>
          <p:cNvGrpSpPr/>
          <p:nvPr/>
        </p:nvGrpSpPr>
        <p:grpSpPr>
          <a:xfrm rot="6792480" flipH="1">
            <a:off x="4180756" y="-1248713"/>
            <a:ext cx="6957022" cy="6465567"/>
            <a:chOff x="1745401" y="-108147"/>
            <a:chExt cx="4582243" cy="4277783"/>
          </a:xfrm>
        </p:grpSpPr>
        <p:sp>
          <p:nvSpPr>
            <p:cNvPr id="6657" name="Google Shape;6657;p15"/>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5"/>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5"/>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5"/>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5"/>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5"/>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5"/>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5"/>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15"/>
          <p:cNvSpPr/>
          <p:nvPr/>
        </p:nvSpPr>
        <p:spPr>
          <a:xfrm>
            <a:off x="1091138" y="-607425"/>
            <a:ext cx="6961200" cy="6486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6" name="Google Shape;6666;p15"/>
          <p:cNvGrpSpPr/>
          <p:nvPr/>
        </p:nvGrpSpPr>
        <p:grpSpPr>
          <a:xfrm>
            <a:off x="-247" y="-49"/>
            <a:ext cx="9143974" cy="5143605"/>
            <a:chOff x="5675525" y="175517"/>
            <a:chExt cx="1192003" cy="774826"/>
          </a:xfrm>
        </p:grpSpPr>
        <p:sp>
          <p:nvSpPr>
            <p:cNvPr id="6667" name="Google Shape;6667;p15"/>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5"/>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5"/>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5"/>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5"/>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5"/>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5"/>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5"/>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5"/>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5"/>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5"/>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5"/>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5"/>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5"/>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5"/>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5"/>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5"/>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5"/>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5"/>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5"/>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5"/>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5"/>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5"/>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5"/>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5"/>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5"/>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5"/>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5"/>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5"/>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5"/>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5"/>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5"/>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5"/>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5"/>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5"/>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5"/>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5"/>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5"/>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5"/>
            <p:cNvSpPr/>
            <p:nvPr/>
          </p:nvSpPr>
          <p:spPr>
            <a:xfrm>
              <a:off x="6257576" y="853234"/>
              <a:ext cx="225288" cy="97106"/>
            </a:xfrm>
            <a:custGeom>
              <a:avLst/>
              <a:gdLst/>
              <a:ahLst/>
              <a:cxnLst/>
              <a:rect l="l" t="t" r="r" b="b"/>
              <a:pathLst>
                <a:path w="22625" h="9752" extrusionOk="0">
                  <a:moveTo>
                    <a:pt x="21411" y="250"/>
                  </a:moveTo>
                  <a:lnTo>
                    <a:pt x="21411" y="250"/>
                  </a:lnTo>
                  <a:cubicBezTo>
                    <a:pt x="17477" y="964"/>
                    <a:pt x="20733" y="0"/>
                    <a:pt x="14756" y="1437"/>
                  </a:cubicBezTo>
                  <a:cubicBezTo>
                    <a:pt x="15594" y="2400"/>
                    <a:pt x="16147" y="3497"/>
                    <a:pt x="16415" y="4737"/>
                  </a:cubicBezTo>
                  <a:cubicBezTo>
                    <a:pt x="15727" y="4832"/>
                    <a:pt x="14943" y="4876"/>
                    <a:pt x="14143" y="4876"/>
                  </a:cubicBezTo>
                  <a:cubicBezTo>
                    <a:pt x="11853" y="4876"/>
                    <a:pt x="9431" y="4517"/>
                    <a:pt x="8743" y="3961"/>
                  </a:cubicBezTo>
                  <a:cubicBezTo>
                    <a:pt x="8635" y="4013"/>
                    <a:pt x="8502" y="4028"/>
                    <a:pt x="8366" y="4028"/>
                  </a:cubicBezTo>
                  <a:cubicBezTo>
                    <a:pt x="8199" y="4028"/>
                    <a:pt x="8028" y="4006"/>
                    <a:pt x="7895" y="4006"/>
                  </a:cubicBezTo>
                  <a:cubicBezTo>
                    <a:pt x="7860" y="3997"/>
                    <a:pt x="7833" y="3979"/>
                    <a:pt x="7806" y="3970"/>
                  </a:cubicBezTo>
                  <a:cubicBezTo>
                    <a:pt x="7333" y="4764"/>
                    <a:pt x="5638" y="4274"/>
                    <a:pt x="6843" y="5995"/>
                  </a:cubicBezTo>
                  <a:cubicBezTo>
                    <a:pt x="7173" y="6147"/>
                    <a:pt x="0" y="7485"/>
                    <a:pt x="3132" y="8047"/>
                  </a:cubicBezTo>
                  <a:cubicBezTo>
                    <a:pt x="3141" y="8270"/>
                    <a:pt x="2775" y="8324"/>
                    <a:pt x="2534" y="8440"/>
                  </a:cubicBezTo>
                  <a:cubicBezTo>
                    <a:pt x="3214" y="8489"/>
                    <a:pt x="2977" y="8820"/>
                    <a:pt x="3396" y="8820"/>
                  </a:cubicBezTo>
                  <a:cubicBezTo>
                    <a:pt x="3505" y="8820"/>
                    <a:pt x="3657" y="8798"/>
                    <a:pt x="3881" y="8743"/>
                  </a:cubicBezTo>
                  <a:lnTo>
                    <a:pt x="3881" y="8743"/>
                  </a:lnTo>
                  <a:cubicBezTo>
                    <a:pt x="3738" y="8805"/>
                    <a:pt x="2587" y="9278"/>
                    <a:pt x="1642" y="9751"/>
                  </a:cubicBezTo>
                  <a:lnTo>
                    <a:pt x="10813" y="9751"/>
                  </a:lnTo>
                  <a:cubicBezTo>
                    <a:pt x="10456" y="9100"/>
                    <a:pt x="11116" y="9573"/>
                    <a:pt x="10929" y="8770"/>
                  </a:cubicBezTo>
                  <a:lnTo>
                    <a:pt x="10929" y="8770"/>
                  </a:lnTo>
                  <a:cubicBezTo>
                    <a:pt x="10627" y="8807"/>
                    <a:pt x="10253" y="9195"/>
                    <a:pt x="9580" y="9195"/>
                  </a:cubicBezTo>
                  <a:cubicBezTo>
                    <a:pt x="9437" y="9195"/>
                    <a:pt x="9281" y="9178"/>
                    <a:pt x="9109" y="9136"/>
                  </a:cubicBezTo>
                  <a:cubicBezTo>
                    <a:pt x="9876" y="8658"/>
                    <a:pt x="11027" y="8387"/>
                    <a:pt x="12101" y="8387"/>
                  </a:cubicBezTo>
                  <a:cubicBezTo>
                    <a:pt x="12751" y="8387"/>
                    <a:pt x="13373" y="8486"/>
                    <a:pt x="13864" y="8698"/>
                  </a:cubicBezTo>
                  <a:cubicBezTo>
                    <a:pt x="14435" y="8306"/>
                    <a:pt x="14185" y="7735"/>
                    <a:pt x="15398" y="7646"/>
                  </a:cubicBezTo>
                  <a:lnTo>
                    <a:pt x="15398" y="7646"/>
                  </a:lnTo>
                  <a:cubicBezTo>
                    <a:pt x="15364" y="7647"/>
                    <a:pt x="15331" y="7648"/>
                    <a:pt x="15298" y="7648"/>
                  </a:cubicBezTo>
                  <a:cubicBezTo>
                    <a:pt x="14503" y="7648"/>
                    <a:pt x="13950" y="7149"/>
                    <a:pt x="14533" y="6994"/>
                  </a:cubicBezTo>
                  <a:cubicBezTo>
                    <a:pt x="15788" y="5817"/>
                    <a:pt x="16574" y="5226"/>
                    <a:pt x="16889" y="5226"/>
                  </a:cubicBezTo>
                  <a:cubicBezTo>
                    <a:pt x="17120" y="5226"/>
                    <a:pt x="17096" y="5544"/>
                    <a:pt x="16817" y="6183"/>
                  </a:cubicBezTo>
                  <a:cubicBezTo>
                    <a:pt x="16925" y="6131"/>
                    <a:pt x="17058" y="6116"/>
                    <a:pt x="17193" y="6116"/>
                  </a:cubicBezTo>
                  <a:cubicBezTo>
                    <a:pt x="17360" y="6116"/>
                    <a:pt x="17531" y="6138"/>
                    <a:pt x="17664" y="6138"/>
                  </a:cubicBezTo>
                  <a:cubicBezTo>
                    <a:pt x="16451" y="6218"/>
                    <a:pt x="17120" y="7200"/>
                    <a:pt x="16237" y="7307"/>
                  </a:cubicBezTo>
                  <a:cubicBezTo>
                    <a:pt x="16821" y="7412"/>
                    <a:pt x="17304" y="7617"/>
                    <a:pt x="17930" y="7617"/>
                  </a:cubicBezTo>
                  <a:cubicBezTo>
                    <a:pt x="18002" y="7617"/>
                    <a:pt x="18075" y="7614"/>
                    <a:pt x="18151" y="7608"/>
                  </a:cubicBezTo>
                  <a:lnTo>
                    <a:pt x="18151" y="7608"/>
                  </a:lnTo>
                  <a:cubicBezTo>
                    <a:pt x="16881" y="7769"/>
                    <a:pt x="18892" y="8347"/>
                    <a:pt x="17602" y="8493"/>
                  </a:cubicBezTo>
                  <a:cubicBezTo>
                    <a:pt x="17611" y="8494"/>
                    <a:pt x="17622" y="8494"/>
                    <a:pt x="17636" y="8494"/>
                  </a:cubicBezTo>
                  <a:cubicBezTo>
                    <a:pt x="18079" y="8494"/>
                    <a:pt x="20725" y="8076"/>
                    <a:pt x="19885" y="7556"/>
                  </a:cubicBezTo>
                  <a:lnTo>
                    <a:pt x="19885" y="7556"/>
                  </a:lnTo>
                  <a:cubicBezTo>
                    <a:pt x="19765" y="7589"/>
                    <a:pt x="19663" y="7604"/>
                    <a:pt x="19578" y="7604"/>
                  </a:cubicBezTo>
                  <a:cubicBezTo>
                    <a:pt x="18298" y="7604"/>
                    <a:pt x="20815" y="4154"/>
                    <a:pt x="20064" y="4154"/>
                  </a:cubicBezTo>
                  <a:cubicBezTo>
                    <a:pt x="20004" y="4154"/>
                    <a:pt x="19923" y="4176"/>
                    <a:pt x="19818" y="4223"/>
                  </a:cubicBezTo>
                  <a:lnTo>
                    <a:pt x="19818" y="4223"/>
                  </a:lnTo>
                  <a:lnTo>
                    <a:pt x="21250" y="3569"/>
                  </a:lnTo>
                  <a:lnTo>
                    <a:pt x="21250" y="3569"/>
                  </a:lnTo>
                  <a:cubicBezTo>
                    <a:pt x="21194" y="3577"/>
                    <a:pt x="21134" y="3581"/>
                    <a:pt x="21074" y="3581"/>
                  </a:cubicBezTo>
                  <a:cubicBezTo>
                    <a:pt x="20744" y="3581"/>
                    <a:pt x="20393" y="3462"/>
                    <a:pt x="20385" y="3266"/>
                  </a:cubicBezTo>
                  <a:lnTo>
                    <a:pt x="20385" y="3266"/>
                  </a:lnTo>
                  <a:cubicBezTo>
                    <a:pt x="20385" y="3266"/>
                    <a:pt x="20386" y="3266"/>
                    <a:pt x="20386" y="3266"/>
                  </a:cubicBezTo>
                  <a:cubicBezTo>
                    <a:pt x="20466" y="3266"/>
                    <a:pt x="22625" y="1141"/>
                    <a:pt x="19850" y="964"/>
                  </a:cubicBezTo>
                  <a:lnTo>
                    <a:pt x="21411" y="25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5"/>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5"/>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5"/>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5"/>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5"/>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5"/>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5"/>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5"/>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5"/>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5"/>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5"/>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5"/>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5"/>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5"/>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5"/>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5"/>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5"/>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5"/>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5"/>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5"/>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5"/>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5"/>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5"/>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5"/>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5"/>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5"/>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5"/>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5"/>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5"/>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5"/>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5"/>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5"/>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5"/>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5"/>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5"/>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5"/>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5"/>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5"/>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5"/>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5"/>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5"/>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5"/>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5"/>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5"/>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5"/>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5"/>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5"/>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5"/>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5"/>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5"/>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5"/>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5"/>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5"/>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5"/>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5"/>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5"/>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5"/>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5"/>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5"/>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5"/>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5"/>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5"/>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5"/>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5"/>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5"/>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5"/>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5"/>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5"/>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5"/>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5"/>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5"/>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5"/>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5"/>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5"/>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5"/>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5"/>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5"/>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5"/>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5"/>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5"/>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5"/>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5"/>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5"/>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5"/>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5"/>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5"/>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5"/>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5"/>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5"/>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5"/>
            <p:cNvSpPr/>
            <p:nvPr/>
          </p:nvSpPr>
          <p:spPr>
            <a:xfrm>
              <a:off x="6203474" y="645979"/>
              <a:ext cx="119052" cy="173509"/>
            </a:xfrm>
            <a:custGeom>
              <a:avLst/>
              <a:gdLst/>
              <a:ahLst/>
              <a:cxnLst/>
              <a:rect l="l" t="t" r="r" b="b"/>
              <a:pathLst>
                <a:path w="11956" h="17425" extrusionOk="0">
                  <a:moveTo>
                    <a:pt x="11954" y="8616"/>
                  </a:moveTo>
                  <a:cubicBezTo>
                    <a:pt x="11954" y="8616"/>
                    <a:pt x="11952" y="8617"/>
                    <a:pt x="11950" y="8619"/>
                  </a:cubicBezTo>
                  <a:lnTo>
                    <a:pt x="11950" y="8619"/>
                  </a:lnTo>
                  <a:cubicBezTo>
                    <a:pt x="11952" y="8619"/>
                    <a:pt x="11953" y="8619"/>
                    <a:pt x="11955" y="8618"/>
                  </a:cubicBezTo>
                  <a:cubicBezTo>
                    <a:pt x="11955" y="8617"/>
                    <a:pt x="11955" y="8616"/>
                    <a:pt x="11954" y="8616"/>
                  </a:cubicBezTo>
                  <a:close/>
                  <a:moveTo>
                    <a:pt x="5467" y="0"/>
                  </a:moveTo>
                  <a:cubicBezTo>
                    <a:pt x="5453" y="0"/>
                    <a:pt x="5439" y="0"/>
                    <a:pt x="5424" y="1"/>
                  </a:cubicBezTo>
                  <a:cubicBezTo>
                    <a:pt x="6204" y="277"/>
                    <a:pt x="4972" y="894"/>
                    <a:pt x="5756" y="894"/>
                  </a:cubicBezTo>
                  <a:cubicBezTo>
                    <a:pt x="5833" y="894"/>
                    <a:pt x="5930" y="888"/>
                    <a:pt x="6049" y="875"/>
                  </a:cubicBezTo>
                  <a:lnTo>
                    <a:pt x="6049" y="875"/>
                  </a:lnTo>
                  <a:cubicBezTo>
                    <a:pt x="5915" y="1499"/>
                    <a:pt x="5237" y="6611"/>
                    <a:pt x="5460" y="6718"/>
                  </a:cubicBezTo>
                  <a:cubicBezTo>
                    <a:pt x="8065" y="7004"/>
                    <a:pt x="8235" y="7236"/>
                    <a:pt x="5969" y="7414"/>
                  </a:cubicBezTo>
                  <a:cubicBezTo>
                    <a:pt x="5468" y="7208"/>
                    <a:pt x="4180" y="5714"/>
                    <a:pt x="3027" y="5714"/>
                  </a:cubicBezTo>
                  <a:cubicBezTo>
                    <a:pt x="2682" y="5714"/>
                    <a:pt x="2349" y="5848"/>
                    <a:pt x="2052" y="6192"/>
                  </a:cubicBezTo>
                  <a:cubicBezTo>
                    <a:pt x="2320" y="7468"/>
                    <a:pt x="2409" y="9725"/>
                    <a:pt x="0" y="12008"/>
                  </a:cubicBezTo>
                  <a:cubicBezTo>
                    <a:pt x="628" y="11698"/>
                    <a:pt x="1280" y="11539"/>
                    <a:pt x="1953" y="11539"/>
                  </a:cubicBezTo>
                  <a:cubicBezTo>
                    <a:pt x="2189" y="11539"/>
                    <a:pt x="2427" y="11559"/>
                    <a:pt x="2668" y="11598"/>
                  </a:cubicBezTo>
                  <a:cubicBezTo>
                    <a:pt x="1579" y="12767"/>
                    <a:pt x="1999" y="13382"/>
                    <a:pt x="3926" y="13454"/>
                  </a:cubicBezTo>
                  <a:cubicBezTo>
                    <a:pt x="3783" y="13570"/>
                    <a:pt x="3658" y="13686"/>
                    <a:pt x="3551" y="13802"/>
                  </a:cubicBezTo>
                  <a:cubicBezTo>
                    <a:pt x="4372" y="13953"/>
                    <a:pt x="3747" y="14372"/>
                    <a:pt x="4809" y="14444"/>
                  </a:cubicBezTo>
                  <a:cubicBezTo>
                    <a:pt x="4808" y="14441"/>
                    <a:pt x="4808" y="14439"/>
                    <a:pt x="4809" y="14439"/>
                  </a:cubicBezTo>
                  <a:cubicBezTo>
                    <a:pt x="4850" y="14439"/>
                    <a:pt x="6314" y="16564"/>
                    <a:pt x="6566" y="16772"/>
                  </a:cubicBezTo>
                  <a:cubicBezTo>
                    <a:pt x="6691" y="16960"/>
                    <a:pt x="6816" y="17093"/>
                    <a:pt x="6932" y="17191"/>
                  </a:cubicBezTo>
                  <a:cubicBezTo>
                    <a:pt x="6959" y="17218"/>
                    <a:pt x="6977" y="17236"/>
                    <a:pt x="7003" y="17254"/>
                  </a:cubicBezTo>
                  <a:cubicBezTo>
                    <a:pt x="7021" y="17263"/>
                    <a:pt x="7039" y="17290"/>
                    <a:pt x="7066" y="17299"/>
                  </a:cubicBezTo>
                  <a:cubicBezTo>
                    <a:pt x="7075" y="17307"/>
                    <a:pt x="7084" y="17307"/>
                    <a:pt x="7093" y="17316"/>
                  </a:cubicBezTo>
                  <a:cubicBezTo>
                    <a:pt x="7209" y="17391"/>
                    <a:pt x="7317" y="17424"/>
                    <a:pt x="7416" y="17424"/>
                  </a:cubicBezTo>
                  <a:cubicBezTo>
                    <a:pt x="8397" y="17424"/>
                    <a:pt x="8541" y="14108"/>
                    <a:pt x="8567" y="14108"/>
                  </a:cubicBezTo>
                  <a:cubicBezTo>
                    <a:pt x="8571" y="14108"/>
                    <a:pt x="8573" y="14180"/>
                    <a:pt x="8574" y="14346"/>
                  </a:cubicBezTo>
                  <a:cubicBezTo>
                    <a:pt x="9073" y="14146"/>
                    <a:pt x="9584" y="14047"/>
                    <a:pt x="10106" y="14047"/>
                  </a:cubicBezTo>
                  <a:cubicBezTo>
                    <a:pt x="10516" y="14047"/>
                    <a:pt x="10933" y="14108"/>
                    <a:pt x="11357" y="14230"/>
                  </a:cubicBezTo>
                  <a:cubicBezTo>
                    <a:pt x="8511" y="13170"/>
                    <a:pt x="7971" y="12954"/>
                    <a:pt x="8064" y="12954"/>
                  </a:cubicBezTo>
                  <a:cubicBezTo>
                    <a:pt x="8105" y="12954"/>
                    <a:pt x="8269" y="12995"/>
                    <a:pt x="8413" y="13025"/>
                  </a:cubicBezTo>
                  <a:cubicBezTo>
                    <a:pt x="8823" y="12544"/>
                    <a:pt x="9314" y="12187"/>
                    <a:pt x="9751" y="12178"/>
                  </a:cubicBezTo>
                  <a:lnTo>
                    <a:pt x="9127" y="12115"/>
                  </a:lnTo>
                  <a:cubicBezTo>
                    <a:pt x="9118" y="11916"/>
                    <a:pt x="11822" y="8720"/>
                    <a:pt x="11950" y="8619"/>
                  </a:cubicBezTo>
                  <a:lnTo>
                    <a:pt x="11950" y="8619"/>
                  </a:lnTo>
                  <a:cubicBezTo>
                    <a:pt x="11921" y="8621"/>
                    <a:pt x="11892" y="8622"/>
                    <a:pt x="11862" y="8622"/>
                  </a:cubicBezTo>
                  <a:cubicBezTo>
                    <a:pt x="10633" y="8622"/>
                    <a:pt x="8520" y="6801"/>
                    <a:pt x="9221" y="6275"/>
                  </a:cubicBezTo>
                  <a:lnTo>
                    <a:pt x="9221" y="6275"/>
                  </a:lnTo>
                  <a:cubicBezTo>
                    <a:pt x="9208" y="6285"/>
                    <a:pt x="9206" y="6290"/>
                    <a:pt x="9215" y="6290"/>
                  </a:cubicBezTo>
                  <a:cubicBezTo>
                    <a:pt x="9329" y="6290"/>
                    <a:pt x="11267" y="5434"/>
                    <a:pt x="11259" y="5220"/>
                  </a:cubicBezTo>
                  <a:cubicBezTo>
                    <a:pt x="10591" y="4258"/>
                    <a:pt x="7172" y="3198"/>
                    <a:pt x="7074" y="3198"/>
                  </a:cubicBezTo>
                  <a:cubicBezTo>
                    <a:pt x="7062" y="3198"/>
                    <a:pt x="7100" y="3214"/>
                    <a:pt x="7200" y="3248"/>
                  </a:cubicBezTo>
                  <a:cubicBezTo>
                    <a:pt x="6959" y="3355"/>
                    <a:pt x="6602" y="3293"/>
                    <a:pt x="6236" y="3346"/>
                  </a:cubicBezTo>
                  <a:cubicBezTo>
                    <a:pt x="7057" y="2383"/>
                    <a:pt x="7048" y="2044"/>
                    <a:pt x="7521" y="1366"/>
                  </a:cubicBezTo>
                  <a:lnTo>
                    <a:pt x="7521" y="1366"/>
                  </a:lnTo>
                  <a:cubicBezTo>
                    <a:pt x="7396" y="1388"/>
                    <a:pt x="7300" y="1397"/>
                    <a:pt x="7224" y="1397"/>
                  </a:cubicBezTo>
                  <a:cubicBezTo>
                    <a:pt x="6841" y="1397"/>
                    <a:pt x="6995" y="1155"/>
                    <a:pt x="6604" y="1155"/>
                  </a:cubicBezTo>
                  <a:cubicBezTo>
                    <a:pt x="6552" y="1155"/>
                    <a:pt x="6489" y="1159"/>
                    <a:pt x="6415" y="1169"/>
                  </a:cubicBezTo>
                  <a:lnTo>
                    <a:pt x="7003" y="714"/>
                  </a:lnTo>
                  <a:cubicBezTo>
                    <a:pt x="6810" y="539"/>
                    <a:pt x="6349" y="0"/>
                    <a:pt x="546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5"/>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5"/>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5"/>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5"/>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5"/>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5"/>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5"/>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5"/>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5"/>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5"/>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5"/>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5"/>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5"/>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5"/>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5"/>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5"/>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5"/>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5"/>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5"/>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5"/>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5"/>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5"/>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5"/>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5"/>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5"/>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5"/>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5"/>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5"/>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5"/>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5"/>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5"/>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5"/>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5"/>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5"/>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5"/>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5"/>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5"/>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5"/>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5"/>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5"/>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5"/>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5"/>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5"/>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5"/>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5"/>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5"/>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5"/>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5"/>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5"/>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5"/>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5"/>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5"/>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5"/>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5"/>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5"/>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5"/>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5"/>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5"/>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5"/>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5"/>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5"/>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5"/>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5"/>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5"/>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5"/>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5"/>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5"/>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5"/>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5"/>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5"/>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5"/>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5"/>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5"/>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5"/>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5"/>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5"/>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5"/>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5"/>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5"/>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5"/>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5"/>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5"/>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5"/>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5"/>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5"/>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5"/>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5"/>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5"/>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5"/>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5"/>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5"/>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5"/>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5"/>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5"/>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5"/>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5"/>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5"/>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5"/>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5"/>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5"/>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5"/>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5"/>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5"/>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5"/>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5"/>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5"/>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5"/>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5"/>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5"/>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5"/>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5"/>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5"/>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5"/>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5"/>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5"/>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5"/>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5"/>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5"/>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5"/>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5"/>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5"/>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5"/>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5"/>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5"/>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5"/>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5"/>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5"/>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5"/>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5"/>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5"/>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5"/>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5"/>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5"/>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5"/>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5"/>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5"/>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5"/>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5"/>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5"/>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5"/>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5"/>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5"/>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5"/>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5"/>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5"/>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5"/>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5"/>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5"/>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5"/>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5"/>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5"/>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5"/>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5"/>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5"/>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5"/>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5"/>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5"/>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5"/>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5"/>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5"/>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5"/>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5"/>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5"/>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5"/>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5"/>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5"/>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5"/>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5"/>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5"/>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5"/>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5"/>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5"/>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5"/>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5"/>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5"/>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5"/>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5"/>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5"/>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5"/>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5"/>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5"/>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5"/>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5"/>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5"/>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5"/>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5"/>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5"/>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5"/>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5"/>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5"/>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5"/>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5"/>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5"/>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5"/>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5"/>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5"/>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5"/>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5"/>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5"/>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5"/>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5"/>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5"/>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5"/>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5"/>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5"/>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5"/>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5"/>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5"/>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5"/>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5"/>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5"/>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5"/>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5"/>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5"/>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5"/>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5"/>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5"/>
            <p:cNvSpPr/>
            <p:nvPr/>
          </p:nvSpPr>
          <p:spPr>
            <a:xfrm>
              <a:off x="6624814" y="585664"/>
              <a:ext cx="133082" cy="124548"/>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5"/>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5"/>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5"/>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5"/>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5"/>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5"/>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5"/>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5"/>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5"/>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5"/>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5"/>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5"/>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5"/>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5"/>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5"/>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5"/>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5"/>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5"/>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5"/>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5"/>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5"/>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5"/>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5"/>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5"/>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5"/>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5"/>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5"/>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5"/>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5"/>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5"/>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5"/>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5"/>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5"/>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5"/>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5"/>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5"/>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5"/>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5"/>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5"/>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5"/>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5"/>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5"/>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5"/>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5"/>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5"/>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5"/>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5"/>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5"/>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5"/>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5"/>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5"/>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5"/>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5"/>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5"/>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5"/>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5"/>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5"/>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5"/>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5"/>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5"/>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5"/>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5"/>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5"/>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5"/>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5"/>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5"/>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5"/>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5"/>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5"/>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5"/>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5"/>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5"/>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5"/>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5"/>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5"/>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5"/>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5"/>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5"/>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5"/>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5"/>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5"/>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5"/>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5"/>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5"/>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5"/>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5"/>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5"/>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5"/>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5"/>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5"/>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5"/>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5"/>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5"/>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5"/>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5"/>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5"/>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5"/>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5"/>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5"/>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5"/>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5"/>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5"/>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5"/>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5"/>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5"/>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5"/>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5"/>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5"/>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5"/>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5"/>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5"/>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5"/>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5"/>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5"/>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5"/>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5"/>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5"/>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5"/>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5"/>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5"/>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5"/>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5"/>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5"/>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5"/>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5"/>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5"/>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5"/>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5"/>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5"/>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5"/>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5"/>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5"/>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5"/>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5"/>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5"/>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5"/>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5"/>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5"/>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5"/>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5"/>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5"/>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5"/>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5"/>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5"/>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5"/>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5"/>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5"/>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5"/>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5"/>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5"/>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5"/>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5"/>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5"/>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5"/>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5"/>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5"/>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5"/>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5"/>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5"/>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5"/>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5"/>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5"/>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5"/>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5"/>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5"/>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5"/>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5"/>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5"/>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5"/>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5"/>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5"/>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5"/>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5"/>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5"/>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5"/>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5"/>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5"/>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5"/>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5"/>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5"/>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5"/>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5"/>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5"/>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5"/>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5"/>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5"/>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5"/>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5"/>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5"/>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5"/>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5"/>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5"/>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5"/>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5"/>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5"/>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5"/>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5"/>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5"/>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5"/>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5"/>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5"/>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5"/>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5"/>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5"/>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5"/>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5"/>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5"/>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5"/>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5"/>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5"/>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5"/>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5"/>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5"/>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5"/>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5"/>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5"/>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5"/>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5"/>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5"/>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5"/>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5"/>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5"/>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5"/>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5"/>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5"/>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5"/>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5"/>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5"/>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5"/>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5"/>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5"/>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5"/>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5"/>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5"/>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5"/>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5"/>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5"/>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5"/>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1" name="Google Shape;7251;p15"/>
          <p:cNvSpPr txBox="1">
            <a:spLocks noGrp="1"/>
          </p:cNvSpPr>
          <p:nvPr>
            <p:ph type="title"/>
          </p:nvPr>
        </p:nvSpPr>
        <p:spPr>
          <a:xfrm>
            <a:off x="2391900" y="4072188"/>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252" name="Google Shape;7252;p15"/>
          <p:cNvSpPr txBox="1">
            <a:spLocks noGrp="1"/>
          </p:cNvSpPr>
          <p:nvPr>
            <p:ph type="subTitle" idx="1"/>
          </p:nvPr>
        </p:nvSpPr>
        <p:spPr>
          <a:xfrm>
            <a:off x="1856250" y="2872463"/>
            <a:ext cx="5431500" cy="131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7858"/>
        <p:cNvGrpSpPr/>
        <p:nvPr/>
      </p:nvGrpSpPr>
      <p:grpSpPr>
        <a:xfrm>
          <a:off x="0" y="0"/>
          <a:ext cx="0" cy="0"/>
          <a:chOff x="0" y="0"/>
          <a:chExt cx="0" cy="0"/>
        </a:xfrm>
      </p:grpSpPr>
      <p:sp>
        <p:nvSpPr>
          <p:cNvPr id="7859" name="Google Shape;7859;p17"/>
          <p:cNvSpPr/>
          <p:nvPr/>
        </p:nvSpPr>
        <p:spPr>
          <a:xfrm>
            <a:off x="485825" y="460400"/>
            <a:ext cx="8172300" cy="435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7"/>
          <p:cNvSpPr txBox="1">
            <a:spLocks noGrp="1"/>
          </p:cNvSpPr>
          <p:nvPr>
            <p:ph type="title"/>
          </p:nvPr>
        </p:nvSpPr>
        <p:spPr>
          <a:xfrm>
            <a:off x="4874375" y="1745250"/>
            <a:ext cx="3235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7861" name="Google Shape;7861;p17"/>
          <p:cNvSpPr txBox="1">
            <a:spLocks noGrp="1"/>
          </p:cNvSpPr>
          <p:nvPr>
            <p:ph type="subTitle" idx="1"/>
          </p:nvPr>
        </p:nvSpPr>
        <p:spPr>
          <a:xfrm>
            <a:off x="4874375" y="2317950"/>
            <a:ext cx="3235800" cy="13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862" name="Google Shape;7862;p17"/>
          <p:cNvGrpSpPr/>
          <p:nvPr/>
        </p:nvGrpSpPr>
        <p:grpSpPr>
          <a:xfrm flipH="1">
            <a:off x="211833" y="125250"/>
            <a:ext cx="8720336" cy="4893026"/>
            <a:chOff x="5675525" y="175517"/>
            <a:chExt cx="1192003" cy="774826"/>
          </a:xfrm>
        </p:grpSpPr>
        <p:sp>
          <p:nvSpPr>
            <p:cNvPr id="7863" name="Google Shape;7863;p17"/>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7"/>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7"/>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7"/>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7"/>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7"/>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7"/>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7"/>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7"/>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7"/>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7"/>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7"/>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7"/>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7"/>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7"/>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7"/>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7"/>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7"/>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7"/>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7"/>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7"/>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7"/>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7"/>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7"/>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7"/>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7"/>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7"/>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7"/>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7"/>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7"/>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7"/>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7"/>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7"/>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7"/>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7"/>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7"/>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7"/>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7"/>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7"/>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7"/>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7"/>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7"/>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7"/>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7"/>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7"/>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7"/>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7"/>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7"/>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7"/>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7"/>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7"/>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7"/>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7"/>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7"/>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7"/>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7"/>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7"/>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7"/>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7"/>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7"/>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7"/>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7"/>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7"/>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7"/>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7"/>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7"/>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7"/>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7"/>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7"/>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7"/>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7"/>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7"/>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7"/>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7"/>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7"/>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7"/>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7"/>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7"/>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7"/>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7"/>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7"/>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7"/>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7"/>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7"/>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7"/>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7"/>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7"/>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7"/>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7"/>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7"/>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7"/>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7"/>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7"/>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7"/>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7"/>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7"/>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7"/>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7"/>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7"/>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7"/>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7"/>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7"/>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7"/>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7"/>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7"/>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7"/>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7"/>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7"/>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7"/>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7"/>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7"/>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7"/>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7"/>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7"/>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7"/>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7"/>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7"/>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7"/>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7"/>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7"/>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7"/>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7"/>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7"/>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7"/>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7"/>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7"/>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7"/>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7"/>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7"/>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7"/>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7"/>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7"/>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7"/>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7"/>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7"/>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7"/>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7"/>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7"/>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7"/>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7"/>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7"/>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7"/>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7"/>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7"/>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7"/>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7"/>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7"/>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7"/>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7"/>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7"/>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7"/>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7"/>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7"/>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7"/>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7"/>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7"/>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7"/>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7"/>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7"/>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7"/>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7"/>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7"/>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7"/>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7"/>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7"/>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7"/>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7"/>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7"/>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7"/>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7"/>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7"/>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7"/>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7"/>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7"/>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7"/>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7"/>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7"/>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7"/>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7"/>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7"/>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7"/>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7"/>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7"/>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7"/>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7"/>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7"/>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7"/>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7"/>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7"/>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7"/>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7"/>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7"/>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7"/>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7"/>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7"/>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7"/>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7"/>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7"/>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7"/>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7"/>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7"/>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7"/>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7"/>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7"/>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7"/>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7"/>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7"/>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7"/>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7"/>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7"/>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7"/>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7"/>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7"/>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7"/>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7"/>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7"/>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7"/>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7"/>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7"/>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7"/>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7"/>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7"/>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7"/>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7"/>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7"/>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7"/>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7"/>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7"/>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7"/>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7"/>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7"/>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7"/>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7"/>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7"/>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7"/>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7"/>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7"/>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7"/>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7"/>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7"/>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7"/>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7"/>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7"/>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7"/>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7"/>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7"/>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7"/>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7"/>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7"/>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7"/>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7"/>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7"/>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7"/>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7"/>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7"/>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7"/>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7"/>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7"/>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7"/>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7"/>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7"/>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7"/>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7"/>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7"/>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7"/>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7"/>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7"/>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7"/>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7"/>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7"/>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7"/>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7"/>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7"/>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7"/>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7"/>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7"/>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7"/>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7"/>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7"/>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7"/>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7"/>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7"/>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7"/>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7"/>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7"/>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7"/>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7"/>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7"/>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7"/>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7"/>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7"/>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7"/>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7"/>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7"/>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7"/>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7"/>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7"/>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7"/>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7"/>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7"/>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7"/>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7"/>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7"/>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7"/>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7"/>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7"/>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7"/>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7"/>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7"/>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7"/>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7"/>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7"/>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7"/>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7"/>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7"/>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7"/>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7"/>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7"/>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7"/>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7"/>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7"/>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7"/>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7"/>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7"/>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7"/>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7"/>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7"/>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7"/>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7"/>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7"/>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7"/>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7"/>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7"/>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7"/>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7"/>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7"/>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7"/>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7"/>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7"/>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7"/>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7"/>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7"/>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7"/>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7"/>
            <p:cNvSpPr/>
            <p:nvPr/>
          </p:nvSpPr>
          <p:spPr>
            <a:xfrm>
              <a:off x="6138675" y="834653"/>
              <a:ext cx="77985" cy="72984"/>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7"/>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7"/>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7"/>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7"/>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7"/>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7"/>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7"/>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7"/>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7"/>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7"/>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7"/>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7"/>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7"/>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7"/>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7"/>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7"/>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7"/>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7"/>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7"/>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7"/>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7"/>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7"/>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7"/>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7"/>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7"/>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7"/>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7"/>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7"/>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7"/>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7"/>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7"/>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7"/>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7"/>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7"/>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7"/>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7"/>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7"/>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7"/>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7"/>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7"/>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7"/>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7"/>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7"/>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7"/>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7"/>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7"/>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7"/>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7"/>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7"/>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7"/>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7"/>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7"/>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7"/>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7"/>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7"/>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7"/>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7"/>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7"/>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7"/>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7"/>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7"/>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7"/>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7"/>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7"/>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7"/>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7"/>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7"/>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7"/>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7"/>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7"/>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7"/>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7"/>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7"/>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7"/>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7"/>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7"/>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7"/>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7"/>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7"/>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7"/>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7"/>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7"/>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7"/>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7"/>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7"/>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7"/>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7"/>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7"/>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7"/>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7"/>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7"/>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7"/>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7"/>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7"/>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7"/>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7"/>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7"/>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7"/>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7"/>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7"/>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7"/>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7"/>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7"/>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7"/>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7"/>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7"/>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7"/>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7"/>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7"/>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7"/>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7"/>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7"/>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7"/>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7"/>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7"/>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7"/>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7"/>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7"/>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7"/>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7"/>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7"/>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7"/>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7"/>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7"/>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7"/>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7"/>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7"/>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7"/>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7"/>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7"/>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7"/>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7"/>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7"/>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7"/>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7"/>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7"/>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7"/>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7"/>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7"/>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7"/>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7"/>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7"/>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7"/>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7"/>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7"/>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7"/>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7"/>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7"/>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7"/>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7"/>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7"/>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7"/>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7"/>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7"/>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7"/>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7"/>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7"/>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7"/>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7"/>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7"/>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7"/>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7"/>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7"/>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7"/>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7"/>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7"/>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7"/>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7"/>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7"/>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7"/>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7"/>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7"/>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7"/>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7"/>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7"/>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7"/>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7"/>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7"/>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7"/>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7"/>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7"/>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7"/>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7"/>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7"/>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7"/>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7"/>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7"/>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7"/>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7"/>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7"/>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7"/>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7"/>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7"/>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7"/>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7"/>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7"/>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7"/>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7"/>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7"/>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7"/>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7"/>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7"/>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7"/>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7"/>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7"/>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7"/>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7"/>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7"/>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7"/>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7"/>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7"/>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7"/>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7"/>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7"/>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7"/>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7"/>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7"/>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7"/>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7"/>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7"/>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7"/>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7"/>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7"/>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7"/>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7"/>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7"/>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7"/>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7"/>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7"/>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7"/>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7"/>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7"/>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7"/>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7"/>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7"/>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7"/>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7"/>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7"/>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17"/>
          <p:cNvGrpSpPr/>
          <p:nvPr/>
        </p:nvGrpSpPr>
        <p:grpSpPr>
          <a:xfrm rot="-6698405">
            <a:off x="-1458611" y="-1260441"/>
            <a:ext cx="6950869" cy="6489029"/>
            <a:chOff x="1745401" y="-108147"/>
            <a:chExt cx="4582243" cy="4277783"/>
          </a:xfrm>
        </p:grpSpPr>
        <p:sp>
          <p:nvSpPr>
            <p:cNvPr id="8446" name="Google Shape;8446;p17"/>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7"/>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7"/>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7"/>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7"/>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7"/>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7"/>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7"/>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8454"/>
        <p:cNvGrpSpPr/>
        <p:nvPr/>
      </p:nvGrpSpPr>
      <p:grpSpPr>
        <a:xfrm>
          <a:off x="0" y="0"/>
          <a:ext cx="0" cy="0"/>
          <a:chOff x="0" y="0"/>
          <a:chExt cx="0" cy="0"/>
        </a:xfrm>
      </p:grpSpPr>
      <p:sp>
        <p:nvSpPr>
          <p:cNvPr id="8455" name="Google Shape;8455;p18"/>
          <p:cNvSpPr/>
          <p:nvPr/>
        </p:nvSpPr>
        <p:spPr>
          <a:xfrm>
            <a:off x="485825" y="460400"/>
            <a:ext cx="8172300" cy="435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6" name="Google Shape;8456;p18"/>
          <p:cNvGrpSpPr/>
          <p:nvPr/>
        </p:nvGrpSpPr>
        <p:grpSpPr>
          <a:xfrm rot="10800000" flipH="1">
            <a:off x="224617" y="96362"/>
            <a:ext cx="8694708" cy="4950828"/>
            <a:chOff x="5675525" y="175517"/>
            <a:chExt cx="1192003" cy="774826"/>
          </a:xfrm>
        </p:grpSpPr>
        <p:sp>
          <p:nvSpPr>
            <p:cNvPr id="8457" name="Google Shape;8457;p18"/>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8"/>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8"/>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8"/>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8"/>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8"/>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8"/>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8"/>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8"/>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8"/>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8"/>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8"/>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8"/>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8"/>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8"/>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8"/>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8"/>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8"/>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8"/>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8"/>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8"/>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8"/>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8"/>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8"/>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8"/>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8"/>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8"/>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8"/>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8"/>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8"/>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8"/>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8"/>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8"/>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8"/>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8"/>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8"/>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8"/>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8"/>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8"/>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8"/>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8"/>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8"/>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8"/>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8"/>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8"/>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8"/>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8"/>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8"/>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8"/>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8"/>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8"/>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8"/>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8"/>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8"/>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8"/>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8"/>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8"/>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8"/>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8"/>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8"/>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8"/>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8"/>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8"/>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8"/>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8"/>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8"/>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8"/>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8"/>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8"/>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8"/>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8"/>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8"/>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8"/>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8"/>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8"/>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8"/>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8"/>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8"/>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8"/>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8"/>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8"/>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8"/>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8"/>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8"/>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8"/>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8"/>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8"/>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8"/>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8"/>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8"/>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8"/>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8"/>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8"/>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8"/>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8"/>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8"/>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8"/>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8"/>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8"/>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8"/>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8"/>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8"/>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8"/>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8"/>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8"/>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8"/>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8"/>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8"/>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8"/>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8"/>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8"/>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8"/>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8"/>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8"/>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8"/>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8"/>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8"/>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8"/>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8"/>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8"/>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8"/>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8"/>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8"/>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8"/>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8"/>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8"/>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8"/>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8"/>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8"/>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8"/>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8"/>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8"/>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8"/>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8"/>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8"/>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8"/>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8"/>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8"/>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8"/>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8"/>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8"/>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8"/>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8"/>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8"/>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8"/>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8"/>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8"/>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8"/>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8"/>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8"/>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8"/>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8"/>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8"/>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8"/>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8"/>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8"/>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8"/>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8"/>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8"/>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8"/>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8"/>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8"/>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8"/>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8"/>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8"/>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8"/>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8"/>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8"/>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8"/>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8"/>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8"/>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8"/>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8"/>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8"/>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8"/>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8"/>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8"/>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8"/>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8"/>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8"/>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8"/>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8"/>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8"/>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8"/>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8"/>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8"/>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8"/>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8"/>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8"/>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8"/>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8"/>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8"/>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8"/>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8"/>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8"/>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8"/>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8"/>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8"/>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8"/>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8"/>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8"/>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8"/>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8"/>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8"/>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8"/>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8"/>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8"/>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8"/>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8"/>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8"/>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8"/>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8"/>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8"/>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8"/>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8"/>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8"/>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8"/>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8"/>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8"/>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8"/>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8"/>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8"/>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8"/>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8"/>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8"/>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8"/>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8"/>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8"/>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8"/>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8"/>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8"/>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8"/>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8"/>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8"/>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8"/>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8"/>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8"/>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8"/>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8"/>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8"/>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8"/>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8"/>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8"/>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8"/>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8"/>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8"/>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8"/>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8"/>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8"/>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8"/>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8"/>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8"/>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8"/>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8"/>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8"/>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8"/>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8"/>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8"/>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8"/>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8"/>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8"/>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8"/>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8"/>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8"/>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8"/>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8"/>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8"/>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8"/>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8"/>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8"/>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8"/>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8"/>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8"/>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8"/>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8"/>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8"/>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8"/>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8"/>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8"/>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8"/>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8"/>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8"/>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8"/>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8"/>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8"/>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8"/>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8"/>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8"/>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8"/>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8"/>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8"/>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8"/>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8"/>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8"/>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8"/>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8"/>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8"/>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8"/>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8"/>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8"/>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8"/>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8"/>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8"/>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8"/>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8"/>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8"/>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8"/>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8"/>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8"/>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8"/>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8"/>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8"/>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8"/>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8"/>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8"/>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8"/>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8"/>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8"/>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8"/>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8"/>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8"/>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8"/>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8"/>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8"/>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8"/>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8"/>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8"/>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8"/>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8"/>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18"/>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8"/>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8"/>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8"/>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8"/>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8"/>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8"/>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8"/>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8"/>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8"/>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8"/>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8"/>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8"/>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8"/>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8"/>
            <p:cNvSpPr/>
            <p:nvPr/>
          </p:nvSpPr>
          <p:spPr>
            <a:xfrm>
              <a:off x="6138675" y="834653"/>
              <a:ext cx="77985" cy="72984"/>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8"/>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8"/>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8"/>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8"/>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8"/>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8"/>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8"/>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8"/>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8"/>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8"/>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8"/>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8"/>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8"/>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8"/>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8"/>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8"/>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8"/>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8"/>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8"/>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8"/>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8"/>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8"/>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8"/>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8"/>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8"/>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8"/>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8"/>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8"/>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8"/>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8"/>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8"/>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8"/>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8"/>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8"/>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8"/>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8"/>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8"/>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8"/>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8"/>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8"/>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8"/>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8"/>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8"/>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8"/>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8"/>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8"/>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8"/>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8"/>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8"/>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8"/>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8"/>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8"/>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8"/>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8"/>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8"/>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8"/>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8"/>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8"/>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8"/>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8"/>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8"/>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8"/>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8"/>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8"/>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8"/>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8"/>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8"/>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8"/>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8"/>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8"/>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8"/>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8"/>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8"/>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8"/>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8"/>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8"/>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8"/>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8"/>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8"/>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8"/>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8"/>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8"/>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8"/>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8"/>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8"/>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8"/>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8"/>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8"/>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8"/>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8"/>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8"/>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8"/>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8"/>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8"/>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8"/>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8"/>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8"/>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8"/>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8"/>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8"/>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8"/>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8"/>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8"/>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8"/>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8"/>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8"/>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8"/>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8"/>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8"/>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8"/>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8"/>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8"/>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8"/>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8"/>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8"/>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8"/>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8"/>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8"/>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8"/>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8"/>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8"/>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8"/>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8"/>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8"/>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8"/>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8"/>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8"/>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8"/>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8"/>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8"/>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8"/>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8"/>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8"/>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8"/>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8"/>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8"/>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8"/>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8"/>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8"/>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8"/>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8"/>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8"/>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8"/>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8"/>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8"/>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8"/>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8"/>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8"/>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8"/>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8"/>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8"/>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8"/>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8"/>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8"/>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8"/>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8"/>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8"/>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8"/>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8"/>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8"/>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8"/>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8"/>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8"/>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8"/>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8"/>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8"/>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8"/>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8"/>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8"/>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8"/>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8"/>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8"/>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8"/>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8"/>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8"/>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8"/>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8"/>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8"/>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8"/>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8"/>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8"/>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8"/>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8"/>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8"/>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8"/>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8"/>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8"/>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8"/>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8"/>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8"/>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8"/>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8"/>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8"/>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8"/>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8"/>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8"/>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8"/>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8"/>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8"/>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8"/>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8"/>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8"/>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8"/>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8"/>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8"/>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8"/>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8"/>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8"/>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8"/>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18"/>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8"/>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8"/>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8"/>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8"/>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8"/>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8"/>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8"/>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8"/>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8"/>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8"/>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8"/>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8"/>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8"/>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8"/>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8"/>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8"/>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8"/>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8"/>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8"/>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8"/>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8"/>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8"/>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8"/>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8"/>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8"/>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8"/>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8"/>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8"/>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9" name="Google Shape;9039;p18"/>
          <p:cNvSpPr txBox="1">
            <a:spLocks noGrp="1"/>
          </p:cNvSpPr>
          <p:nvPr>
            <p:ph type="title"/>
          </p:nvPr>
        </p:nvSpPr>
        <p:spPr>
          <a:xfrm>
            <a:off x="1129850" y="1745250"/>
            <a:ext cx="3235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9040" name="Google Shape;9040;p18"/>
          <p:cNvSpPr txBox="1">
            <a:spLocks noGrp="1"/>
          </p:cNvSpPr>
          <p:nvPr>
            <p:ph type="subTitle" idx="1"/>
          </p:nvPr>
        </p:nvSpPr>
        <p:spPr>
          <a:xfrm>
            <a:off x="1129850" y="2317950"/>
            <a:ext cx="3235800" cy="13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041" name="Google Shape;9041;p18"/>
          <p:cNvGrpSpPr/>
          <p:nvPr/>
        </p:nvGrpSpPr>
        <p:grpSpPr>
          <a:xfrm rot="6792480" flipH="1">
            <a:off x="3681606" y="-1128838"/>
            <a:ext cx="6957022" cy="6465567"/>
            <a:chOff x="1745401" y="-108147"/>
            <a:chExt cx="4582243" cy="4277783"/>
          </a:xfrm>
        </p:grpSpPr>
        <p:sp>
          <p:nvSpPr>
            <p:cNvPr id="9042" name="Google Shape;9042;p18"/>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8"/>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8"/>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8"/>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8"/>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8"/>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8"/>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8"/>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9050"/>
        <p:cNvGrpSpPr/>
        <p:nvPr/>
      </p:nvGrpSpPr>
      <p:grpSpPr>
        <a:xfrm>
          <a:off x="0" y="0"/>
          <a:ext cx="0" cy="0"/>
          <a:chOff x="0" y="0"/>
          <a:chExt cx="0" cy="0"/>
        </a:xfrm>
      </p:grpSpPr>
      <p:sp>
        <p:nvSpPr>
          <p:cNvPr id="9051" name="Google Shape;9051;p19"/>
          <p:cNvSpPr/>
          <p:nvPr/>
        </p:nvSpPr>
        <p:spPr>
          <a:xfrm>
            <a:off x="500875" y="-173375"/>
            <a:ext cx="7929900" cy="561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2" name="Google Shape;9052;p19"/>
          <p:cNvGrpSpPr/>
          <p:nvPr/>
        </p:nvGrpSpPr>
        <p:grpSpPr>
          <a:xfrm flipH="1">
            <a:off x="67407" y="125250"/>
            <a:ext cx="9009277" cy="4893026"/>
            <a:chOff x="5675525" y="175517"/>
            <a:chExt cx="1192003" cy="774826"/>
          </a:xfrm>
        </p:grpSpPr>
        <p:sp>
          <p:nvSpPr>
            <p:cNvPr id="9053" name="Google Shape;9053;p19"/>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9"/>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9"/>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9"/>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9"/>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9"/>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9"/>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9"/>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9"/>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9"/>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9"/>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9"/>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9"/>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9"/>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9"/>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9"/>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9"/>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9"/>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9"/>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9"/>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9"/>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9"/>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9"/>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9"/>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9"/>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9"/>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9"/>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9"/>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9"/>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9"/>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9"/>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9"/>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9"/>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9"/>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9"/>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9"/>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9"/>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9"/>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9"/>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9"/>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9"/>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9"/>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9"/>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9"/>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9"/>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9"/>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9"/>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9"/>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9"/>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9"/>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9"/>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9"/>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9"/>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9"/>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9"/>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9"/>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9"/>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9"/>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9"/>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9"/>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9"/>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9"/>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9"/>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9"/>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9"/>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9"/>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9"/>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9"/>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9"/>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9"/>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9"/>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9"/>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9"/>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9"/>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9"/>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9"/>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9"/>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9"/>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9"/>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9"/>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9"/>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9"/>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9"/>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9"/>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9"/>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9"/>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9"/>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9"/>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9"/>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9"/>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9"/>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9"/>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9"/>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9"/>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9"/>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9"/>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9"/>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9"/>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9"/>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9"/>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9"/>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9"/>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9"/>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9"/>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9"/>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9"/>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9"/>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9"/>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9"/>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9"/>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9"/>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9"/>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9"/>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9"/>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9"/>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9"/>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9"/>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9"/>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9"/>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9"/>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9"/>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9"/>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9"/>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9"/>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9"/>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9"/>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9"/>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9"/>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9"/>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9"/>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9"/>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9"/>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9"/>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9"/>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9"/>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9"/>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9"/>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9"/>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9"/>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9"/>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9"/>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9"/>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9"/>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9"/>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9"/>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9"/>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9"/>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9"/>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9"/>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9"/>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9"/>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9"/>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9"/>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9"/>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9"/>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9"/>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9"/>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9"/>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9"/>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9"/>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9"/>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9"/>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9"/>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9"/>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9"/>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9"/>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9"/>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9"/>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9"/>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9"/>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9"/>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9"/>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9"/>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9"/>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9"/>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9"/>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9"/>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9"/>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9"/>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9"/>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9"/>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9"/>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9"/>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9"/>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9"/>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9"/>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9"/>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9"/>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9"/>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9"/>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9"/>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9"/>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9"/>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9"/>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9"/>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9"/>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9"/>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9"/>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9"/>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9"/>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9"/>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9"/>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9"/>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9"/>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9"/>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9"/>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9"/>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9"/>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9"/>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9"/>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9"/>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9"/>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9"/>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9"/>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9"/>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9"/>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9"/>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9"/>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9"/>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9"/>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9"/>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9"/>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9"/>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9"/>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9"/>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9"/>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9"/>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9"/>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9"/>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9"/>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9"/>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9"/>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9"/>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9"/>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9"/>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9"/>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9"/>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9"/>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9"/>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9"/>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9"/>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9"/>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9"/>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9"/>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9"/>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9"/>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9"/>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9"/>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9"/>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9"/>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9"/>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9"/>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9"/>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9"/>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9"/>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9"/>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9"/>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9"/>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9"/>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9"/>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9"/>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9"/>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9"/>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9"/>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9"/>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9"/>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9"/>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9"/>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9"/>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19"/>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19"/>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9"/>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9"/>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9"/>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9"/>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9"/>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9"/>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9"/>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9"/>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9"/>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9"/>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9"/>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9"/>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9"/>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9"/>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9"/>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9"/>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9"/>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9"/>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9"/>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9"/>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9"/>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9"/>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19"/>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9"/>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9"/>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9"/>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9"/>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9"/>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9"/>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19"/>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9"/>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9"/>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9"/>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9"/>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9"/>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9"/>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9"/>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9"/>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9"/>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9"/>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9"/>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9"/>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9"/>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9"/>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9"/>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9"/>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9"/>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9"/>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9"/>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9"/>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9"/>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9"/>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9"/>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9"/>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9"/>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9"/>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9"/>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9"/>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9"/>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9"/>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9"/>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9"/>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9"/>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9"/>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9"/>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9"/>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9"/>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9"/>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9"/>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9"/>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9"/>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9"/>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9"/>
            <p:cNvSpPr/>
            <p:nvPr/>
          </p:nvSpPr>
          <p:spPr>
            <a:xfrm>
              <a:off x="6138675" y="834653"/>
              <a:ext cx="77985" cy="72984"/>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9"/>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9"/>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9"/>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9"/>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9"/>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9"/>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9"/>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9"/>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9"/>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9"/>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9"/>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9"/>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9"/>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9"/>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9"/>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9"/>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9"/>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9"/>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9"/>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9"/>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9"/>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9"/>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9"/>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9"/>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9"/>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9"/>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9"/>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9"/>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9"/>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9"/>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9"/>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9"/>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9"/>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9"/>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9"/>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9"/>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9"/>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9"/>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9"/>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9"/>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9"/>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9"/>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9"/>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9"/>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9"/>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9"/>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9"/>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9"/>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9"/>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9"/>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9"/>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9"/>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9"/>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9"/>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9"/>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9"/>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9"/>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9"/>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9"/>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9"/>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9"/>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9"/>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9"/>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9"/>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9"/>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9"/>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9"/>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9"/>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9"/>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9"/>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9"/>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9"/>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9"/>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9"/>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9"/>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9"/>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9"/>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9"/>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9"/>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9"/>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9"/>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9"/>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9"/>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9"/>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9"/>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9"/>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9"/>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9"/>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19"/>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9"/>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9"/>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9"/>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9"/>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9"/>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9"/>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9"/>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9"/>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9"/>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9"/>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9"/>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9"/>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9"/>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9"/>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9"/>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9"/>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9"/>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9"/>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9"/>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9"/>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9"/>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9"/>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9"/>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9"/>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19"/>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9"/>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9"/>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9"/>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9"/>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9"/>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9"/>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9"/>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9"/>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9"/>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9"/>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9"/>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9"/>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9"/>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9"/>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9"/>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9"/>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9"/>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9"/>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9"/>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9"/>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9"/>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9"/>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9"/>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9"/>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9"/>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9"/>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9"/>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9"/>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9"/>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9"/>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9"/>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9"/>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9"/>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9"/>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19"/>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9"/>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9"/>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9"/>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9"/>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9"/>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9"/>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9"/>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9"/>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9"/>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9"/>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9"/>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9"/>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9"/>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9"/>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9"/>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9"/>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9"/>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9"/>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9"/>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9"/>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9"/>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9"/>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9"/>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9"/>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9"/>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9"/>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9"/>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9"/>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9"/>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9"/>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9"/>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9"/>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9"/>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9"/>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9"/>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9"/>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9"/>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9"/>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9"/>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9"/>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9"/>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9"/>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9"/>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9"/>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9"/>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9"/>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19"/>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9"/>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9"/>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9"/>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9"/>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9"/>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9"/>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9"/>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9"/>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9"/>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19"/>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19"/>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19"/>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19"/>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9"/>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9"/>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19"/>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19"/>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9"/>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9"/>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9"/>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9"/>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9"/>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9"/>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9"/>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9"/>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9"/>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9"/>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9"/>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9"/>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9"/>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9"/>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9"/>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9"/>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9"/>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9"/>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9"/>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19"/>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19"/>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9"/>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9"/>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9"/>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9"/>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5" name="Google Shape;9635;p19"/>
          <p:cNvSpPr txBox="1">
            <a:spLocks noGrp="1"/>
          </p:cNvSpPr>
          <p:nvPr>
            <p:ph type="title"/>
          </p:nvPr>
        </p:nvSpPr>
        <p:spPr>
          <a:xfrm>
            <a:off x="3835425" y="1726050"/>
            <a:ext cx="4014300" cy="611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9636" name="Google Shape;9636;p19"/>
          <p:cNvSpPr txBox="1">
            <a:spLocks noGrp="1"/>
          </p:cNvSpPr>
          <p:nvPr>
            <p:ph type="subTitle" idx="1"/>
          </p:nvPr>
        </p:nvSpPr>
        <p:spPr>
          <a:xfrm>
            <a:off x="3835425" y="2337150"/>
            <a:ext cx="32358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637" name="Google Shape;9637;p19"/>
          <p:cNvGrpSpPr/>
          <p:nvPr/>
        </p:nvGrpSpPr>
        <p:grpSpPr>
          <a:xfrm rot="6915574">
            <a:off x="806023" y="2259515"/>
            <a:ext cx="5450757" cy="5088590"/>
            <a:chOff x="1745401" y="-108147"/>
            <a:chExt cx="4582243" cy="4277783"/>
          </a:xfrm>
        </p:grpSpPr>
        <p:sp>
          <p:nvSpPr>
            <p:cNvPr id="9638" name="Google Shape;9638;p19"/>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9"/>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9"/>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9"/>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9"/>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9"/>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9"/>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9"/>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6" name="Google Shape;9646;p19"/>
          <p:cNvGrpSpPr/>
          <p:nvPr/>
        </p:nvGrpSpPr>
        <p:grpSpPr>
          <a:xfrm rot="4008085" flipH="1">
            <a:off x="1210388" y="-1489119"/>
            <a:ext cx="4780933" cy="4443164"/>
            <a:chOff x="1745401" y="-108147"/>
            <a:chExt cx="4582243" cy="4277783"/>
          </a:xfrm>
        </p:grpSpPr>
        <p:sp>
          <p:nvSpPr>
            <p:cNvPr id="9647" name="Google Shape;9647;p19"/>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9"/>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9"/>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9"/>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9"/>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19"/>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9"/>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9"/>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5">
  <p:cSld name="CUSTOM_4_1_1_1">
    <p:spTree>
      <p:nvGrpSpPr>
        <p:cNvPr id="1" name="Shape 9655"/>
        <p:cNvGrpSpPr/>
        <p:nvPr/>
      </p:nvGrpSpPr>
      <p:grpSpPr>
        <a:xfrm>
          <a:off x="0" y="0"/>
          <a:ext cx="0" cy="0"/>
          <a:chOff x="0" y="0"/>
          <a:chExt cx="0" cy="0"/>
        </a:xfrm>
      </p:grpSpPr>
      <p:sp>
        <p:nvSpPr>
          <p:cNvPr id="9656" name="Google Shape;9656;p20"/>
          <p:cNvSpPr/>
          <p:nvPr/>
        </p:nvSpPr>
        <p:spPr>
          <a:xfrm>
            <a:off x="2085650" y="-173375"/>
            <a:ext cx="7474500" cy="561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7" name="Google Shape;9657;p20"/>
          <p:cNvGrpSpPr/>
          <p:nvPr/>
        </p:nvGrpSpPr>
        <p:grpSpPr>
          <a:xfrm>
            <a:off x="224706" y="125242"/>
            <a:ext cx="8694708" cy="4893026"/>
            <a:chOff x="5675525" y="175517"/>
            <a:chExt cx="1192003" cy="774826"/>
          </a:xfrm>
        </p:grpSpPr>
        <p:sp>
          <p:nvSpPr>
            <p:cNvPr id="9658" name="Google Shape;9658;p20"/>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20"/>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20"/>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20"/>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20"/>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20"/>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20"/>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20"/>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20"/>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20"/>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20"/>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20"/>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20"/>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20"/>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20"/>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20"/>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20"/>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20"/>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20"/>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20"/>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20"/>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20"/>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20"/>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20"/>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20"/>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20"/>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20"/>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20"/>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20"/>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20"/>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20"/>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20"/>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20"/>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20"/>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20"/>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20"/>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20"/>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20"/>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20"/>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20"/>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20"/>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20"/>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20"/>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20"/>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20"/>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20"/>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20"/>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20"/>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20"/>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20"/>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20"/>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20"/>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20"/>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20"/>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20"/>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20"/>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20"/>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20"/>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20"/>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20"/>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20"/>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20"/>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20"/>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20"/>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20"/>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20"/>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20"/>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20"/>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20"/>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20"/>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20"/>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20"/>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20"/>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20"/>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20"/>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20"/>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20"/>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20"/>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20"/>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20"/>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20"/>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20"/>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20"/>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20"/>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20"/>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20"/>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20"/>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20"/>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20"/>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20"/>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20"/>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20"/>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20"/>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20"/>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20"/>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20"/>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20"/>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20"/>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20"/>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20"/>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20"/>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20"/>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20"/>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20"/>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20"/>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20"/>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20"/>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20"/>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20"/>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20"/>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20"/>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20"/>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20"/>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20"/>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20"/>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20"/>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20"/>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20"/>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20"/>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20"/>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20"/>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20"/>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20"/>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20"/>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20"/>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20"/>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20"/>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20"/>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20"/>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20"/>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20"/>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20"/>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20"/>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20"/>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20"/>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20"/>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20"/>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20"/>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20"/>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20"/>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20"/>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20"/>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20"/>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20"/>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20"/>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20"/>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20"/>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20"/>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20"/>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20"/>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20"/>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20"/>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20"/>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20"/>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20"/>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20"/>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20"/>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20"/>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20"/>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20"/>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20"/>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20"/>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20"/>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20"/>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20"/>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20"/>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20"/>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20"/>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20"/>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20"/>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20"/>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20"/>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20"/>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20"/>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20"/>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20"/>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20"/>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20"/>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20"/>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20"/>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20"/>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20"/>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20"/>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20"/>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20"/>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20"/>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20"/>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20"/>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20"/>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20"/>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20"/>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20"/>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20"/>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20"/>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20"/>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20"/>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20"/>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20"/>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20"/>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20"/>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20"/>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20"/>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20"/>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20"/>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20"/>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20"/>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20"/>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20"/>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20"/>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20"/>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20"/>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20"/>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20"/>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20"/>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20"/>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20"/>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20"/>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20"/>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20"/>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20"/>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20"/>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20"/>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20"/>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20"/>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20"/>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20"/>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20"/>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20"/>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20"/>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20"/>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20"/>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20"/>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20"/>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20"/>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20"/>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20"/>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20"/>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20"/>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20"/>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20"/>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20"/>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20"/>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20"/>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20"/>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20"/>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20"/>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20"/>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20"/>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20"/>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20"/>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20"/>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20"/>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20"/>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20"/>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20"/>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20"/>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20"/>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20"/>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20"/>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20"/>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20"/>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20"/>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20"/>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20"/>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20"/>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20"/>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20"/>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20"/>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20"/>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20"/>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20"/>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20"/>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20"/>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20"/>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20"/>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20"/>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20"/>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20"/>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20"/>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20"/>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20"/>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20"/>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20"/>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20"/>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20"/>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20"/>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20"/>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20"/>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20"/>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20"/>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20"/>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20"/>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20"/>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20"/>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20"/>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20"/>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20"/>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20"/>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20"/>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20"/>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20"/>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20"/>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20"/>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20"/>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20"/>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20"/>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20"/>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20"/>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20"/>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20"/>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20"/>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20"/>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20"/>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20"/>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20"/>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20"/>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20"/>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20"/>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20"/>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20"/>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20"/>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20"/>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20"/>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20"/>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20"/>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20"/>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20"/>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20"/>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20"/>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20"/>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20"/>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20"/>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20"/>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20"/>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20"/>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20"/>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20"/>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20"/>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20"/>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20"/>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20"/>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20"/>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20"/>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20"/>
            <p:cNvSpPr/>
            <p:nvPr/>
          </p:nvSpPr>
          <p:spPr>
            <a:xfrm>
              <a:off x="6138675" y="834653"/>
              <a:ext cx="77985" cy="72984"/>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20"/>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20"/>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20"/>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20"/>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20"/>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20"/>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20"/>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20"/>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20"/>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20"/>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20"/>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20"/>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20"/>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20"/>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20"/>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20"/>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20"/>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20"/>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20"/>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20"/>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20"/>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20"/>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20"/>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20"/>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20"/>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20"/>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20"/>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20"/>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20"/>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20"/>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20"/>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20"/>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20"/>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20"/>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20"/>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20"/>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20"/>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20"/>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20"/>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20"/>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20"/>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20"/>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20"/>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20"/>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20"/>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20"/>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20"/>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20"/>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20"/>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20"/>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20"/>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20"/>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20"/>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20"/>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20"/>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20"/>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20"/>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20"/>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20"/>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20"/>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20"/>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20"/>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20"/>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20"/>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20"/>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20"/>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20"/>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20"/>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20"/>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20"/>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20"/>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20"/>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20"/>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20"/>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20"/>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20"/>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20"/>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20"/>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20"/>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20"/>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20"/>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20"/>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20"/>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20"/>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20"/>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20"/>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20"/>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20"/>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20"/>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20"/>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20"/>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20"/>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20"/>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20"/>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20"/>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20"/>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20"/>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20"/>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20"/>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20"/>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20"/>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20"/>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20"/>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20"/>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20"/>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20"/>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20"/>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20"/>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20"/>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20"/>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20"/>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20"/>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20"/>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20"/>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20"/>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20"/>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20"/>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20"/>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20"/>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20"/>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20"/>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20"/>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20"/>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20"/>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20"/>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20"/>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20"/>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20"/>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20"/>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20"/>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20"/>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20"/>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20"/>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20"/>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20"/>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20"/>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20"/>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20"/>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20"/>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20"/>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20"/>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20"/>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20"/>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20"/>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20"/>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20"/>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20"/>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20"/>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20"/>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20"/>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20"/>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20"/>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20"/>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20"/>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20"/>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20"/>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20"/>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20"/>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20"/>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20"/>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20"/>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20"/>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20"/>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20"/>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20"/>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20"/>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20"/>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20"/>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20"/>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20"/>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20"/>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20"/>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20"/>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20"/>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20"/>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20"/>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20"/>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20"/>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20"/>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20"/>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20"/>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20"/>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20"/>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20"/>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20"/>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20"/>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20"/>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20"/>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20"/>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20"/>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20"/>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20"/>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20"/>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20"/>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20"/>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20"/>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20"/>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20"/>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20"/>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20"/>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20"/>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20"/>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20"/>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20"/>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20"/>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20"/>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20"/>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20"/>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20"/>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20"/>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20"/>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20"/>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20"/>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20"/>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20"/>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20"/>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20"/>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20"/>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20"/>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20"/>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20"/>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20"/>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20"/>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20"/>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20"/>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20"/>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20"/>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20"/>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20"/>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20"/>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20"/>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20"/>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20"/>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20"/>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20"/>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20"/>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20"/>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20"/>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0" name="Google Shape;10240;p20"/>
          <p:cNvSpPr txBox="1">
            <a:spLocks noGrp="1"/>
          </p:cNvSpPr>
          <p:nvPr>
            <p:ph type="subTitle" idx="1"/>
          </p:nvPr>
        </p:nvSpPr>
        <p:spPr>
          <a:xfrm>
            <a:off x="5109200" y="2184000"/>
            <a:ext cx="2757300" cy="10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41" name="Google Shape;10241;p20"/>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0242" name="Google Shape;10242;p20"/>
          <p:cNvGrpSpPr/>
          <p:nvPr/>
        </p:nvGrpSpPr>
        <p:grpSpPr>
          <a:xfrm rot="-6698405">
            <a:off x="-2860611" y="-520366"/>
            <a:ext cx="6950869" cy="6489029"/>
            <a:chOff x="1745401" y="-108147"/>
            <a:chExt cx="4582243" cy="4277783"/>
          </a:xfrm>
        </p:grpSpPr>
        <p:sp>
          <p:nvSpPr>
            <p:cNvPr id="10243" name="Google Shape;10243;p20"/>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20"/>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20"/>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20"/>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20"/>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20"/>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20"/>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20"/>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6_2">
    <p:spTree>
      <p:nvGrpSpPr>
        <p:cNvPr id="1" name="Shape 10861"/>
        <p:cNvGrpSpPr/>
        <p:nvPr/>
      </p:nvGrpSpPr>
      <p:grpSpPr>
        <a:xfrm>
          <a:off x="0" y="0"/>
          <a:ext cx="0" cy="0"/>
          <a:chOff x="0" y="0"/>
          <a:chExt cx="0" cy="0"/>
        </a:xfrm>
      </p:grpSpPr>
      <p:sp>
        <p:nvSpPr>
          <p:cNvPr id="10862" name="Google Shape;10862;p22"/>
          <p:cNvSpPr/>
          <p:nvPr/>
        </p:nvSpPr>
        <p:spPr>
          <a:xfrm>
            <a:off x="282650" y="285450"/>
            <a:ext cx="8578800" cy="518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3" name="Google Shape;10863;p22"/>
          <p:cNvGrpSpPr/>
          <p:nvPr/>
        </p:nvGrpSpPr>
        <p:grpSpPr>
          <a:xfrm>
            <a:off x="202304" y="96345"/>
            <a:ext cx="8739408" cy="4950828"/>
            <a:chOff x="5675525" y="175517"/>
            <a:chExt cx="1192003" cy="774826"/>
          </a:xfrm>
        </p:grpSpPr>
        <p:sp>
          <p:nvSpPr>
            <p:cNvPr id="10864" name="Google Shape;10864;p22"/>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22"/>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22"/>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22"/>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22"/>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22"/>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22"/>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22"/>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22"/>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22"/>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22"/>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22"/>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22"/>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22"/>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22"/>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22"/>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22"/>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22"/>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22"/>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22"/>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22"/>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22"/>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22"/>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22"/>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22"/>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22"/>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22"/>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22"/>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22"/>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22"/>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22"/>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22"/>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22"/>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22"/>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22"/>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22"/>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22"/>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22"/>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22"/>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22"/>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22"/>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22"/>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22"/>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22"/>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22"/>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22"/>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22"/>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22"/>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22"/>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22"/>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22"/>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22"/>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22"/>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22"/>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22"/>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22"/>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22"/>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22"/>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22"/>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22"/>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22"/>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22"/>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22"/>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22"/>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22"/>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22"/>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22"/>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22"/>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22"/>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22"/>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22"/>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22"/>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22"/>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22"/>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22"/>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22"/>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22"/>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22"/>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22"/>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22"/>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22"/>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22"/>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22"/>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22"/>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22"/>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22"/>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22"/>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22"/>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22"/>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22"/>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22"/>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22"/>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22"/>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22"/>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22"/>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22"/>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22"/>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22"/>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22"/>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22"/>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22"/>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22"/>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22"/>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22"/>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22"/>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22"/>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22"/>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22"/>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22"/>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22"/>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22"/>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22"/>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22"/>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22"/>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22"/>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22"/>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22"/>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22"/>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22"/>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22"/>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22"/>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22"/>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22"/>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22"/>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22"/>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22"/>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22"/>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22"/>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22"/>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22"/>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22"/>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22"/>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22"/>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22"/>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22"/>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22"/>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22"/>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22"/>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22"/>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22"/>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22"/>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22"/>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22"/>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22"/>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22"/>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22"/>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22"/>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22"/>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22"/>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22"/>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22"/>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22"/>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22"/>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22"/>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22"/>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22"/>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22"/>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22"/>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22"/>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22"/>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22"/>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22"/>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22"/>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22"/>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22"/>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22"/>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22"/>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22"/>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22"/>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22"/>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22"/>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22"/>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22"/>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22"/>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22"/>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22"/>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22"/>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22"/>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22"/>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22"/>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22"/>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22"/>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22"/>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22"/>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22"/>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22"/>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22"/>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22"/>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22"/>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22"/>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22"/>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22"/>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22"/>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22"/>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22"/>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22"/>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22"/>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22"/>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22"/>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22"/>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22"/>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22"/>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22"/>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22"/>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22"/>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22"/>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22"/>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22"/>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22"/>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22"/>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22"/>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22"/>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22"/>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22"/>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22"/>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22"/>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22"/>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22"/>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22"/>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22"/>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22"/>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22"/>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22"/>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22"/>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22"/>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22"/>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22"/>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22"/>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22"/>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22"/>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22"/>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22"/>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22"/>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22"/>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22"/>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22"/>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22"/>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22"/>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22"/>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22"/>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22"/>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22"/>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22"/>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22"/>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22"/>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22"/>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22"/>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22"/>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22"/>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22"/>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22"/>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22"/>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22"/>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22"/>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22"/>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22"/>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22"/>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22"/>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22"/>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22"/>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22"/>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22"/>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22"/>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22"/>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22"/>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22"/>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22"/>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22"/>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22"/>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22"/>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22"/>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22"/>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22"/>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22"/>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22"/>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22"/>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22"/>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22"/>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22"/>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22"/>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22"/>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22"/>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22"/>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22"/>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22"/>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22"/>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22"/>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22"/>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22"/>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22"/>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22"/>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22"/>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22"/>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22"/>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22"/>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22"/>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22"/>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22"/>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22"/>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22"/>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22"/>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22"/>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22"/>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22"/>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22"/>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22"/>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22"/>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22"/>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22"/>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22"/>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22"/>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22"/>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22"/>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22"/>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22"/>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22"/>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22"/>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22"/>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22"/>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22"/>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22"/>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22"/>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22"/>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22"/>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22"/>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22"/>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22"/>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22"/>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22"/>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22"/>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22"/>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22"/>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22"/>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22"/>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22"/>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22"/>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22"/>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22"/>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22"/>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22"/>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22"/>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22"/>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22"/>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22"/>
            <p:cNvSpPr/>
            <p:nvPr/>
          </p:nvSpPr>
          <p:spPr>
            <a:xfrm>
              <a:off x="6138675" y="834653"/>
              <a:ext cx="77985" cy="72984"/>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22"/>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22"/>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22"/>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22"/>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22"/>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22"/>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22"/>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22"/>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22"/>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22"/>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22"/>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22"/>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22"/>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22"/>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22"/>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22"/>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22"/>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22"/>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22"/>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22"/>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22"/>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22"/>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22"/>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22"/>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22"/>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22"/>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22"/>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22"/>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22"/>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22"/>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22"/>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22"/>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22"/>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22"/>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22"/>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22"/>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22"/>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22"/>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22"/>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22"/>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22"/>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22"/>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22"/>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22"/>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22"/>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22"/>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22"/>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22"/>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22"/>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22"/>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22"/>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22"/>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22"/>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22"/>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22"/>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22"/>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22"/>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22"/>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22"/>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22"/>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22"/>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22"/>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22"/>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22"/>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22"/>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22"/>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22"/>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22"/>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22"/>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22"/>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22"/>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22"/>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22"/>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22"/>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22"/>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22"/>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22"/>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22"/>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22"/>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22"/>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22"/>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22"/>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22"/>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22"/>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22"/>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22"/>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22"/>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22"/>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22"/>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22"/>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22"/>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22"/>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22"/>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22"/>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22"/>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22"/>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22"/>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22"/>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22"/>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22"/>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22"/>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22"/>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22"/>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22"/>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22"/>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22"/>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22"/>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22"/>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22"/>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22"/>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22"/>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22"/>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22"/>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22"/>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22"/>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22"/>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22"/>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22"/>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22"/>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22"/>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22"/>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22"/>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22"/>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22"/>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22"/>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22"/>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22"/>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22"/>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22"/>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22"/>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22"/>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22"/>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22"/>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22"/>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22"/>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22"/>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22"/>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22"/>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22"/>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22"/>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22"/>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22"/>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22"/>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22"/>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22"/>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22"/>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22"/>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22"/>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22"/>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22"/>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22"/>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22"/>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22"/>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22"/>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22"/>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22"/>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22"/>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22"/>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22"/>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22"/>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22"/>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22"/>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22"/>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22"/>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22"/>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22"/>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22"/>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22"/>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22"/>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22"/>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22"/>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22"/>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22"/>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22"/>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22"/>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22"/>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22"/>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22"/>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22"/>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22"/>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22"/>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22"/>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22"/>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22"/>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22"/>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22"/>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22"/>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22"/>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22"/>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22"/>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22"/>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22"/>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22"/>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22"/>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22"/>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22"/>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22"/>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22"/>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22"/>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22"/>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22"/>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22"/>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22"/>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22"/>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22"/>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22"/>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22"/>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22"/>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22"/>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22"/>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22"/>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22"/>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22"/>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22"/>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22"/>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22"/>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22"/>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22"/>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22"/>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22"/>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22"/>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22"/>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22"/>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22"/>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22"/>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22"/>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22"/>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22"/>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22"/>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22"/>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22"/>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22"/>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22"/>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22"/>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22"/>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22"/>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22"/>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22"/>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6" name="Google Shape;11446;p22"/>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447" name="Google Shape;11447;p22"/>
          <p:cNvSpPr txBox="1">
            <a:spLocks noGrp="1"/>
          </p:cNvSpPr>
          <p:nvPr>
            <p:ph type="title" idx="2"/>
          </p:nvPr>
        </p:nvSpPr>
        <p:spPr>
          <a:xfrm>
            <a:off x="1399313" y="1348075"/>
            <a:ext cx="262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48" name="Google Shape;11448;p22"/>
          <p:cNvSpPr txBox="1">
            <a:spLocks noGrp="1"/>
          </p:cNvSpPr>
          <p:nvPr>
            <p:ph type="subTitle" idx="1"/>
          </p:nvPr>
        </p:nvSpPr>
        <p:spPr>
          <a:xfrm>
            <a:off x="1621925" y="4080100"/>
            <a:ext cx="2175300" cy="6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49" name="Google Shape;11449;p22"/>
          <p:cNvSpPr txBox="1">
            <a:spLocks noGrp="1"/>
          </p:cNvSpPr>
          <p:nvPr>
            <p:ph type="title" idx="3"/>
          </p:nvPr>
        </p:nvSpPr>
        <p:spPr>
          <a:xfrm>
            <a:off x="5124601" y="1348075"/>
            <a:ext cx="262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50" name="Google Shape;11450;p22"/>
          <p:cNvSpPr txBox="1">
            <a:spLocks noGrp="1"/>
          </p:cNvSpPr>
          <p:nvPr>
            <p:ph type="subTitle" idx="4"/>
          </p:nvPr>
        </p:nvSpPr>
        <p:spPr>
          <a:xfrm>
            <a:off x="5347158" y="4080100"/>
            <a:ext cx="2175300" cy="6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51" name="Google Shape;11451;p22"/>
          <p:cNvSpPr txBox="1">
            <a:spLocks noGrp="1"/>
          </p:cNvSpPr>
          <p:nvPr>
            <p:ph type="title" idx="5"/>
          </p:nvPr>
        </p:nvSpPr>
        <p:spPr>
          <a:xfrm>
            <a:off x="1399313" y="3628600"/>
            <a:ext cx="262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52" name="Google Shape;11452;p22"/>
          <p:cNvSpPr txBox="1">
            <a:spLocks noGrp="1"/>
          </p:cNvSpPr>
          <p:nvPr>
            <p:ph type="title" idx="6"/>
          </p:nvPr>
        </p:nvSpPr>
        <p:spPr>
          <a:xfrm>
            <a:off x="5124601" y="3628600"/>
            <a:ext cx="2620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grpSp>
        <p:nvGrpSpPr>
          <p:cNvPr id="11453" name="Google Shape;11453;p22"/>
          <p:cNvGrpSpPr/>
          <p:nvPr/>
        </p:nvGrpSpPr>
        <p:grpSpPr>
          <a:xfrm rot="-7227278">
            <a:off x="-4210272" y="-530361"/>
            <a:ext cx="6951259" cy="6489393"/>
            <a:chOff x="1745401" y="-108147"/>
            <a:chExt cx="4582243" cy="4277783"/>
          </a:xfrm>
        </p:grpSpPr>
        <p:sp>
          <p:nvSpPr>
            <p:cNvPr id="11454" name="Google Shape;11454;p22"/>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22"/>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22"/>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22"/>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22"/>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22"/>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22"/>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22"/>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2" name="Google Shape;11462;p22"/>
          <p:cNvGrpSpPr/>
          <p:nvPr/>
        </p:nvGrpSpPr>
        <p:grpSpPr>
          <a:xfrm rot="7082924" flipH="1">
            <a:off x="6356733" y="-518385"/>
            <a:ext cx="6956843" cy="6465441"/>
            <a:chOff x="1745401" y="-108147"/>
            <a:chExt cx="4582243" cy="4277783"/>
          </a:xfrm>
        </p:grpSpPr>
        <p:sp>
          <p:nvSpPr>
            <p:cNvPr id="11463" name="Google Shape;11463;p22"/>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22"/>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22"/>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22"/>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22"/>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22"/>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22"/>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22"/>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084"/>
        <p:cNvGrpSpPr/>
        <p:nvPr/>
      </p:nvGrpSpPr>
      <p:grpSpPr>
        <a:xfrm>
          <a:off x="0" y="0"/>
          <a:ext cx="0" cy="0"/>
          <a:chOff x="0" y="0"/>
          <a:chExt cx="0" cy="0"/>
        </a:xfrm>
      </p:grpSpPr>
      <p:sp>
        <p:nvSpPr>
          <p:cNvPr id="12085" name="Google Shape;12085;p24"/>
          <p:cNvSpPr/>
          <p:nvPr/>
        </p:nvSpPr>
        <p:spPr>
          <a:xfrm>
            <a:off x="-385275" y="-173375"/>
            <a:ext cx="9914700" cy="561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6" name="Google Shape;12086;p24"/>
          <p:cNvGrpSpPr/>
          <p:nvPr/>
        </p:nvGrpSpPr>
        <p:grpSpPr>
          <a:xfrm>
            <a:off x="224706" y="125242"/>
            <a:ext cx="8694708" cy="4893026"/>
            <a:chOff x="5675525" y="175517"/>
            <a:chExt cx="1192003" cy="774826"/>
          </a:xfrm>
        </p:grpSpPr>
        <p:sp>
          <p:nvSpPr>
            <p:cNvPr id="12087" name="Google Shape;12087;p24"/>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24"/>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24"/>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24"/>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24"/>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24"/>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24"/>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24"/>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24"/>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24"/>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24"/>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24"/>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24"/>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24"/>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24"/>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24"/>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24"/>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24"/>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24"/>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24"/>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24"/>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24"/>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24"/>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24"/>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24"/>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24"/>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24"/>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24"/>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24"/>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24"/>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24"/>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24"/>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24"/>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24"/>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24"/>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24"/>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24"/>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24"/>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24"/>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24"/>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24"/>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24"/>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24"/>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24"/>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24"/>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24"/>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24"/>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24"/>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24"/>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24"/>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24"/>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24"/>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24"/>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24"/>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24"/>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24"/>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24"/>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24"/>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24"/>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24"/>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24"/>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24"/>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24"/>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24"/>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24"/>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24"/>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24"/>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24"/>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24"/>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24"/>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24"/>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24"/>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24"/>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24"/>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24"/>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24"/>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24"/>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24"/>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24"/>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24"/>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24"/>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24"/>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24"/>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24"/>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24"/>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24"/>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24"/>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24"/>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24"/>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24"/>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24"/>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24"/>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24"/>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24"/>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24"/>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24"/>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24"/>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24"/>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24"/>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24"/>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24"/>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24"/>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24"/>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24"/>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24"/>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24"/>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24"/>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24"/>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24"/>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24"/>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24"/>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24"/>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24"/>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24"/>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24"/>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24"/>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24"/>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24"/>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24"/>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24"/>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24"/>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24"/>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24"/>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24"/>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24"/>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24"/>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24"/>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24"/>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24"/>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24"/>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24"/>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24"/>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24"/>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24"/>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24"/>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24"/>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24"/>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24"/>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24"/>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24"/>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24"/>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24"/>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24"/>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24"/>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24"/>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24"/>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24"/>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24"/>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24"/>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24"/>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24"/>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24"/>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24"/>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24"/>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24"/>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24"/>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24"/>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24"/>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24"/>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24"/>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24"/>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24"/>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24"/>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24"/>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24"/>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24"/>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24"/>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24"/>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24"/>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24"/>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24"/>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24"/>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24"/>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24"/>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24"/>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24"/>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24"/>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24"/>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24"/>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24"/>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24"/>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24"/>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24"/>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24"/>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24"/>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24"/>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24"/>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24"/>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24"/>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24"/>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24"/>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24"/>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24"/>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24"/>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24"/>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24"/>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24"/>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24"/>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24"/>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24"/>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24"/>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24"/>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24"/>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24"/>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24"/>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24"/>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24"/>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24"/>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24"/>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24"/>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24"/>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24"/>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24"/>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24"/>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24"/>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24"/>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24"/>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24"/>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24"/>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24"/>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24"/>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24"/>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24"/>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24"/>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24"/>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24"/>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24"/>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24"/>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24"/>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24"/>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24"/>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24"/>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24"/>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24"/>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24"/>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24"/>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24"/>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24"/>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24"/>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24"/>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24"/>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24"/>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24"/>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24"/>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24"/>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24"/>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24"/>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24"/>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24"/>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24"/>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24"/>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24"/>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24"/>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24"/>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24"/>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24"/>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24"/>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24"/>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24"/>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24"/>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24"/>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24"/>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24"/>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24"/>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24"/>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24"/>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24"/>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24"/>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24"/>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24"/>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24"/>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24"/>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24"/>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24"/>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24"/>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24"/>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24"/>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24"/>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24"/>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24"/>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24"/>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24"/>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24"/>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24"/>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24"/>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24"/>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24"/>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24"/>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24"/>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24"/>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24"/>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24"/>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24"/>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24"/>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24"/>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24"/>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24"/>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24"/>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24"/>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24"/>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24"/>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24"/>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24"/>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24"/>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24"/>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24"/>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24"/>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24"/>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24"/>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24"/>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24"/>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24"/>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24"/>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24"/>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24"/>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24"/>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24"/>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24"/>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24"/>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24"/>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24"/>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24"/>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24"/>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24"/>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24"/>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24"/>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24"/>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24"/>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24"/>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24"/>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24"/>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24"/>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24"/>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24"/>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24"/>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24"/>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24"/>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24"/>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24"/>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24"/>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24"/>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24"/>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24"/>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24"/>
            <p:cNvSpPr/>
            <p:nvPr/>
          </p:nvSpPr>
          <p:spPr>
            <a:xfrm>
              <a:off x="6138675" y="834653"/>
              <a:ext cx="77985" cy="72984"/>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24"/>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24"/>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24"/>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24"/>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24"/>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24"/>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24"/>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24"/>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24"/>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24"/>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24"/>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24"/>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24"/>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24"/>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24"/>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24"/>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24"/>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24"/>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24"/>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0" name="Google Shape;12450;p24"/>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24"/>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24"/>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24"/>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24"/>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24"/>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24"/>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24"/>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24"/>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24"/>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24"/>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24"/>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24"/>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24"/>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24"/>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24"/>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24"/>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24"/>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24"/>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24"/>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24"/>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24"/>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24"/>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24"/>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24"/>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24"/>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6" name="Google Shape;12476;p24"/>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24"/>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24"/>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24"/>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24"/>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24"/>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24"/>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24"/>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24"/>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24"/>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24"/>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24"/>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24"/>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24"/>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24"/>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24"/>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24"/>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24"/>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24"/>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24"/>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24"/>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24"/>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24"/>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24"/>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24"/>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24"/>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24"/>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24"/>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24"/>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24"/>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24"/>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24"/>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24"/>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24"/>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24"/>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24"/>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24"/>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24"/>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24"/>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24"/>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24"/>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24"/>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24"/>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24"/>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24"/>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24"/>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24"/>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24"/>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24"/>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24"/>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6" name="Google Shape;12526;p24"/>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24"/>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8" name="Google Shape;12528;p24"/>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24"/>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24"/>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24"/>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24"/>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24"/>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24"/>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24"/>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24"/>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24"/>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8" name="Google Shape;12538;p24"/>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24"/>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24"/>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24"/>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2" name="Google Shape;12542;p24"/>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24"/>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24"/>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24"/>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24"/>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24"/>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24"/>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24"/>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24"/>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24"/>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24"/>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24"/>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24"/>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24"/>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24"/>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24"/>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24"/>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24"/>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24"/>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24"/>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24"/>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24"/>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24"/>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24"/>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24"/>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24"/>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24"/>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24"/>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24"/>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24"/>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24"/>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24"/>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24"/>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24"/>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24"/>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24"/>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24"/>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24"/>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24"/>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24"/>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24"/>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24"/>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24"/>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24"/>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24"/>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24"/>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24"/>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24"/>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24"/>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24"/>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24"/>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24"/>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24"/>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24"/>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24"/>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24"/>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24"/>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24"/>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24"/>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24"/>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24"/>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24"/>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24"/>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24"/>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24"/>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24"/>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24"/>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24"/>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24"/>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24"/>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24"/>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24"/>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24"/>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24"/>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24"/>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24"/>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24"/>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24"/>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24"/>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24"/>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24"/>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24"/>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24"/>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24"/>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24"/>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24"/>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24"/>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24"/>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24"/>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24"/>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24"/>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24"/>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24"/>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24"/>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24"/>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24"/>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24"/>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24"/>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24"/>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24"/>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24"/>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24"/>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24"/>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24"/>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24"/>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24"/>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24"/>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24"/>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24"/>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24"/>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24"/>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24"/>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24"/>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24"/>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24"/>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24"/>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24"/>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24"/>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24"/>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24"/>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24"/>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24"/>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24"/>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24"/>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24"/>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24"/>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24"/>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9" name="Google Shape;12669;p2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670" name="Google Shape;12670;p24"/>
          <p:cNvSpPr txBox="1">
            <a:spLocks noGrp="1"/>
          </p:cNvSpPr>
          <p:nvPr>
            <p:ph type="title" idx="2"/>
          </p:nvPr>
        </p:nvSpPr>
        <p:spPr>
          <a:xfrm>
            <a:off x="1143000" y="1800300"/>
            <a:ext cx="303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71" name="Google Shape;12671;p24"/>
          <p:cNvSpPr txBox="1">
            <a:spLocks noGrp="1"/>
          </p:cNvSpPr>
          <p:nvPr>
            <p:ph type="subTitle" idx="1"/>
          </p:nvPr>
        </p:nvSpPr>
        <p:spPr>
          <a:xfrm>
            <a:off x="1143000" y="2287925"/>
            <a:ext cx="30315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72" name="Google Shape;12672;p24"/>
          <p:cNvSpPr txBox="1">
            <a:spLocks noGrp="1"/>
          </p:cNvSpPr>
          <p:nvPr>
            <p:ph type="title" idx="3"/>
          </p:nvPr>
        </p:nvSpPr>
        <p:spPr>
          <a:xfrm>
            <a:off x="4969557" y="1800300"/>
            <a:ext cx="303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73" name="Google Shape;12673;p24"/>
          <p:cNvSpPr txBox="1">
            <a:spLocks noGrp="1"/>
          </p:cNvSpPr>
          <p:nvPr>
            <p:ph type="subTitle" idx="4"/>
          </p:nvPr>
        </p:nvSpPr>
        <p:spPr>
          <a:xfrm>
            <a:off x="4969550" y="2287925"/>
            <a:ext cx="30315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74" name="Google Shape;12674;p24"/>
          <p:cNvSpPr txBox="1">
            <a:spLocks noGrp="1"/>
          </p:cNvSpPr>
          <p:nvPr>
            <p:ph type="title" idx="5"/>
          </p:nvPr>
        </p:nvSpPr>
        <p:spPr>
          <a:xfrm>
            <a:off x="1143000" y="3508850"/>
            <a:ext cx="303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75" name="Google Shape;12675;p24"/>
          <p:cNvSpPr txBox="1">
            <a:spLocks noGrp="1"/>
          </p:cNvSpPr>
          <p:nvPr>
            <p:ph type="subTitle" idx="6"/>
          </p:nvPr>
        </p:nvSpPr>
        <p:spPr>
          <a:xfrm>
            <a:off x="1143000" y="3996475"/>
            <a:ext cx="30315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76" name="Google Shape;12676;p24"/>
          <p:cNvSpPr txBox="1">
            <a:spLocks noGrp="1"/>
          </p:cNvSpPr>
          <p:nvPr>
            <p:ph type="title" idx="7"/>
          </p:nvPr>
        </p:nvSpPr>
        <p:spPr>
          <a:xfrm>
            <a:off x="4969557" y="3508850"/>
            <a:ext cx="303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677" name="Google Shape;12677;p24"/>
          <p:cNvSpPr txBox="1">
            <a:spLocks noGrp="1"/>
          </p:cNvSpPr>
          <p:nvPr>
            <p:ph type="subTitle" idx="8"/>
          </p:nvPr>
        </p:nvSpPr>
        <p:spPr>
          <a:xfrm>
            <a:off x="4969550" y="3996475"/>
            <a:ext cx="30315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678" name="Google Shape;12678;p24"/>
          <p:cNvGrpSpPr/>
          <p:nvPr/>
        </p:nvGrpSpPr>
        <p:grpSpPr>
          <a:xfrm rot="-6698405">
            <a:off x="-4210011" y="-2094166"/>
            <a:ext cx="6950869" cy="6489029"/>
            <a:chOff x="1745401" y="-108147"/>
            <a:chExt cx="4582243" cy="4277783"/>
          </a:xfrm>
        </p:grpSpPr>
        <p:sp>
          <p:nvSpPr>
            <p:cNvPr id="12679" name="Google Shape;12679;p24"/>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24"/>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24"/>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24"/>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24"/>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24"/>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24"/>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24"/>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7" name="Google Shape;12687;p24"/>
          <p:cNvGrpSpPr/>
          <p:nvPr/>
        </p:nvGrpSpPr>
        <p:grpSpPr>
          <a:xfrm rot="6792480" flipH="1">
            <a:off x="6356656" y="-1953563"/>
            <a:ext cx="6957022" cy="6465567"/>
            <a:chOff x="1745401" y="-108147"/>
            <a:chExt cx="4582243" cy="4277783"/>
          </a:xfrm>
        </p:grpSpPr>
        <p:sp>
          <p:nvSpPr>
            <p:cNvPr id="12688" name="Google Shape;12688;p24"/>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24"/>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24"/>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24"/>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24"/>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24"/>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24"/>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24"/>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3898"/>
        <p:cNvGrpSpPr/>
        <p:nvPr/>
      </p:nvGrpSpPr>
      <p:grpSpPr>
        <a:xfrm>
          <a:off x="0" y="0"/>
          <a:ext cx="0" cy="0"/>
          <a:chOff x="0" y="0"/>
          <a:chExt cx="0" cy="0"/>
        </a:xfrm>
      </p:grpSpPr>
      <p:sp>
        <p:nvSpPr>
          <p:cNvPr id="13899" name="Google Shape;13899;p27"/>
          <p:cNvSpPr/>
          <p:nvPr/>
        </p:nvSpPr>
        <p:spPr>
          <a:xfrm>
            <a:off x="1727500" y="-173375"/>
            <a:ext cx="5689200" cy="561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0" name="Google Shape;13900;p27"/>
          <p:cNvGrpSpPr/>
          <p:nvPr/>
        </p:nvGrpSpPr>
        <p:grpSpPr>
          <a:xfrm flipH="1">
            <a:off x="59410" y="125250"/>
            <a:ext cx="9144035" cy="4893026"/>
            <a:chOff x="5675525" y="175517"/>
            <a:chExt cx="1208330" cy="774826"/>
          </a:xfrm>
        </p:grpSpPr>
        <p:sp>
          <p:nvSpPr>
            <p:cNvPr id="13901" name="Google Shape;13901;p27"/>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2" name="Google Shape;13902;p27"/>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3" name="Google Shape;13903;p27"/>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4" name="Google Shape;13904;p27"/>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27"/>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6" name="Google Shape;13906;p27"/>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7" name="Google Shape;13907;p27"/>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8" name="Google Shape;13908;p27"/>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9" name="Google Shape;13909;p27"/>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0" name="Google Shape;13910;p27"/>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1" name="Google Shape;13911;p27"/>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27"/>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3" name="Google Shape;13913;p27"/>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4" name="Google Shape;13914;p27"/>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27"/>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6" name="Google Shape;13916;p27"/>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7" name="Google Shape;13917;p27"/>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8" name="Google Shape;13918;p27"/>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9" name="Google Shape;13919;p27"/>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0" name="Google Shape;13920;p27"/>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1" name="Google Shape;13921;p27"/>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2" name="Google Shape;13922;p27"/>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27"/>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27"/>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5" name="Google Shape;13925;p27"/>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6" name="Google Shape;13926;p27"/>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7" name="Google Shape;13927;p27"/>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8" name="Google Shape;13928;p27"/>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9" name="Google Shape;13929;p27"/>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27"/>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1" name="Google Shape;13931;p27"/>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2" name="Google Shape;13932;p27"/>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3" name="Google Shape;13933;p27"/>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4" name="Google Shape;13934;p27"/>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5" name="Google Shape;13935;p27"/>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6" name="Google Shape;13936;p27"/>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7" name="Google Shape;13937;p27"/>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8" name="Google Shape;13938;p27"/>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9" name="Google Shape;13939;p27"/>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27"/>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1" name="Google Shape;13941;p27"/>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2" name="Google Shape;13942;p27"/>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3" name="Google Shape;13943;p27"/>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4" name="Google Shape;13944;p27"/>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5" name="Google Shape;13945;p27"/>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6" name="Google Shape;13946;p27"/>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7" name="Google Shape;13947;p27"/>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27"/>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9" name="Google Shape;13949;p27"/>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0" name="Google Shape;13950;p27"/>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27"/>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2" name="Google Shape;13952;p27"/>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3" name="Google Shape;13953;p27"/>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4" name="Google Shape;13954;p27"/>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5" name="Google Shape;13955;p27"/>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6" name="Google Shape;13956;p27"/>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7" name="Google Shape;13957;p27"/>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8" name="Google Shape;13958;p27"/>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27"/>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0" name="Google Shape;13960;p27"/>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1" name="Google Shape;13961;p27"/>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2" name="Google Shape;13962;p27"/>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27"/>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4" name="Google Shape;13964;p27"/>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5" name="Google Shape;13965;p27"/>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27"/>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7" name="Google Shape;13967;p27"/>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8" name="Google Shape;13968;p27"/>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9" name="Google Shape;13969;p27"/>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0" name="Google Shape;13970;p27"/>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27"/>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2" name="Google Shape;13972;p27"/>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3" name="Google Shape;13973;p27"/>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4" name="Google Shape;13974;p27"/>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5" name="Google Shape;13975;p27"/>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6" name="Google Shape;13976;p27"/>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27"/>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27"/>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9" name="Google Shape;13979;p27"/>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0" name="Google Shape;13980;p27"/>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1" name="Google Shape;13981;p27"/>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27"/>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3" name="Google Shape;13983;p27"/>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27"/>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27"/>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27"/>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7" name="Google Shape;13987;p27"/>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27"/>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27"/>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27"/>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27"/>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27"/>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27"/>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27"/>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5" name="Google Shape;13995;p27"/>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27"/>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27"/>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27"/>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27"/>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27"/>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27"/>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2" name="Google Shape;14002;p27"/>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27"/>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27"/>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27"/>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27"/>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7" name="Google Shape;14007;p27"/>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27"/>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27"/>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0" name="Google Shape;14010;p27"/>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1" name="Google Shape;14011;p27"/>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27"/>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3" name="Google Shape;14013;p27"/>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27"/>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27"/>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27"/>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7" name="Google Shape;14017;p27"/>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27"/>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27"/>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27"/>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1" name="Google Shape;14021;p27"/>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2" name="Google Shape;14022;p27"/>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27"/>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27"/>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27"/>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27"/>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27"/>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27"/>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27"/>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27"/>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27"/>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27"/>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27"/>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27"/>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27"/>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27"/>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27"/>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27"/>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27"/>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0" name="Google Shape;14040;p27"/>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1" name="Google Shape;14041;p27"/>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27"/>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27"/>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27"/>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27"/>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6" name="Google Shape;14046;p27"/>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27"/>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27"/>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27"/>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27"/>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27"/>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2" name="Google Shape;14052;p27"/>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3" name="Google Shape;14053;p27"/>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4" name="Google Shape;14054;p27"/>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5" name="Google Shape;14055;p27"/>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27"/>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27"/>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8" name="Google Shape;14058;p27"/>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9" name="Google Shape;14059;p27"/>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27"/>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27"/>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27"/>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27"/>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4" name="Google Shape;14064;p27"/>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5" name="Google Shape;14065;p27"/>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27"/>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27"/>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27"/>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27"/>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0" name="Google Shape;14070;p27"/>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1" name="Google Shape;14071;p27"/>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2" name="Google Shape;14072;p27"/>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3" name="Google Shape;14073;p27"/>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27"/>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27"/>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27"/>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7" name="Google Shape;14077;p27"/>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8" name="Google Shape;14078;p27"/>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9" name="Google Shape;14079;p27"/>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0" name="Google Shape;14080;p27"/>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27"/>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27"/>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27"/>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27"/>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27"/>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27"/>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27"/>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27"/>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27"/>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27"/>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27"/>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2" name="Google Shape;14092;p27"/>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3" name="Google Shape;14093;p27"/>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27"/>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27"/>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27"/>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27"/>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27"/>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27"/>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0" name="Google Shape;14100;p27"/>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1" name="Google Shape;14101;p27"/>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2" name="Google Shape;14102;p27"/>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3" name="Google Shape;14103;p27"/>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4" name="Google Shape;14104;p27"/>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5" name="Google Shape;14105;p27"/>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6" name="Google Shape;14106;p27"/>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7" name="Google Shape;14107;p27"/>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8" name="Google Shape;14108;p27"/>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9" name="Google Shape;14109;p27"/>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0" name="Google Shape;14110;p27"/>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1" name="Google Shape;14111;p27"/>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2" name="Google Shape;14112;p27"/>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3" name="Google Shape;14113;p27"/>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4" name="Google Shape;14114;p27"/>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5" name="Google Shape;14115;p27"/>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6" name="Google Shape;14116;p27"/>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7" name="Google Shape;14117;p27"/>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8" name="Google Shape;14118;p27"/>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9" name="Google Shape;14119;p27"/>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0" name="Google Shape;14120;p27"/>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1" name="Google Shape;14121;p27"/>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2" name="Google Shape;14122;p27"/>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3" name="Google Shape;14123;p27"/>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4" name="Google Shape;14124;p27"/>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5" name="Google Shape;14125;p27"/>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6" name="Google Shape;14126;p27"/>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7" name="Google Shape;14127;p27"/>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8" name="Google Shape;14128;p27"/>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9" name="Google Shape;14129;p27"/>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0" name="Google Shape;14130;p27"/>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1" name="Google Shape;14131;p27"/>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2" name="Google Shape;14132;p27"/>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3" name="Google Shape;14133;p27"/>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4" name="Google Shape;14134;p27"/>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5" name="Google Shape;14135;p27"/>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6" name="Google Shape;14136;p27"/>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7" name="Google Shape;14137;p27"/>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8" name="Google Shape;14138;p27"/>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9" name="Google Shape;14139;p27"/>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0" name="Google Shape;14140;p27"/>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1" name="Google Shape;14141;p27"/>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2" name="Google Shape;14142;p27"/>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3" name="Google Shape;14143;p27"/>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4" name="Google Shape;14144;p27"/>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5" name="Google Shape;14145;p27"/>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6" name="Google Shape;14146;p27"/>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27"/>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8" name="Google Shape;14148;p27"/>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9" name="Google Shape;14149;p27"/>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0" name="Google Shape;14150;p27"/>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1" name="Google Shape;14151;p27"/>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2" name="Google Shape;14152;p27"/>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3" name="Google Shape;14153;p27"/>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4" name="Google Shape;14154;p27"/>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5" name="Google Shape;14155;p27"/>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6" name="Google Shape;14156;p27"/>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7" name="Google Shape;14157;p27"/>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8" name="Google Shape;14158;p27"/>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9" name="Google Shape;14159;p27"/>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0" name="Google Shape;14160;p27"/>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1" name="Google Shape;14161;p27"/>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2" name="Google Shape;14162;p27"/>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3" name="Google Shape;14163;p27"/>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4" name="Google Shape;14164;p27"/>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5" name="Google Shape;14165;p27"/>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6" name="Google Shape;14166;p27"/>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27"/>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27"/>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27"/>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27"/>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1" name="Google Shape;14171;p27"/>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2" name="Google Shape;14172;p27"/>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3" name="Google Shape;14173;p27"/>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4" name="Google Shape;14174;p27"/>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27"/>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27"/>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7" name="Google Shape;14177;p27"/>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8" name="Google Shape;14178;p27"/>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9" name="Google Shape;14179;p27"/>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27"/>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1" name="Google Shape;14181;p27"/>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27"/>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27"/>
            <p:cNvSpPr/>
            <p:nvPr/>
          </p:nvSpPr>
          <p:spPr>
            <a:xfrm>
              <a:off x="5802452" y="324436"/>
              <a:ext cx="132413" cy="9748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27"/>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27"/>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6" name="Google Shape;14186;p27"/>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7" name="Google Shape;14187;p27"/>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27"/>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27"/>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0" name="Google Shape;14190;p27"/>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1" name="Google Shape;14191;p27"/>
            <p:cNvSpPr/>
            <p:nvPr/>
          </p:nvSpPr>
          <p:spPr>
            <a:xfrm>
              <a:off x="6732411" y="799592"/>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2" name="Google Shape;14192;p27"/>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3" name="Google Shape;14193;p27"/>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4" name="Google Shape;14194;p27"/>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5" name="Google Shape;14195;p27"/>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6" name="Google Shape;14196;p27"/>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7" name="Google Shape;14197;p27"/>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8" name="Google Shape;14198;p27"/>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9" name="Google Shape;14199;p27"/>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0" name="Google Shape;14200;p27"/>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1" name="Google Shape;14201;p27"/>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2" name="Google Shape;14202;p27"/>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3" name="Google Shape;14203;p27"/>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4" name="Google Shape;14204;p27"/>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5" name="Google Shape;14205;p27"/>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6" name="Google Shape;14206;p27"/>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7" name="Google Shape;14207;p27"/>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8" name="Google Shape;14208;p27"/>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9" name="Google Shape;14209;p27"/>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0" name="Google Shape;14210;p27"/>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1" name="Google Shape;14211;p27"/>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2" name="Google Shape;14212;p27"/>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3" name="Google Shape;14213;p27"/>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4" name="Google Shape;14214;p27"/>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5" name="Google Shape;14215;p27"/>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6" name="Google Shape;14216;p27"/>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7" name="Google Shape;14217;p27"/>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8" name="Google Shape;14218;p27"/>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9" name="Google Shape;14219;p27"/>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0" name="Google Shape;14220;p27"/>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1" name="Google Shape;14221;p27"/>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2" name="Google Shape;14222;p27"/>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3" name="Google Shape;14223;p27"/>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4" name="Google Shape;14224;p27"/>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5" name="Google Shape;14225;p27"/>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6" name="Google Shape;14226;p27"/>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7" name="Google Shape;14227;p27"/>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8" name="Google Shape;14228;p27"/>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9" name="Google Shape;14229;p27"/>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0" name="Google Shape;14230;p27"/>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1" name="Google Shape;14231;p27"/>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2" name="Google Shape;14232;p27"/>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3" name="Google Shape;14233;p27"/>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4" name="Google Shape;14234;p27"/>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5" name="Google Shape;14235;p27"/>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6" name="Google Shape;14236;p27"/>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7" name="Google Shape;14237;p27"/>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8" name="Google Shape;14238;p27"/>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9" name="Google Shape;14239;p27"/>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0" name="Google Shape;14240;p27"/>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1" name="Google Shape;14241;p27"/>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2" name="Google Shape;14242;p27"/>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3" name="Google Shape;14243;p27"/>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4" name="Google Shape;14244;p27"/>
            <p:cNvSpPr/>
            <p:nvPr/>
          </p:nvSpPr>
          <p:spPr>
            <a:xfrm>
              <a:off x="6138675" y="834653"/>
              <a:ext cx="77985" cy="72984"/>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5" name="Google Shape;14245;p27"/>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6" name="Google Shape;14246;p27"/>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7" name="Google Shape;14247;p27"/>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8" name="Google Shape;14248;p27"/>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9" name="Google Shape;14249;p27"/>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0" name="Google Shape;14250;p27"/>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1" name="Google Shape;14251;p27"/>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2" name="Google Shape;14252;p27"/>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3" name="Google Shape;14253;p27"/>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4" name="Google Shape;14254;p27"/>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5" name="Google Shape;14255;p27"/>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6" name="Google Shape;14256;p27"/>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7" name="Google Shape;14257;p27"/>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8" name="Google Shape;14258;p27"/>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9" name="Google Shape;14259;p27"/>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0" name="Google Shape;14260;p27"/>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1" name="Google Shape;14261;p27"/>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2" name="Google Shape;14262;p27"/>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3" name="Google Shape;14263;p27"/>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4" name="Google Shape;14264;p27"/>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5" name="Google Shape;14265;p27"/>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6" name="Google Shape;14266;p27"/>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7" name="Google Shape;14267;p27"/>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8" name="Google Shape;14268;p27"/>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9" name="Google Shape;14269;p27"/>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0" name="Google Shape;14270;p27"/>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1" name="Google Shape;14271;p27"/>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2" name="Google Shape;14272;p27"/>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3" name="Google Shape;14273;p27"/>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4" name="Google Shape;14274;p27"/>
            <p:cNvSpPr/>
            <p:nvPr/>
          </p:nvSpPr>
          <p:spPr>
            <a:xfrm>
              <a:off x="5689677" y="195628"/>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5" name="Google Shape;14275;p27"/>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6" name="Google Shape;14276;p27"/>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7" name="Google Shape;14277;p27"/>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8" name="Google Shape;14278;p27"/>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9" name="Google Shape;14279;p27"/>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0" name="Google Shape;14280;p27"/>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1" name="Google Shape;14281;p27"/>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2" name="Google Shape;14282;p27"/>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3" name="Google Shape;14283;p27"/>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4" name="Google Shape;14284;p27"/>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5" name="Google Shape;14285;p27"/>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6" name="Google Shape;14286;p27"/>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7" name="Google Shape;14287;p27"/>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8" name="Google Shape;14288;p27"/>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9" name="Google Shape;14289;p27"/>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0" name="Google Shape;14290;p27"/>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1" name="Google Shape;14291;p27"/>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2" name="Google Shape;14292;p27"/>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3" name="Google Shape;14293;p27"/>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4" name="Google Shape;14294;p27"/>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5" name="Google Shape;14295;p27"/>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6" name="Google Shape;14296;p27"/>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7" name="Google Shape;14297;p27"/>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8" name="Google Shape;14298;p27"/>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9" name="Google Shape;14299;p27"/>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0" name="Google Shape;14300;p27"/>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1" name="Google Shape;14301;p27"/>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2" name="Google Shape;14302;p27"/>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3" name="Google Shape;14303;p27"/>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4" name="Google Shape;14304;p27"/>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5" name="Google Shape;14305;p27"/>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6" name="Google Shape;14306;p27"/>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7" name="Google Shape;14307;p27"/>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8" name="Google Shape;14308;p27"/>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9" name="Google Shape;14309;p27"/>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0" name="Google Shape;14310;p27"/>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1" name="Google Shape;14311;p27"/>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2" name="Google Shape;14312;p27"/>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3" name="Google Shape;14313;p27"/>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4" name="Google Shape;14314;p27"/>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5" name="Google Shape;14315;p27"/>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6" name="Google Shape;14316;p27"/>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7" name="Google Shape;14317;p27"/>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8" name="Google Shape;14318;p27"/>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9" name="Google Shape;14319;p27"/>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0" name="Google Shape;14320;p27"/>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1" name="Google Shape;14321;p27"/>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2" name="Google Shape;14322;p27"/>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3" name="Google Shape;14323;p27"/>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4" name="Google Shape;14324;p27"/>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5" name="Google Shape;14325;p27"/>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6" name="Google Shape;14326;p27"/>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7" name="Google Shape;14327;p27"/>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8" name="Google Shape;14328;p27"/>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9" name="Google Shape;14329;p27"/>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0" name="Google Shape;14330;p27"/>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1" name="Google Shape;14331;p27"/>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2" name="Google Shape;14332;p27"/>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3" name="Google Shape;14333;p27"/>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4" name="Google Shape;14334;p27"/>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5" name="Google Shape;14335;p27"/>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6" name="Google Shape;14336;p27"/>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7" name="Google Shape;14337;p27"/>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8" name="Google Shape;14338;p27"/>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9" name="Google Shape;14339;p27"/>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0" name="Google Shape;14340;p27"/>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1" name="Google Shape;14341;p27"/>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2" name="Google Shape;14342;p27"/>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3" name="Google Shape;14343;p27"/>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4" name="Google Shape;14344;p27"/>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5" name="Google Shape;14345;p27"/>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6" name="Google Shape;14346;p27"/>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7" name="Google Shape;14347;p27"/>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8" name="Google Shape;14348;p27"/>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9" name="Google Shape;14349;p27"/>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0" name="Google Shape;14350;p27"/>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1" name="Google Shape;14351;p27"/>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2" name="Google Shape;14352;p27"/>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3" name="Google Shape;14353;p27"/>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4" name="Google Shape;14354;p27"/>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5" name="Google Shape;14355;p27"/>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6" name="Google Shape;14356;p27"/>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7" name="Google Shape;14357;p27"/>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8" name="Google Shape;14358;p27"/>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9" name="Google Shape;14359;p27"/>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0" name="Google Shape;14360;p27"/>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1" name="Google Shape;14361;p27"/>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2" name="Google Shape;14362;p27"/>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3" name="Google Shape;14363;p27"/>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4" name="Google Shape;14364;p27"/>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5" name="Google Shape;14365;p27"/>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6" name="Google Shape;14366;p27"/>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7" name="Google Shape;14367;p27"/>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8" name="Google Shape;14368;p27"/>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9" name="Google Shape;14369;p27"/>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0" name="Google Shape;14370;p27"/>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1" name="Google Shape;14371;p27"/>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2" name="Google Shape;14372;p27"/>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3" name="Google Shape;14373;p27"/>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4" name="Google Shape;14374;p27"/>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5" name="Google Shape;14375;p27"/>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6" name="Google Shape;14376;p27"/>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7" name="Google Shape;14377;p27"/>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8" name="Google Shape;14378;p27"/>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9" name="Google Shape;14379;p27"/>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0" name="Google Shape;14380;p27"/>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1" name="Google Shape;14381;p27"/>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2" name="Google Shape;14382;p27"/>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3" name="Google Shape;14383;p27"/>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4" name="Google Shape;14384;p27"/>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5" name="Google Shape;14385;p27"/>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6" name="Google Shape;14386;p27"/>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7" name="Google Shape;14387;p27"/>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8" name="Google Shape;14388;p27"/>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9" name="Google Shape;14389;p27"/>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0" name="Google Shape;14390;p27"/>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1" name="Google Shape;14391;p27"/>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2" name="Google Shape;14392;p27"/>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3" name="Google Shape;14393;p27"/>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4" name="Google Shape;14394;p27"/>
            <p:cNvSpPr/>
            <p:nvPr/>
          </p:nvSpPr>
          <p:spPr>
            <a:xfrm>
              <a:off x="6424852" y="379212"/>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5" name="Google Shape;14395;p27"/>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6" name="Google Shape;14396;p27"/>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7" name="Google Shape;14397;p27"/>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8" name="Google Shape;14398;p27"/>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9" name="Google Shape;14399;p27"/>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0" name="Google Shape;14400;p27"/>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1" name="Google Shape;14401;p27"/>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2" name="Google Shape;14402;p27"/>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3" name="Google Shape;14403;p27"/>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4" name="Google Shape;14404;p27"/>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5" name="Google Shape;14405;p27"/>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6" name="Google Shape;14406;p27"/>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7" name="Google Shape;14407;p27"/>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8" name="Google Shape;14408;p27"/>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9" name="Google Shape;14409;p27"/>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0" name="Google Shape;14410;p27"/>
            <p:cNvSpPr/>
            <p:nvPr/>
          </p:nvSpPr>
          <p:spPr>
            <a:xfrm>
              <a:off x="5911837" y="184467"/>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1" name="Google Shape;14411;p27"/>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2" name="Google Shape;14412;p27"/>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3" name="Google Shape;14413;p27"/>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4" name="Google Shape;14414;p27"/>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5" name="Google Shape;14415;p27"/>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6" name="Google Shape;14416;p27"/>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7" name="Google Shape;14417;p27"/>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8" name="Google Shape;14418;p27"/>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9" name="Google Shape;14419;p27"/>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0" name="Google Shape;14420;p27"/>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1" name="Google Shape;14421;p27"/>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2" name="Google Shape;14422;p27"/>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3" name="Google Shape;14423;p27"/>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4" name="Google Shape;14424;p27"/>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5" name="Google Shape;14425;p27"/>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6" name="Google Shape;14426;p27"/>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7" name="Google Shape;14427;p27"/>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8" name="Google Shape;14428;p27"/>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9" name="Google Shape;14429;p27"/>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0" name="Google Shape;14430;p27"/>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1" name="Google Shape;14431;p27"/>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2" name="Google Shape;14432;p27"/>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3" name="Google Shape;14433;p27"/>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4" name="Google Shape;14434;p27"/>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5" name="Google Shape;14435;p27"/>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6" name="Google Shape;14436;p27"/>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7" name="Google Shape;14437;p27"/>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8" name="Google Shape;14438;p27"/>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9" name="Google Shape;14439;p27"/>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0" name="Google Shape;14440;p27"/>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1" name="Google Shape;14441;p27"/>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2" name="Google Shape;14442;p27"/>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3" name="Google Shape;14443;p27"/>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4" name="Google Shape;14444;p27"/>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5" name="Google Shape;14445;p27"/>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6" name="Google Shape;14446;p27"/>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7" name="Google Shape;14447;p27"/>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8" name="Google Shape;14448;p27"/>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9" name="Google Shape;14449;p27"/>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0" name="Google Shape;14450;p27"/>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1" name="Google Shape;14451;p27"/>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2" name="Google Shape;14452;p27"/>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3" name="Google Shape;14453;p27"/>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4" name="Google Shape;14454;p27"/>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5" name="Google Shape;14455;p27"/>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6" name="Google Shape;14456;p27"/>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7" name="Google Shape;14457;p27"/>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8" name="Google Shape;14458;p27"/>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9" name="Google Shape;14459;p27"/>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0" name="Google Shape;14460;p27"/>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1" name="Google Shape;14461;p27"/>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2" name="Google Shape;14462;p27"/>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3" name="Google Shape;14463;p27"/>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4" name="Google Shape;14464;p27"/>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5" name="Google Shape;14465;p27"/>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6" name="Google Shape;14466;p27"/>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7" name="Google Shape;14467;p27"/>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8" name="Google Shape;14468;p27"/>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9" name="Google Shape;14469;p27"/>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0" name="Google Shape;14470;p27"/>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1" name="Google Shape;14471;p27"/>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2" name="Google Shape;14472;p27"/>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3" name="Google Shape;14473;p27"/>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4" name="Google Shape;14474;p27"/>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5" name="Google Shape;14475;p27"/>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6" name="Google Shape;14476;p27"/>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7" name="Google Shape;14477;p27"/>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8" name="Google Shape;14478;p27"/>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9" name="Google Shape;14479;p27"/>
            <p:cNvSpPr/>
            <p:nvPr/>
          </p:nvSpPr>
          <p:spPr>
            <a:xfrm>
              <a:off x="6803727" y="19319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0" name="Google Shape;14480;p27"/>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1" name="Google Shape;14481;p27"/>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2" name="Google Shape;14482;p27"/>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3" name="Google Shape;14483;p27"/>
          <p:cNvSpPr txBox="1">
            <a:spLocks noGrp="1"/>
          </p:cNvSpPr>
          <p:nvPr>
            <p:ph type="title" hasCustomPrompt="1"/>
          </p:nvPr>
        </p:nvSpPr>
        <p:spPr>
          <a:xfrm>
            <a:off x="2476500" y="1184763"/>
            <a:ext cx="41910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84" name="Google Shape;14484;p27"/>
          <p:cNvSpPr txBox="1">
            <a:spLocks noGrp="1"/>
          </p:cNvSpPr>
          <p:nvPr>
            <p:ph type="subTitle" idx="1"/>
          </p:nvPr>
        </p:nvSpPr>
        <p:spPr>
          <a:xfrm>
            <a:off x="2476500" y="1768164"/>
            <a:ext cx="41910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485" name="Google Shape;14485;p27"/>
          <p:cNvSpPr txBox="1">
            <a:spLocks noGrp="1"/>
          </p:cNvSpPr>
          <p:nvPr>
            <p:ph type="title" idx="2" hasCustomPrompt="1"/>
          </p:nvPr>
        </p:nvSpPr>
        <p:spPr>
          <a:xfrm>
            <a:off x="2476500" y="2759602"/>
            <a:ext cx="41910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86" name="Google Shape;14486;p27"/>
          <p:cNvSpPr txBox="1">
            <a:spLocks noGrp="1"/>
          </p:cNvSpPr>
          <p:nvPr>
            <p:ph type="subTitle" idx="3"/>
          </p:nvPr>
        </p:nvSpPr>
        <p:spPr>
          <a:xfrm>
            <a:off x="2476500" y="3359938"/>
            <a:ext cx="41910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14487" name="Google Shape;14487;p27"/>
          <p:cNvGrpSpPr/>
          <p:nvPr/>
        </p:nvGrpSpPr>
        <p:grpSpPr>
          <a:xfrm rot="-6949003">
            <a:off x="-3353530" y="-1100644"/>
            <a:ext cx="6950800" cy="6488964"/>
            <a:chOff x="1745401" y="-108147"/>
            <a:chExt cx="4582243" cy="4277783"/>
          </a:xfrm>
        </p:grpSpPr>
        <p:sp>
          <p:nvSpPr>
            <p:cNvPr id="14488" name="Google Shape;14488;p27"/>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9" name="Google Shape;14489;p27"/>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0" name="Google Shape;14490;p27"/>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1" name="Google Shape;14491;p27"/>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2" name="Google Shape;14492;p27"/>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3" name="Google Shape;14493;p27"/>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4" name="Google Shape;14494;p27"/>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5" name="Google Shape;14495;p27"/>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6" name="Google Shape;14496;p27"/>
          <p:cNvGrpSpPr/>
          <p:nvPr/>
        </p:nvGrpSpPr>
        <p:grpSpPr>
          <a:xfrm rot="6792480" flipH="1">
            <a:off x="5586956" y="-1165213"/>
            <a:ext cx="6957022" cy="6465567"/>
            <a:chOff x="1745401" y="-108147"/>
            <a:chExt cx="4582243" cy="4277783"/>
          </a:xfrm>
        </p:grpSpPr>
        <p:sp>
          <p:nvSpPr>
            <p:cNvPr id="14497" name="Google Shape;14497;p27"/>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8" name="Google Shape;14498;p27"/>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9" name="Google Shape;14499;p27"/>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0" name="Google Shape;14500;p27"/>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1" name="Google Shape;14501;p27"/>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2" name="Google Shape;14502;p27"/>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3" name="Google Shape;14503;p27"/>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4" name="Google Shape;14504;p27"/>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706"/>
        <p:cNvGrpSpPr/>
        <p:nvPr/>
      </p:nvGrpSpPr>
      <p:grpSpPr>
        <a:xfrm>
          <a:off x="0" y="0"/>
          <a:ext cx="0" cy="0"/>
          <a:chOff x="0" y="0"/>
          <a:chExt cx="0" cy="0"/>
        </a:xfrm>
      </p:grpSpPr>
      <p:sp>
        <p:nvSpPr>
          <p:cNvPr id="15707" name="Google Shape;15707;p30"/>
          <p:cNvSpPr/>
          <p:nvPr/>
        </p:nvSpPr>
        <p:spPr>
          <a:xfrm>
            <a:off x="282650" y="285450"/>
            <a:ext cx="8578800" cy="518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08" name="Google Shape;15708;p30"/>
          <p:cNvGrpSpPr/>
          <p:nvPr/>
        </p:nvGrpSpPr>
        <p:grpSpPr>
          <a:xfrm>
            <a:off x="202304" y="96345"/>
            <a:ext cx="8739408" cy="4950828"/>
            <a:chOff x="5675525" y="175517"/>
            <a:chExt cx="1192003" cy="774826"/>
          </a:xfrm>
        </p:grpSpPr>
        <p:sp>
          <p:nvSpPr>
            <p:cNvPr id="15709" name="Google Shape;15709;p30"/>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0" name="Google Shape;15710;p30"/>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1" name="Google Shape;15711;p30"/>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2" name="Google Shape;15712;p30"/>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3" name="Google Shape;15713;p30"/>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4" name="Google Shape;15714;p30"/>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5" name="Google Shape;15715;p30"/>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6" name="Google Shape;15716;p30"/>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7" name="Google Shape;15717;p30"/>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8" name="Google Shape;15718;p30"/>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9" name="Google Shape;15719;p30"/>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0" name="Google Shape;15720;p30"/>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1" name="Google Shape;15721;p30"/>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2" name="Google Shape;15722;p30"/>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3" name="Google Shape;15723;p30"/>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4" name="Google Shape;15724;p30"/>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5" name="Google Shape;15725;p30"/>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6" name="Google Shape;15726;p30"/>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7" name="Google Shape;15727;p30"/>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8" name="Google Shape;15728;p30"/>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9" name="Google Shape;15729;p30"/>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0" name="Google Shape;15730;p30"/>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1" name="Google Shape;15731;p30"/>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2" name="Google Shape;15732;p30"/>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3" name="Google Shape;15733;p30"/>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4" name="Google Shape;15734;p30"/>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5" name="Google Shape;15735;p30"/>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6" name="Google Shape;15736;p30"/>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7" name="Google Shape;15737;p30"/>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8" name="Google Shape;15738;p30"/>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9" name="Google Shape;15739;p30"/>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0" name="Google Shape;15740;p30"/>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1" name="Google Shape;15741;p30"/>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2" name="Google Shape;15742;p30"/>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3" name="Google Shape;15743;p30"/>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4" name="Google Shape;15744;p30"/>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5" name="Google Shape;15745;p30"/>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6" name="Google Shape;15746;p30"/>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7" name="Google Shape;15747;p30"/>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8" name="Google Shape;15748;p30"/>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9" name="Google Shape;15749;p30"/>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0" name="Google Shape;15750;p30"/>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1" name="Google Shape;15751;p30"/>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2" name="Google Shape;15752;p30"/>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3" name="Google Shape;15753;p30"/>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4" name="Google Shape;15754;p30"/>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5" name="Google Shape;15755;p30"/>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6" name="Google Shape;15756;p30"/>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7" name="Google Shape;15757;p30"/>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8" name="Google Shape;15758;p30"/>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9" name="Google Shape;15759;p30"/>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0" name="Google Shape;15760;p30"/>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1" name="Google Shape;15761;p30"/>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2" name="Google Shape;15762;p30"/>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3" name="Google Shape;15763;p30"/>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4" name="Google Shape;15764;p30"/>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5" name="Google Shape;15765;p30"/>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6" name="Google Shape;15766;p30"/>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7" name="Google Shape;15767;p30"/>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8" name="Google Shape;15768;p30"/>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9" name="Google Shape;15769;p30"/>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0" name="Google Shape;15770;p30"/>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1" name="Google Shape;15771;p30"/>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2" name="Google Shape;15772;p30"/>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3" name="Google Shape;15773;p30"/>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4" name="Google Shape;15774;p30"/>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5" name="Google Shape;15775;p30"/>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6" name="Google Shape;15776;p30"/>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7" name="Google Shape;15777;p30"/>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8" name="Google Shape;15778;p30"/>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9" name="Google Shape;15779;p30"/>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0" name="Google Shape;15780;p30"/>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1" name="Google Shape;15781;p30"/>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2" name="Google Shape;15782;p30"/>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3" name="Google Shape;15783;p30"/>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4" name="Google Shape;15784;p30"/>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5" name="Google Shape;15785;p30"/>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6" name="Google Shape;15786;p30"/>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7" name="Google Shape;15787;p30"/>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8" name="Google Shape;15788;p30"/>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9" name="Google Shape;15789;p30"/>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0" name="Google Shape;15790;p30"/>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1" name="Google Shape;15791;p30"/>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2" name="Google Shape;15792;p30"/>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3" name="Google Shape;15793;p30"/>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4" name="Google Shape;15794;p30"/>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5" name="Google Shape;15795;p30"/>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6" name="Google Shape;15796;p30"/>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7" name="Google Shape;15797;p30"/>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8" name="Google Shape;15798;p30"/>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9" name="Google Shape;15799;p30"/>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0" name="Google Shape;15800;p30"/>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1" name="Google Shape;15801;p30"/>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2" name="Google Shape;15802;p30"/>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3" name="Google Shape;15803;p30"/>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4" name="Google Shape;15804;p30"/>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5" name="Google Shape;15805;p30"/>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6" name="Google Shape;15806;p30"/>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7" name="Google Shape;15807;p30"/>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8" name="Google Shape;15808;p30"/>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9" name="Google Shape;15809;p30"/>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0" name="Google Shape;15810;p30"/>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1" name="Google Shape;15811;p30"/>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2" name="Google Shape;15812;p30"/>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3" name="Google Shape;15813;p30"/>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4" name="Google Shape;15814;p30"/>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5" name="Google Shape;15815;p30"/>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6" name="Google Shape;15816;p30"/>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7" name="Google Shape;15817;p30"/>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8" name="Google Shape;15818;p30"/>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9" name="Google Shape;15819;p30"/>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0" name="Google Shape;15820;p30"/>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1" name="Google Shape;15821;p30"/>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2" name="Google Shape;15822;p30"/>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3" name="Google Shape;15823;p30"/>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4" name="Google Shape;15824;p30"/>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5" name="Google Shape;15825;p30"/>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6" name="Google Shape;15826;p30"/>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7" name="Google Shape;15827;p30"/>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8" name="Google Shape;15828;p30"/>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9" name="Google Shape;15829;p30"/>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0" name="Google Shape;15830;p30"/>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1" name="Google Shape;15831;p30"/>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2" name="Google Shape;15832;p30"/>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3" name="Google Shape;15833;p30"/>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4" name="Google Shape;15834;p30"/>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5" name="Google Shape;15835;p30"/>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6" name="Google Shape;15836;p30"/>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7" name="Google Shape;15837;p30"/>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8" name="Google Shape;15838;p30"/>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9" name="Google Shape;15839;p30"/>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0" name="Google Shape;15840;p30"/>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1" name="Google Shape;15841;p30"/>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2" name="Google Shape;15842;p30"/>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3" name="Google Shape;15843;p30"/>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4" name="Google Shape;15844;p30"/>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5" name="Google Shape;15845;p30"/>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6" name="Google Shape;15846;p30"/>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7" name="Google Shape;15847;p30"/>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8" name="Google Shape;15848;p30"/>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9" name="Google Shape;15849;p30"/>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0" name="Google Shape;15850;p30"/>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1" name="Google Shape;15851;p30"/>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2" name="Google Shape;15852;p30"/>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3" name="Google Shape;15853;p30"/>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4" name="Google Shape;15854;p30"/>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5" name="Google Shape;15855;p30"/>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6" name="Google Shape;15856;p30"/>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7" name="Google Shape;15857;p30"/>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8" name="Google Shape;15858;p30"/>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9" name="Google Shape;15859;p30"/>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0" name="Google Shape;15860;p30"/>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1" name="Google Shape;15861;p30"/>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2" name="Google Shape;15862;p30"/>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3" name="Google Shape;15863;p30"/>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4" name="Google Shape;15864;p30"/>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5" name="Google Shape;15865;p30"/>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6" name="Google Shape;15866;p30"/>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7" name="Google Shape;15867;p30"/>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8" name="Google Shape;15868;p30"/>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9" name="Google Shape;15869;p30"/>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0" name="Google Shape;15870;p30"/>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1" name="Google Shape;15871;p30"/>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2" name="Google Shape;15872;p30"/>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3" name="Google Shape;15873;p30"/>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4" name="Google Shape;15874;p30"/>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5" name="Google Shape;15875;p30"/>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6" name="Google Shape;15876;p30"/>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7" name="Google Shape;15877;p30"/>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8" name="Google Shape;15878;p30"/>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9" name="Google Shape;15879;p30"/>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0" name="Google Shape;15880;p30"/>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1" name="Google Shape;15881;p30"/>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2" name="Google Shape;15882;p30"/>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3" name="Google Shape;15883;p30"/>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4" name="Google Shape;15884;p30"/>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5" name="Google Shape;15885;p30"/>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6" name="Google Shape;15886;p30"/>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7" name="Google Shape;15887;p30"/>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8" name="Google Shape;15888;p30"/>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9" name="Google Shape;15889;p30"/>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0" name="Google Shape;15890;p30"/>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1" name="Google Shape;15891;p30"/>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2" name="Google Shape;15892;p30"/>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3" name="Google Shape;15893;p30"/>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4" name="Google Shape;15894;p30"/>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5" name="Google Shape;15895;p30"/>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6" name="Google Shape;15896;p30"/>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7" name="Google Shape;15897;p30"/>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8" name="Google Shape;15898;p30"/>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9" name="Google Shape;15899;p30"/>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0" name="Google Shape;15900;p30"/>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1" name="Google Shape;15901;p30"/>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2" name="Google Shape;15902;p30"/>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3" name="Google Shape;15903;p30"/>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4" name="Google Shape;15904;p30"/>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5" name="Google Shape;15905;p30"/>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6" name="Google Shape;15906;p30"/>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7" name="Google Shape;15907;p30"/>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8" name="Google Shape;15908;p30"/>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9" name="Google Shape;15909;p30"/>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0" name="Google Shape;15910;p30"/>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1" name="Google Shape;15911;p30"/>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2" name="Google Shape;15912;p30"/>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3" name="Google Shape;15913;p30"/>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4" name="Google Shape;15914;p30"/>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5" name="Google Shape;15915;p30"/>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6" name="Google Shape;15916;p30"/>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7" name="Google Shape;15917;p30"/>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8" name="Google Shape;15918;p30"/>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9" name="Google Shape;15919;p30"/>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0" name="Google Shape;15920;p30"/>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1" name="Google Shape;15921;p30"/>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2" name="Google Shape;15922;p30"/>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3" name="Google Shape;15923;p30"/>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4" name="Google Shape;15924;p30"/>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5" name="Google Shape;15925;p30"/>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6" name="Google Shape;15926;p30"/>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7" name="Google Shape;15927;p30"/>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8" name="Google Shape;15928;p30"/>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9" name="Google Shape;15929;p30"/>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0" name="Google Shape;15930;p30"/>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1" name="Google Shape;15931;p30"/>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2" name="Google Shape;15932;p30"/>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3" name="Google Shape;15933;p30"/>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4" name="Google Shape;15934;p30"/>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5" name="Google Shape;15935;p30"/>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6" name="Google Shape;15936;p30"/>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7" name="Google Shape;15937;p30"/>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8" name="Google Shape;15938;p30"/>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9" name="Google Shape;15939;p30"/>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0" name="Google Shape;15940;p30"/>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1" name="Google Shape;15941;p30"/>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2" name="Google Shape;15942;p30"/>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3" name="Google Shape;15943;p30"/>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4" name="Google Shape;15944;p30"/>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5" name="Google Shape;15945;p30"/>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6" name="Google Shape;15946;p30"/>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7" name="Google Shape;15947;p30"/>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8" name="Google Shape;15948;p30"/>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9" name="Google Shape;15949;p30"/>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0" name="Google Shape;15950;p30"/>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1" name="Google Shape;15951;p30"/>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2" name="Google Shape;15952;p30"/>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3" name="Google Shape;15953;p30"/>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4" name="Google Shape;15954;p30"/>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5" name="Google Shape;15955;p30"/>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6" name="Google Shape;15956;p30"/>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7" name="Google Shape;15957;p30"/>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8" name="Google Shape;15958;p30"/>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9" name="Google Shape;15959;p30"/>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0" name="Google Shape;15960;p30"/>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1" name="Google Shape;15961;p30"/>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2" name="Google Shape;15962;p30"/>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3" name="Google Shape;15963;p30"/>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4" name="Google Shape;15964;p30"/>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5" name="Google Shape;15965;p30"/>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6" name="Google Shape;15966;p30"/>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7" name="Google Shape;15967;p30"/>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8" name="Google Shape;15968;p30"/>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9" name="Google Shape;15969;p30"/>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0" name="Google Shape;15970;p30"/>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1" name="Google Shape;15971;p30"/>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2" name="Google Shape;15972;p30"/>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3" name="Google Shape;15973;p30"/>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4" name="Google Shape;15974;p30"/>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5" name="Google Shape;15975;p30"/>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6" name="Google Shape;15976;p30"/>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7" name="Google Shape;15977;p30"/>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8" name="Google Shape;15978;p30"/>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9" name="Google Shape;15979;p30"/>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0" name="Google Shape;15980;p30"/>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1" name="Google Shape;15981;p30"/>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2" name="Google Shape;15982;p30"/>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3" name="Google Shape;15983;p30"/>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4" name="Google Shape;15984;p30"/>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5" name="Google Shape;15985;p30"/>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6" name="Google Shape;15986;p30"/>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7" name="Google Shape;15987;p30"/>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8" name="Google Shape;15988;p30"/>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9" name="Google Shape;15989;p30"/>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0" name="Google Shape;15990;p30"/>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1" name="Google Shape;15991;p30"/>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2" name="Google Shape;15992;p30"/>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3" name="Google Shape;15993;p30"/>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4" name="Google Shape;15994;p30"/>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5" name="Google Shape;15995;p30"/>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6" name="Google Shape;15996;p30"/>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7" name="Google Shape;15997;p30"/>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8" name="Google Shape;15998;p30"/>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9" name="Google Shape;15999;p30"/>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0" name="Google Shape;16000;p30"/>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1" name="Google Shape;16001;p30"/>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2" name="Google Shape;16002;p30"/>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3" name="Google Shape;16003;p30"/>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4" name="Google Shape;16004;p30"/>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5" name="Google Shape;16005;p30"/>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6" name="Google Shape;16006;p30"/>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7" name="Google Shape;16007;p30"/>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8" name="Google Shape;16008;p30"/>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9" name="Google Shape;16009;p30"/>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0" name="Google Shape;16010;p30"/>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1" name="Google Shape;16011;p30"/>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2" name="Google Shape;16012;p30"/>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3" name="Google Shape;16013;p30"/>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4" name="Google Shape;16014;p30"/>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5" name="Google Shape;16015;p30"/>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6" name="Google Shape;16016;p30"/>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7" name="Google Shape;16017;p30"/>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8" name="Google Shape;16018;p30"/>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9" name="Google Shape;16019;p30"/>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0" name="Google Shape;16020;p30"/>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1" name="Google Shape;16021;p30"/>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2" name="Google Shape;16022;p30"/>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3" name="Google Shape;16023;p30"/>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4" name="Google Shape;16024;p30"/>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5" name="Google Shape;16025;p30"/>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6" name="Google Shape;16026;p30"/>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7" name="Google Shape;16027;p30"/>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8" name="Google Shape;16028;p30"/>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9" name="Google Shape;16029;p30"/>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0" name="Google Shape;16030;p30"/>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1" name="Google Shape;16031;p30"/>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2" name="Google Shape;16032;p30"/>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3" name="Google Shape;16033;p30"/>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4" name="Google Shape;16034;p30"/>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5" name="Google Shape;16035;p30"/>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6" name="Google Shape;16036;p30"/>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7" name="Google Shape;16037;p30"/>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8" name="Google Shape;16038;p30"/>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9" name="Google Shape;16039;p30"/>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0" name="Google Shape;16040;p30"/>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1" name="Google Shape;16041;p30"/>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2" name="Google Shape;16042;p30"/>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3" name="Google Shape;16043;p30"/>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4" name="Google Shape;16044;p30"/>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5" name="Google Shape;16045;p30"/>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6" name="Google Shape;16046;p30"/>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7" name="Google Shape;16047;p30"/>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8" name="Google Shape;16048;p30"/>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9" name="Google Shape;16049;p30"/>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0" name="Google Shape;16050;p30"/>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1" name="Google Shape;16051;p30"/>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2" name="Google Shape;16052;p30"/>
            <p:cNvSpPr/>
            <p:nvPr/>
          </p:nvSpPr>
          <p:spPr>
            <a:xfrm>
              <a:off x="6138675" y="834653"/>
              <a:ext cx="77985" cy="72984"/>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3" name="Google Shape;16053;p30"/>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4" name="Google Shape;16054;p30"/>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5" name="Google Shape;16055;p30"/>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6" name="Google Shape;16056;p30"/>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7" name="Google Shape;16057;p30"/>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8" name="Google Shape;16058;p30"/>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9" name="Google Shape;16059;p30"/>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0" name="Google Shape;16060;p30"/>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1" name="Google Shape;16061;p30"/>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2" name="Google Shape;16062;p30"/>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3" name="Google Shape;16063;p30"/>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4" name="Google Shape;16064;p30"/>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5" name="Google Shape;16065;p30"/>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6" name="Google Shape;16066;p30"/>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7" name="Google Shape;16067;p30"/>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8" name="Google Shape;16068;p30"/>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9" name="Google Shape;16069;p30"/>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0" name="Google Shape;16070;p30"/>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1" name="Google Shape;16071;p30"/>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2" name="Google Shape;16072;p30"/>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3" name="Google Shape;16073;p30"/>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4" name="Google Shape;16074;p30"/>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5" name="Google Shape;16075;p30"/>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6" name="Google Shape;16076;p30"/>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7" name="Google Shape;16077;p30"/>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8" name="Google Shape;16078;p30"/>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9" name="Google Shape;16079;p30"/>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0" name="Google Shape;16080;p30"/>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1" name="Google Shape;16081;p30"/>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2" name="Google Shape;16082;p30"/>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3" name="Google Shape;16083;p30"/>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4" name="Google Shape;16084;p30"/>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5" name="Google Shape;16085;p30"/>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6" name="Google Shape;16086;p30"/>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7" name="Google Shape;16087;p30"/>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8" name="Google Shape;16088;p30"/>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9" name="Google Shape;16089;p30"/>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0" name="Google Shape;16090;p30"/>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1" name="Google Shape;16091;p30"/>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2" name="Google Shape;16092;p30"/>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3" name="Google Shape;16093;p30"/>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4" name="Google Shape;16094;p30"/>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5" name="Google Shape;16095;p30"/>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6" name="Google Shape;16096;p30"/>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7" name="Google Shape;16097;p30"/>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8" name="Google Shape;16098;p30"/>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9" name="Google Shape;16099;p30"/>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0" name="Google Shape;16100;p30"/>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1" name="Google Shape;16101;p30"/>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2" name="Google Shape;16102;p30"/>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3" name="Google Shape;16103;p30"/>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4" name="Google Shape;16104;p30"/>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5" name="Google Shape;16105;p30"/>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6" name="Google Shape;16106;p30"/>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7" name="Google Shape;16107;p30"/>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8" name="Google Shape;16108;p30"/>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9" name="Google Shape;16109;p30"/>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0" name="Google Shape;16110;p30"/>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1" name="Google Shape;16111;p30"/>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2" name="Google Shape;16112;p30"/>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3" name="Google Shape;16113;p30"/>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4" name="Google Shape;16114;p30"/>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5" name="Google Shape;16115;p30"/>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6" name="Google Shape;16116;p30"/>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7" name="Google Shape;16117;p30"/>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8" name="Google Shape;16118;p30"/>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9" name="Google Shape;16119;p30"/>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0" name="Google Shape;16120;p30"/>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1" name="Google Shape;16121;p30"/>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2" name="Google Shape;16122;p30"/>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3" name="Google Shape;16123;p30"/>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4" name="Google Shape;16124;p30"/>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5" name="Google Shape;16125;p30"/>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6" name="Google Shape;16126;p30"/>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7" name="Google Shape;16127;p30"/>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8" name="Google Shape;16128;p30"/>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9" name="Google Shape;16129;p30"/>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0" name="Google Shape;16130;p30"/>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30"/>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30"/>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30"/>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30"/>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5" name="Google Shape;16135;p30"/>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6" name="Google Shape;16136;p30"/>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30"/>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30"/>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9" name="Google Shape;16139;p30"/>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0" name="Google Shape;16140;p30"/>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1" name="Google Shape;16141;p30"/>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2" name="Google Shape;16142;p30"/>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30"/>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30"/>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30"/>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30"/>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7" name="Google Shape;16147;p30"/>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8" name="Google Shape;16148;p30"/>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30"/>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30"/>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30"/>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30"/>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3" name="Google Shape;16153;p30"/>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4" name="Google Shape;16154;p30"/>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30"/>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30"/>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30"/>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30"/>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9" name="Google Shape;16159;p30"/>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0" name="Google Shape;16160;p30"/>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30"/>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30"/>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30"/>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30"/>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5" name="Google Shape;16165;p30"/>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6" name="Google Shape;16166;p30"/>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30"/>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30"/>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30"/>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30"/>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1" name="Google Shape;16171;p30"/>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30"/>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30"/>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30"/>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30"/>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30"/>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30"/>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30"/>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30"/>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30"/>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30"/>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30"/>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30"/>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30"/>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30"/>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30"/>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30"/>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30"/>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30"/>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30"/>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30"/>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2" name="Google Shape;16192;p30"/>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3" name="Google Shape;16193;p30"/>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30"/>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30"/>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30"/>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30"/>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30"/>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30"/>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30"/>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30"/>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30"/>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30"/>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30"/>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30"/>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30"/>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30"/>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30"/>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30"/>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30"/>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30"/>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30"/>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30"/>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30"/>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30"/>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30"/>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30"/>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30"/>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30"/>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30"/>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30"/>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30"/>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30"/>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30"/>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30"/>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30"/>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30"/>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30"/>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30"/>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30"/>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30"/>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30"/>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30"/>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30"/>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30"/>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30"/>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30"/>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30"/>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30"/>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30"/>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30"/>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30"/>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30"/>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30"/>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5" name="Google Shape;16245;p30"/>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6" name="Google Shape;16246;p30"/>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7" name="Google Shape;16247;p30"/>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8" name="Google Shape;16248;p30"/>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9" name="Google Shape;16249;p30"/>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0" name="Google Shape;16250;p30"/>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1" name="Google Shape;16251;p30"/>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2" name="Google Shape;16252;p30"/>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3" name="Google Shape;16253;p30"/>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4" name="Google Shape;16254;p30"/>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5" name="Google Shape;16255;p30"/>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6" name="Google Shape;16256;p30"/>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7" name="Google Shape;16257;p30"/>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8" name="Google Shape;16258;p30"/>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9" name="Google Shape;16259;p30"/>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0" name="Google Shape;16260;p30"/>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1" name="Google Shape;16261;p30"/>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2" name="Google Shape;16262;p30"/>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3" name="Google Shape;16263;p30"/>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4" name="Google Shape;16264;p30"/>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5" name="Google Shape;16265;p30"/>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6" name="Google Shape;16266;p30"/>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7" name="Google Shape;16267;p30"/>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8" name="Google Shape;16268;p30"/>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9" name="Google Shape;16269;p30"/>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0" name="Google Shape;16270;p30"/>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1" name="Google Shape;16271;p30"/>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2" name="Google Shape;16272;p30"/>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3" name="Google Shape;16273;p30"/>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4" name="Google Shape;16274;p30"/>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5" name="Google Shape;16275;p30"/>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6" name="Google Shape;16276;p30"/>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7" name="Google Shape;16277;p30"/>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8" name="Google Shape;16278;p30"/>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9" name="Google Shape;16279;p30"/>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0" name="Google Shape;16280;p30"/>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1" name="Google Shape;16281;p30"/>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2" name="Google Shape;16282;p30"/>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3" name="Google Shape;16283;p30"/>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4" name="Google Shape;16284;p30"/>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5" name="Google Shape;16285;p30"/>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6" name="Google Shape;16286;p30"/>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7" name="Google Shape;16287;p30"/>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8" name="Google Shape;16288;p30"/>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9" name="Google Shape;16289;p30"/>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0" name="Google Shape;16290;p30"/>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1" name="Google Shape;16291;p30"/>
          <p:cNvGrpSpPr/>
          <p:nvPr/>
        </p:nvGrpSpPr>
        <p:grpSpPr>
          <a:xfrm rot="-7227278">
            <a:off x="-4210272" y="-530361"/>
            <a:ext cx="6951259" cy="6489393"/>
            <a:chOff x="1745401" y="-108147"/>
            <a:chExt cx="4582243" cy="4277783"/>
          </a:xfrm>
        </p:grpSpPr>
        <p:sp>
          <p:nvSpPr>
            <p:cNvPr id="16292" name="Google Shape;16292;p30"/>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3" name="Google Shape;16293;p30"/>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4" name="Google Shape;16294;p30"/>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5" name="Google Shape;16295;p30"/>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6" name="Google Shape;16296;p30"/>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7" name="Google Shape;16297;p30"/>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8" name="Google Shape;16298;p30"/>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9" name="Google Shape;16299;p30"/>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0" name="Google Shape;16300;p30"/>
          <p:cNvGrpSpPr/>
          <p:nvPr/>
        </p:nvGrpSpPr>
        <p:grpSpPr>
          <a:xfrm rot="7082924" flipH="1">
            <a:off x="6356733" y="-518385"/>
            <a:ext cx="6956843" cy="6465441"/>
            <a:chOff x="1745401" y="-108147"/>
            <a:chExt cx="4582243" cy="4277783"/>
          </a:xfrm>
        </p:grpSpPr>
        <p:sp>
          <p:nvSpPr>
            <p:cNvPr id="16301" name="Google Shape;16301;p30"/>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2" name="Google Shape;16302;p30"/>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3" name="Google Shape;16303;p30"/>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4" name="Google Shape;16304;p30"/>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5" name="Google Shape;16305;p30"/>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6" name="Google Shape;16306;p30"/>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7" name="Google Shape;16307;p30"/>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8" name="Google Shape;16308;p30"/>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309"/>
        <p:cNvGrpSpPr/>
        <p:nvPr/>
      </p:nvGrpSpPr>
      <p:grpSpPr>
        <a:xfrm>
          <a:off x="0" y="0"/>
          <a:ext cx="0" cy="0"/>
          <a:chOff x="0" y="0"/>
          <a:chExt cx="0" cy="0"/>
        </a:xfrm>
      </p:grpSpPr>
      <p:sp>
        <p:nvSpPr>
          <p:cNvPr id="16310" name="Google Shape;16310;p31"/>
          <p:cNvSpPr/>
          <p:nvPr/>
        </p:nvSpPr>
        <p:spPr>
          <a:xfrm>
            <a:off x="485825" y="460400"/>
            <a:ext cx="8172300" cy="435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11" name="Google Shape;16311;p31"/>
          <p:cNvGrpSpPr/>
          <p:nvPr/>
        </p:nvGrpSpPr>
        <p:grpSpPr>
          <a:xfrm flipH="1">
            <a:off x="211833" y="125250"/>
            <a:ext cx="8720336" cy="4893026"/>
            <a:chOff x="5675525" y="175517"/>
            <a:chExt cx="1192003" cy="774826"/>
          </a:xfrm>
        </p:grpSpPr>
        <p:sp>
          <p:nvSpPr>
            <p:cNvPr id="16312" name="Google Shape;16312;p31"/>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3" name="Google Shape;16313;p31"/>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4" name="Google Shape;16314;p31"/>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5" name="Google Shape;16315;p31"/>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6" name="Google Shape;16316;p31"/>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7" name="Google Shape;16317;p31"/>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8" name="Google Shape;16318;p31"/>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9" name="Google Shape;16319;p31"/>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0" name="Google Shape;16320;p31"/>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1" name="Google Shape;16321;p31"/>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2" name="Google Shape;16322;p31"/>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3" name="Google Shape;16323;p31"/>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4" name="Google Shape;16324;p31"/>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5" name="Google Shape;16325;p31"/>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6" name="Google Shape;16326;p31"/>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7" name="Google Shape;16327;p31"/>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8" name="Google Shape;16328;p31"/>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9" name="Google Shape;16329;p31"/>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0" name="Google Shape;16330;p31"/>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1" name="Google Shape;16331;p31"/>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2" name="Google Shape;16332;p31"/>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3" name="Google Shape;16333;p31"/>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4" name="Google Shape;16334;p31"/>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5" name="Google Shape;16335;p31"/>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6" name="Google Shape;16336;p31"/>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7" name="Google Shape;16337;p31"/>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8" name="Google Shape;16338;p31"/>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9" name="Google Shape;16339;p31"/>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0" name="Google Shape;16340;p31"/>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1" name="Google Shape;16341;p31"/>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2" name="Google Shape;16342;p31"/>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3" name="Google Shape;16343;p31"/>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4" name="Google Shape;16344;p31"/>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5" name="Google Shape;16345;p31"/>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6" name="Google Shape;16346;p31"/>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7" name="Google Shape;16347;p31"/>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8" name="Google Shape;16348;p31"/>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9" name="Google Shape;16349;p31"/>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0" name="Google Shape;16350;p31"/>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1" name="Google Shape;16351;p31"/>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2" name="Google Shape;16352;p31"/>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3" name="Google Shape;16353;p31"/>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4" name="Google Shape;16354;p31"/>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5" name="Google Shape;16355;p31"/>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6" name="Google Shape;16356;p31"/>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7" name="Google Shape;16357;p31"/>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8" name="Google Shape;16358;p31"/>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9" name="Google Shape;16359;p31"/>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0" name="Google Shape;16360;p31"/>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1" name="Google Shape;16361;p31"/>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2" name="Google Shape;16362;p31"/>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3" name="Google Shape;16363;p31"/>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4" name="Google Shape;16364;p31"/>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5" name="Google Shape;16365;p31"/>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6" name="Google Shape;16366;p31"/>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7" name="Google Shape;16367;p31"/>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8" name="Google Shape;16368;p31"/>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9" name="Google Shape;16369;p31"/>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0" name="Google Shape;16370;p31"/>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1" name="Google Shape;16371;p31"/>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2" name="Google Shape;16372;p31"/>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3" name="Google Shape;16373;p31"/>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4" name="Google Shape;16374;p31"/>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5" name="Google Shape;16375;p31"/>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6" name="Google Shape;16376;p31"/>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7" name="Google Shape;16377;p31"/>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8" name="Google Shape;16378;p31"/>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9" name="Google Shape;16379;p31"/>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0" name="Google Shape;16380;p31"/>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1" name="Google Shape;16381;p31"/>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2" name="Google Shape;16382;p31"/>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3" name="Google Shape;16383;p31"/>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4" name="Google Shape;16384;p31"/>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5" name="Google Shape;16385;p31"/>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6" name="Google Shape;16386;p31"/>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7" name="Google Shape;16387;p31"/>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8" name="Google Shape;16388;p31"/>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9" name="Google Shape;16389;p31"/>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0" name="Google Shape;16390;p31"/>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1" name="Google Shape;16391;p31"/>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2" name="Google Shape;16392;p31"/>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3" name="Google Shape;16393;p31"/>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4" name="Google Shape;16394;p31"/>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5" name="Google Shape;16395;p31"/>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6" name="Google Shape;16396;p31"/>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7" name="Google Shape;16397;p31"/>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8" name="Google Shape;16398;p31"/>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9" name="Google Shape;16399;p31"/>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0" name="Google Shape;16400;p31"/>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1" name="Google Shape;16401;p31"/>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2" name="Google Shape;16402;p31"/>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3" name="Google Shape;16403;p31"/>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4" name="Google Shape;16404;p31"/>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5" name="Google Shape;16405;p31"/>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6" name="Google Shape;16406;p31"/>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7" name="Google Shape;16407;p31"/>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8" name="Google Shape;16408;p31"/>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9" name="Google Shape;16409;p31"/>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0" name="Google Shape;16410;p31"/>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1" name="Google Shape;16411;p31"/>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2" name="Google Shape;16412;p31"/>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3" name="Google Shape;16413;p31"/>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4" name="Google Shape;16414;p31"/>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5" name="Google Shape;16415;p31"/>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6" name="Google Shape;16416;p31"/>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7" name="Google Shape;16417;p31"/>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8" name="Google Shape;16418;p31"/>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9" name="Google Shape;16419;p31"/>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0" name="Google Shape;16420;p31"/>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1" name="Google Shape;16421;p31"/>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2" name="Google Shape;16422;p31"/>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3" name="Google Shape;16423;p31"/>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4" name="Google Shape;16424;p31"/>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5" name="Google Shape;16425;p31"/>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6" name="Google Shape;16426;p31"/>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7" name="Google Shape;16427;p31"/>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8" name="Google Shape;16428;p31"/>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9" name="Google Shape;16429;p31"/>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0" name="Google Shape;16430;p31"/>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1" name="Google Shape;16431;p31"/>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2" name="Google Shape;16432;p31"/>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3" name="Google Shape;16433;p31"/>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4" name="Google Shape;16434;p31"/>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5" name="Google Shape;16435;p31"/>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6" name="Google Shape;16436;p31"/>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7" name="Google Shape;16437;p31"/>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8" name="Google Shape;16438;p31"/>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9" name="Google Shape;16439;p31"/>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0" name="Google Shape;16440;p31"/>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1" name="Google Shape;16441;p31"/>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2" name="Google Shape;16442;p31"/>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3" name="Google Shape;16443;p31"/>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4" name="Google Shape;16444;p31"/>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5" name="Google Shape;16445;p31"/>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6" name="Google Shape;16446;p31"/>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7" name="Google Shape;16447;p31"/>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8" name="Google Shape;16448;p31"/>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9" name="Google Shape;16449;p31"/>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0" name="Google Shape;16450;p31"/>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1" name="Google Shape;16451;p31"/>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2" name="Google Shape;16452;p31"/>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3" name="Google Shape;16453;p31"/>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4" name="Google Shape;16454;p31"/>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5" name="Google Shape;16455;p31"/>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6" name="Google Shape;16456;p31"/>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7" name="Google Shape;16457;p31"/>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8" name="Google Shape;16458;p31"/>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9" name="Google Shape;16459;p31"/>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0" name="Google Shape;16460;p31"/>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1" name="Google Shape;16461;p31"/>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2" name="Google Shape;16462;p31"/>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3" name="Google Shape;16463;p31"/>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4" name="Google Shape;16464;p31"/>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5" name="Google Shape;16465;p31"/>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6" name="Google Shape;16466;p31"/>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7" name="Google Shape;16467;p31"/>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8" name="Google Shape;16468;p31"/>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9" name="Google Shape;16469;p31"/>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0" name="Google Shape;16470;p31"/>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1" name="Google Shape;16471;p31"/>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2" name="Google Shape;16472;p31"/>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3" name="Google Shape;16473;p31"/>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4" name="Google Shape;16474;p31"/>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5" name="Google Shape;16475;p31"/>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6" name="Google Shape;16476;p31"/>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7" name="Google Shape;16477;p31"/>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8" name="Google Shape;16478;p31"/>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9" name="Google Shape;16479;p31"/>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0" name="Google Shape;16480;p31"/>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1" name="Google Shape;16481;p31"/>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2" name="Google Shape;16482;p31"/>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3" name="Google Shape;16483;p31"/>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4" name="Google Shape;16484;p31"/>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5" name="Google Shape;16485;p31"/>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6" name="Google Shape;16486;p31"/>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7" name="Google Shape;16487;p31"/>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8" name="Google Shape;16488;p31"/>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9" name="Google Shape;16489;p31"/>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0" name="Google Shape;16490;p31"/>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1" name="Google Shape;16491;p31"/>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2" name="Google Shape;16492;p31"/>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3" name="Google Shape;16493;p31"/>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4" name="Google Shape;16494;p31"/>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5" name="Google Shape;16495;p31"/>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6" name="Google Shape;16496;p31"/>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7" name="Google Shape;16497;p31"/>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8" name="Google Shape;16498;p31"/>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9" name="Google Shape;16499;p31"/>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0" name="Google Shape;16500;p31"/>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1" name="Google Shape;16501;p31"/>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2" name="Google Shape;16502;p31"/>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3" name="Google Shape;16503;p31"/>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4" name="Google Shape;16504;p31"/>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5" name="Google Shape;16505;p31"/>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6" name="Google Shape;16506;p31"/>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7" name="Google Shape;16507;p31"/>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8" name="Google Shape;16508;p31"/>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9" name="Google Shape;16509;p31"/>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0" name="Google Shape;16510;p31"/>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1" name="Google Shape;16511;p31"/>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2" name="Google Shape;16512;p31"/>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3" name="Google Shape;16513;p31"/>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4" name="Google Shape;16514;p31"/>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5" name="Google Shape;16515;p31"/>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6" name="Google Shape;16516;p31"/>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7" name="Google Shape;16517;p31"/>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8" name="Google Shape;16518;p31"/>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9" name="Google Shape;16519;p31"/>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0" name="Google Shape;16520;p31"/>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1" name="Google Shape;16521;p31"/>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2" name="Google Shape;16522;p31"/>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3" name="Google Shape;16523;p31"/>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4" name="Google Shape;16524;p31"/>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5" name="Google Shape;16525;p31"/>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6" name="Google Shape;16526;p31"/>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7" name="Google Shape;16527;p31"/>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8" name="Google Shape;16528;p31"/>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9" name="Google Shape;16529;p31"/>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0" name="Google Shape;16530;p31"/>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1" name="Google Shape;16531;p31"/>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2" name="Google Shape;16532;p31"/>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3" name="Google Shape;16533;p31"/>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4" name="Google Shape;16534;p31"/>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5" name="Google Shape;16535;p31"/>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6" name="Google Shape;16536;p31"/>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7" name="Google Shape;16537;p31"/>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8" name="Google Shape;16538;p31"/>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9" name="Google Shape;16539;p31"/>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0" name="Google Shape;16540;p31"/>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1" name="Google Shape;16541;p31"/>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2" name="Google Shape;16542;p31"/>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3" name="Google Shape;16543;p31"/>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4" name="Google Shape;16544;p31"/>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5" name="Google Shape;16545;p31"/>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6" name="Google Shape;16546;p31"/>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7" name="Google Shape;16547;p31"/>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8" name="Google Shape;16548;p31"/>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9" name="Google Shape;16549;p31"/>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0" name="Google Shape;16550;p31"/>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1" name="Google Shape;16551;p31"/>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2" name="Google Shape;16552;p31"/>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3" name="Google Shape;16553;p31"/>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4" name="Google Shape;16554;p31"/>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5" name="Google Shape;16555;p31"/>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6" name="Google Shape;16556;p31"/>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7" name="Google Shape;16557;p31"/>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8" name="Google Shape;16558;p31"/>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9" name="Google Shape;16559;p31"/>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0" name="Google Shape;16560;p31"/>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1" name="Google Shape;16561;p31"/>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2" name="Google Shape;16562;p31"/>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3" name="Google Shape;16563;p31"/>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4" name="Google Shape;16564;p31"/>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5" name="Google Shape;16565;p31"/>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6" name="Google Shape;16566;p31"/>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7" name="Google Shape;16567;p31"/>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8" name="Google Shape;16568;p31"/>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9" name="Google Shape;16569;p31"/>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0" name="Google Shape;16570;p31"/>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1" name="Google Shape;16571;p31"/>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2" name="Google Shape;16572;p31"/>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3" name="Google Shape;16573;p31"/>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4" name="Google Shape;16574;p31"/>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5" name="Google Shape;16575;p31"/>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6" name="Google Shape;16576;p31"/>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7" name="Google Shape;16577;p31"/>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8" name="Google Shape;16578;p31"/>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9" name="Google Shape;16579;p31"/>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0" name="Google Shape;16580;p31"/>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1" name="Google Shape;16581;p31"/>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2" name="Google Shape;16582;p31"/>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3" name="Google Shape;16583;p31"/>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4" name="Google Shape;16584;p31"/>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5" name="Google Shape;16585;p31"/>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6" name="Google Shape;16586;p31"/>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7" name="Google Shape;16587;p31"/>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8" name="Google Shape;16588;p31"/>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9" name="Google Shape;16589;p31"/>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0" name="Google Shape;16590;p31"/>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1" name="Google Shape;16591;p31"/>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2" name="Google Shape;16592;p31"/>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3" name="Google Shape;16593;p31"/>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4" name="Google Shape;16594;p31"/>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5" name="Google Shape;16595;p31"/>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6" name="Google Shape;16596;p31"/>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7" name="Google Shape;16597;p31"/>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8" name="Google Shape;16598;p31"/>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9" name="Google Shape;16599;p31"/>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0" name="Google Shape;16600;p31"/>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1" name="Google Shape;16601;p31"/>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2" name="Google Shape;16602;p31"/>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3" name="Google Shape;16603;p31"/>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4" name="Google Shape;16604;p31"/>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5" name="Google Shape;16605;p31"/>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6" name="Google Shape;16606;p31"/>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7" name="Google Shape;16607;p31"/>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8" name="Google Shape;16608;p31"/>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9" name="Google Shape;16609;p31"/>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0" name="Google Shape;16610;p31"/>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1" name="Google Shape;16611;p31"/>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2" name="Google Shape;16612;p31"/>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3" name="Google Shape;16613;p31"/>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4" name="Google Shape;16614;p31"/>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5" name="Google Shape;16615;p31"/>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6" name="Google Shape;16616;p31"/>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7" name="Google Shape;16617;p31"/>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8" name="Google Shape;16618;p31"/>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9" name="Google Shape;16619;p31"/>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0" name="Google Shape;16620;p31"/>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1" name="Google Shape;16621;p31"/>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2" name="Google Shape;16622;p31"/>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3" name="Google Shape;16623;p31"/>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4" name="Google Shape;16624;p31"/>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5" name="Google Shape;16625;p31"/>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6" name="Google Shape;16626;p31"/>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7" name="Google Shape;16627;p31"/>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8" name="Google Shape;16628;p31"/>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9" name="Google Shape;16629;p31"/>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0" name="Google Shape;16630;p31"/>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1" name="Google Shape;16631;p31"/>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2" name="Google Shape;16632;p31"/>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3" name="Google Shape;16633;p31"/>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4" name="Google Shape;16634;p31"/>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5" name="Google Shape;16635;p31"/>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6" name="Google Shape;16636;p31"/>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7" name="Google Shape;16637;p31"/>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8" name="Google Shape;16638;p31"/>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9" name="Google Shape;16639;p31"/>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0" name="Google Shape;16640;p31"/>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1" name="Google Shape;16641;p31"/>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2" name="Google Shape;16642;p31"/>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3" name="Google Shape;16643;p31"/>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4" name="Google Shape;16644;p31"/>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5" name="Google Shape;16645;p31"/>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6" name="Google Shape;16646;p31"/>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7" name="Google Shape;16647;p31"/>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8" name="Google Shape;16648;p31"/>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9" name="Google Shape;16649;p31"/>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0" name="Google Shape;16650;p31"/>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1" name="Google Shape;16651;p31"/>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2" name="Google Shape;16652;p31"/>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3" name="Google Shape;16653;p31"/>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4" name="Google Shape;16654;p31"/>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5" name="Google Shape;16655;p31"/>
            <p:cNvSpPr/>
            <p:nvPr/>
          </p:nvSpPr>
          <p:spPr>
            <a:xfrm>
              <a:off x="6138675" y="834653"/>
              <a:ext cx="77985" cy="72984"/>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6" name="Google Shape;16656;p31"/>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7" name="Google Shape;16657;p31"/>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8" name="Google Shape;16658;p31"/>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9" name="Google Shape;16659;p31"/>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0" name="Google Shape;16660;p31"/>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1" name="Google Shape;16661;p31"/>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2" name="Google Shape;16662;p31"/>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3" name="Google Shape;16663;p31"/>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4" name="Google Shape;16664;p31"/>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5" name="Google Shape;16665;p31"/>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6" name="Google Shape;16666;p31"/>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7" name="Google Shape;16667;p31"/>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8" name="Google Shape;16668;p31"/>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9" name="Google Shape;16669;p31"/>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0" name="Google Shape;16670;p31"/>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1" name="Google Shape;16671;p31"/>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2" name="Google Shape;16672;p31"/>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3" name="Google Shape;16673;p31"/>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4" name="Google Shape;16674;p31"/>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5" name="Google Shape;16675;p31"/>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6" name="Google Shape;16676;p31"/>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7" name="Google Shape;16677;p31"/>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8" name="Google Shape;16678;p31"/>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9" name="Google Shape;16679;p31"/>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0" name="Google Shape;16680;p31"/>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1" name="Google Shape;16681;p31"/>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2" name="Google Shape;16682;p31"/>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3" name="Google Shape;16683;p31"/>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4" name="Google Shape;16684;p31"/>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5" name="Google Shape;16685;p31"/>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6" name="Google Shape;16686;p31"/>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7" name="Google Shape;16687;p31"/>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8" name="Google Shape;16688;p31"/>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9" name="Google Shape;16689;p31"/>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0" name="Google Shape;16690;p31"/>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1" name="Google Shape;16691;p31"/>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2" name="Google Shape;16692;p31"/>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3" name="Google Shape;16693;p31"/>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4" name="Google Shape;16694;p31"/>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5" name="Google Shape;16695;p31"/>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6" name="Google Shape;16696;p31"/>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7" name="Google Shape;16697;p31"/>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8" name="Google Shape;16698;p31"/>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9" name="Google Shape;16699;p31"/>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0" name="Google Shape;16700;p31"/>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1" name="Google Shape;16701;p31"/>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2" name="Google Shape;16702;p31"/>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3" name="Google Shape;16703;p31"/>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4" name="Google Shape;16704;p31"/>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5" name="Google Shape;16705;p31"/>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6" name="Google Shape;16706;p31"/>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7" name="Google Shape;16707;p31"/>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8" name="Google Shape;16708;p31"/>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9" name="Google Shape;16709;p31"/>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0" name="Google Shape;16710;p31"/>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1" name="Google Shape;16711;p31"/>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2" name="Google Shape;16712;p31"/>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3" name="Google Shape;16713;p31"/>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4" name="Google Shape;16714;p31"/>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5" name="Google Shape;16715;p31"/>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6" name="Google Shape;16716;p31"/>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7" name="Google Shape;16717;p31"/>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8" name="Google Shape;16718;p31"/>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9" name="Google Shape;16719;p31"/>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0" name="Google Shape;16720;p31"/>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1" name="Google Shape;16721;p31"/>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2" name="Google Shape;16722;p31"/>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3" name="Google Shape;16723;p31"/>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4" name="Google Shape;16724;p31"/>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5" name="Google Shape;16725;p31"/>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6" name="Google Shape;16726;p31"/>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7" name="Google Shape;16727;p31"/>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8" name="Google Shape;16728;p31"/>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9" name="Google Shape;16729;p31"/>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0" name="Google Shape;16730;p31"/>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1" name="Google Shape;16731;p31"/>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2" name="Google Shape;16732;p31"/>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3" name="Google Shape;16733;p31"/>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4" name="Google Shape;16734;p31"/>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5" name="Google Shape;16735;p31"/>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6" name="Google Shape;16736;p31"/>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7" name="Google Shape;16737;p31"/>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8" name="Google Shape;16738;p31"/>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9" name="Google Shape;16739;p31"/>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0" name="Google Shape;16740;p31"/>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1" name="Google Shape;16741;p31"/>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2" name="Google Shape;16742;p31"/>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3" name="Google Shape;16743;p31"/>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4" name="Google Shape;16744;p31"/>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5" name="Google Shape;16745;p31"/>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6" name="Google Shape;16746;p31"/>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7" name="Google Shape;16747;p31"/>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8" name="Google Shape;16748;p31"/>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9" name="Google Shape;16749;p31"/>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0" name="Google Shape;16750;p31"/>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1" name="Google Shape;16751;p31"/>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2" name="Google Shape;16752;p31"/>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3" name="Google Shape;16753;p31"/>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4" name="Google Shape;16754;p31"/>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5" name="Google Shape;16755;p31"/>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6" name="Google Shape;16756;p31"/>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7" name="Google Shape;16757;p31"/>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8" name="Google Shape;16758;p31"/>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9" name="Google Shape;16759;p31"/>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0" name="Google Shape;16760;p31"/>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1" name="Google Shape;16761;p31"/>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2" name="Google Shape;16762;p31"/>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3" name="Google Shape;16763;p31"/>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4" name="Google Shape;16764;p31"/>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5" name="Google Shape;16765;p31"/>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6" name="Google Shape;16766;p31"/>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7" name="Google Shape;16767;p31"/>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8" name="Google Shape;16768;p31"/>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9" name="Google Shape;16769;p31"/>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0" name="Google Shape;16770;p31"/>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1" name="Google Shape;16771;p31"/>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2" name="Google Shape;16772;p31"/>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3" name="Google Shape;16773;p31"/>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4" name="Google Shape;16774;p31"/>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5" name="Google Shape;16775;p31"/>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6" name="Google Shape;16776;p31"/>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7" name="Google Shape;16777;p31"/>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8" name="Google Shape;16778;p31"/>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9" name="Google Shape;16779;p31"/>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0" name="Google Shape;16780;p31"/>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1" name="Google Shape;16781;p31"/>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2" name="Google Shape;16782;p31"/>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3" name="Google Shape;16783;p31"/>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4" name="Google Shape;16784;p31"/>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5" name="Google Shape;16785;p31"/>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6" name="Google Shape;16786;p31"/>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7" name="Google Shape;16787;p31"/>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8" name="Google Shape;16788;p31"/>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9" name="Google Shape;16789;p31"/>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0" name="Google Shape;16790;p31"/>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1" name="Google Shape;16791;p31"/>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2" name="Google Shape;16792;p31"/>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3" name="Google Shape;16793;p31"/>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4" name="Google Shape;16794;p31"/>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5" name="Google Shape;16795;p31"/>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6" name="Google Shape;16796;p31"/>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7" name="Google Shape;16797;p31"/>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8" name="Google Shape;16798;p31"/>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9" name="Google Shape;16799;p31"/>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0" name="Google Shape;16800;p31"/>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1" name="Google Shape;16801;p31"/>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2" name="Google Shape;16802;p31"/>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3" name="Google Shape;16803;p31"/>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4" name="Google Shape;16804;p31"/>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5" name="Google Shape;16805;p31"/>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6" name="Google Shape;16806;p31"/>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7" name="Google Shape;16807;p31"/>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8" name="Google Shape;16808;p31"/>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9" name="Google Shape;16809;p31"/>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0" name="Google Shape;16810;p31"/>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1" name="Google Shape;16811;p31"/>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2" name="Google Shape;16812;p31"/>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3" name="Google Shape;16813;p31"/>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4" name="Google Shape;16814;p31"/>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5" name="Google Shape;16815;p31"/>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6" name="Google Shape;16816;p31"/>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7" name="Google Shape;16817;p31"/>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8" name="Google Shape;16818;p31"/>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9" name="Google Shape;16819;p31"/>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0" name="Google Shape;16820;p31"/>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1" name="Google Shape;16821;p31"/>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2" name="Google Shape;16822;p31"/>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3" name="Google Shape;16823;p31"/>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4" name="Google Shape;16824;p31"/>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5" name="Google Shape;16825;p31"/>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6" name="Google Shape;16826;p31"/>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7" name="Google Shape;16827;p31"/>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8" name="Google Shape;16828;p31"/>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9" name="Google Shape;16829;p31"/>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0" name="Google Shape;16830;p31"/>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1" name="Google Shape;16831;p31"/>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2" name="Google Shape;16832;p31"/>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3" name="Google Shape;16833;p31"/>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4" name="Google Shape;16834;p31"/>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5" name="Google Shape;16835;p31"/>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6" name="Google Shape;16836;p31"/>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7" name="Google Shape;16837;p31"/>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8" name="Google Shape;16838;p31"/>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9" name="Google Shape;16839;p31"/>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0" name="Google Shape;16840;p31"/>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1" name="Google Shape;16841;p31"/>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2" name="Google Shape;16842;p31"/>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3" name="Google Shape;16843;p31"/>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4" name="Google Shape;16844;p31"/>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5" name="Google Shape;16845;p31"/>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6" name="Google Shape;16846;p31"/>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7" name="Google Shape;16847;p31"/>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8" name="Google Shape;16848;p31"/>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9" name="Google Shape;16849;p31"/>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0" name="Google Shape;16850;p31"/>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1" name="Google Shape;16851;p31"/>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2" name="Google Shape;16852;p31"/>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3" name="Google Shape;16853;p31"/>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4" name="Google Shape;16854;p31"/>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5" name="Google Shape;16855;p31"/>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6" name="Google Shape;16856;p31"/>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7" name="Google Shape;16857;p31"/>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8" name="Google Shape;16858;p31"/>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9" name="Google Shape;16859;p31"/>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0" name="Google Shape;16860;p31"/>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1" name="Google Shape;16861;p31"/>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2" name="Google Shape;16862;p31"/>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3" name="Google Shape;16863;p31"/>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4" name="Google Shape;16864;p31"/>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5" name="Google Shape;16865;p31"/>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6" name="Google Shape;16866;p31"/>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7" name="Google Shape;16867;p31"/>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8" name="Google Shape;16868;p31"/>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9" name="Google Shape;16869;p31"/>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0" name="Google Shape;16870;p31"/>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1" name="Google Shape;16871;p31"/>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2" name="Google Shape;16872;p31"/>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3" name="Google Shape;16873;p31"/>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4" name="Google Shape;16874;p31"/>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5" name="Google Shape;16875;p31"/>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6" name="Google Shape;16876;p31"/>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7" name="Google Shape;16877;p31"/>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8" name="Google Shape;16878;p31"/>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9" name="Google Shape;16879;p31"/>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0" name="Google Shape;16880;p31"/>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1" name="Google Shape;16881;p31"/>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2" name="Google Shape;16882;p31"/>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3" name="Google Shape;16883;p31"/>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4" name="Google Shape;16884;p31"/>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5" name="Google Shape;16885;p31"/>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6" name="Google Shape;16886;p31"/>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7" name="Google Shape;16887;p31"/>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8" name="Google Shape;16888;p31"/>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9" name="Google Shape;16889;p31"/>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0" name="Google Shape;16890;p31"/>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1" name="Google Shape;16891;p31"/>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2" name="Google Shape;16892;p31"/>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3" name="Google Shape;16893;p31"/>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4" name="Google Shape;16894;p31"/>
          <p:cNvGrpSpPr/>
          <p:nvPr/>
        </p:nvGrpSpPr>
        <p:grpSpPr>
          <a:xfrm rot="-6698405">
            <a:off x="-1458611" y="-1260441"/>
            <a:ext cx="6950869" cy="6489029"/>
            <a:chOff x="1745401" y="-108147"/>
            <a:chExt cx="4582243" cy="4277783"/>
          </a:xfrm>
        </p:grpSpPr>
        <p:sp>
          <p:nvSpPr>
            <p:cNvPr id="16895" name="Google Shape;16895;p31"/>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6" name="Google Shape;16896;p31"/>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7" name="Google Shape;16897;p31"/>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8" name="Google Shape;16898;p31"/>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9" name="Google Shape;16899;p31"/>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0" name="Google Shape;16900;p31"/>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1" name="Google Shape;16901;p31"/>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2" name="Google Shape;16902;p31"/>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8"/>
        <p:cNvGrpSpPr/>
        <p:nvPr/>
      </p:nvGrpSpPr>
      <p:grpSpPr>
        <a:xfrm>
          <a:off x="0" y="0"/>
          <a:ext cx="0" cy="0"/>
          <a:chOff x="0" y="0"/>
          <a:chExt cx="0" cy="0"/>
        </a:xfrm>
      </p:grpSpPr>
      <p:sp>
        <p:nvSpPr>
          <p:cNvPr id="609" name="Google Shape;609;p3"/>
          <p:cNvSpPr/>
          <p:nvPr/>
        </p:nvSpPr>
        <p:spPr>
          <a:xfrm>
            <a:off x="-2912200" y="-323850"/>
            <a:ext cx="8550000" cy="591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3"/>
          <p:cNvGrpSpPr/>
          <p:nvPr/>
        </p:nvGrpSpPr>
        <p:grpSpPr>
          <a:xfrm rot="-6698378">
            <a:off x="-1436266" y="-2771758"/>
            <a:ext cx="9372799" cy="8750037"/>
            <a:chOff x="1745401" y="-108147"/>
            <a:chExt cx="4582243" cy="4277783"/>
          </a:xfrm>
        </p:grpSpPr>
        <p:sp>
          <p:nvSpPr>
            <p:cNvPr id="611" name="Google Shape;611;p3"/>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3"/>
          <p:cNvSpPr txBox="1">
            <a:spLocks noGrp="1"/>
          </p:cNvSpPr>
          <p:nvPr>
            <p:ph type="title"/>
          </p:nvPr>
        </p:nvSpPr>
        <p:spPr>
          <a:xfrm>
            <a:off x="720000" y="2755700"/>
            <a:ext cx="40914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0" name="Google Shape;620;p3"/>
          <p:cNvSpPr txBox="1">
            <a:spLocks noGrp="1"/>
          </p:cNvSpPr>
          <p:nvPr>
            <p:ph type="title" idx="2" hasCustomPrompt="1"/>
          </p:nvPr>
        </p:nvSpPr>
        <p:spPr>
          <a:xfrm>
            <a:off x="827150" y="1713350"/>
            <a:ext cx="1423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1" name="Google Shape;621;p3"/>
          <p:cNvSpPr txBox="1">
            <a:spLocks noGrp="1"/>
          </p:cNvSpPr>
          <p:nvPr>
            <p:ph type="subTitle" idx="1"/>
          </p:nvPr>
        </p:nvSpPr>
        <p:spPr>
          <a:xfrm>
            <a:off x="720000" y="3508425"/>
            <a:ext cx="4091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22" name="Google Shape;622;p3"/>
          <p:cNvGrpSpPr/>
          <p:nvPr/>
        </p:nvGrpSpPr>
        <p:grpSpPr>
          <a:xfrm flipH="1">
            <a:off x="12" y="50"/>
            <a:ext cx="9143974" cy="5143527"/>
            <a:chOff x="5675525" y="175517"/>
            <a:chExt cx="1192003" cy="774826"/>
          </a:xfrm>
        </p:grpSpPr>
        <p:sp>
          <p:nvSpPr>
            <p:cNvPr id="623" name="Google Shape;623;p3"/>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6257576" y="853234"/>
              <a:ext cx="225288" cy="97106"/>
            </a:xfrm>
            <a:custGeom>
              <a:avLst/>
              <a:gdLst/>
              <a:ahLst/>
              <a:cxnLst/>
              <a:rect l="l" t="t" r="r" b="b"/>
              <a:pathLst>
                <a:path w="22625" h="9752" extrusionOk="0">
                  <a:moveTo>
                    <a:pt x="21411" y="250"/>
                  </a:moveTo>
                  <a:lnTo>
                    <a:pt x="21411" y="250"/>
                  </a:lnTo>
                  <a:cubicBezTo>
                    <a:pt x="17477" y="964"/>
                    <a:pt x="20733" y="0"/>
                    <a:pt x="14756" y="1437"/>
                  </a:cubicBezTo>
                  <a:cubicBezTo>
                    <a:pt x="15594" y="2400"/>
                    <a:pt x="16147" y="3497"/>
                    <a:pt x="16415" y="4737"/>
                  </a:cubicBezTo>
                  <a:cubicBezTo>
                    <a:pt x="15727" y="4832"/>
                    <a:pt x="14943" y="4876"/>
                    <a:pt x="14143" y="4876"/>
                  </a:cubicBezTo>
                  <a:cubicBezTo>
                    <a:pt x="11853" y="4876"/>
                    <a:pt x="9431" y="4517"/>
                    <a:pt x="8743" y="3961"/>
                  </a:cubicBezTo>
                  <a:cubicBezTo>
                    <a:pt x="8635" y="4013"/>
                    <a:pt x="8502" y="4028"/>
                    <a:pt x="8366" y="4028"/>
                  </a:cubicBezTo>
                  <a:cubicBezTo>
                    <a:pt x="8199" y="4028"/>
                    <a:pt x="8028" y="4006"/>
                    <a:pt x="7895" y="4006"/>
                  </a:cubicBezTo>
                  <a:cubicBezTo>
                    <a:pt x="7860" y="3997"/>
                    <a:pt x="7833" y="3979"/>
                    <a:pt x="7806" y="3970"/>
                  </a:cubicBezTo>
                  <a:cubicBezTo>
                    <a:pt x="7333" y="4764"/>
                    <a:pt x="5638" y="4274"/>
                    <a:pt x="6843" y="5995"/>
                  </a:cubicBezTo>
                  <a:cubicBezTo>
                    <a:pt x="7173" y="6147"/>
                    <a:pt x="0" y="7485"/>
                    <a:pt x="3132" y="8047"/>
                  </a:cubicBezTo>
                  <a:cubicBezTo>
                    <a:pt x="3141" y="8270"/>
                    <a:pt x="2775" y="8324"/>
                    <a:pt x="2534" y="8440"/>
                  </a:cubicBezTo>
                  <a:cubicBezTo>
                    <a:pt x="3214" y="8489"/>
                    <a:pt x="2977" y="8820"/>
                    <a:pt x="3396" y="8820"/>
                  </a:cubicBezTo>
                  <a:cubicBezTo>
                    <a:pt x="3505" y="8820"/>
                    <a:pt x="3657" y="8798"/>
                    <a:pt x="3881" y="8743"/>
                  </a:cubicBezTo>
                  <a:lnTo>
                    <a:pt x="3881" y="8743"/>
                  </a:lnTo>
                  <a:cubicBezTo>
                    <a:pt x="3738" y="8805"/>
                    <a:pt x="2587" y="9278"/>
                    <a:pt x="1642" y="9751"/>
                  </a:cubicBezTo>
                  <a:lnTo>
                    <a:pt x="10813" y="9751"/>
                  </a:lnTo>
                  <a:cubicBezTo>
                    <a:pt x="10456" y="9100"/>
                    <a:pt x="11116" y="9573"/>
                    <a:pt x="10929" y="8770"/>
                  </a:cubicBezTo>
                  <a:lnTo>
                    <a:pt x="10929" y="8770"/>
                  </a:lnTo>
                  <a:cubicBezTo>
                    <a:pt x="10627" y="8807"/>
                    <a:pt x="10253" y="9195"/>
                    <a:pt x="9580" y="9195"/>
                  </a:cubicBezTo>
                  <a:cubicBezTo>
                    <a:pt x="9437" y="9195"/>
                    <a:pt x="9281" y="9178"/>
                    <a:pt x="9109" y="9136"/>
                  </a:cubicBezTo>
                  <a:cubicBezTo>
                    <a:pt x="9876" y="8658"/>
                    <a:pt x="11027" y="8387"/>
                    <a:pt x="12101" y="8387"/>
                  </a:cubicBezTo>
                  <a:cubicBezTo>
                    <a:pt x="12751" y="8387"/>
                    <a:pt x="13373" y="8486"/>
                    <a:pt x="13864" y="8698"/>
                  </a:cubicBezTo>
                  <a:cubicBezTo>
                    <a:pt x="14435" y="8306"/>
                    <a:pt x="14185" y="7735"/>
                    <a:pt x="15398" y="7646"/>
                  </a:cubicBezTo>
                  <a:lnTo>
                    <a:pt x="15398" y="7646"/>
                  </a:lnTo>
                  <a:cubicBezTo>
                    <a:pt x="15364" y="7647"/>
                    <a:pt x="15331" y="7648"/>
                    <a:pt x="15298" y="7648"/>
                  </a:cubicBezTo>
                  <a:cubicBezTo>
                    <a:pt x="14503" y="7648"/>
                    <a:pt x="13950" y="7149"/>
                    <a:pt x="14533" y="6994"/>
                  </a:cubicBezTo>
                  <a:cubicBezTo>
                    <a:pt x="15788" y="5817"/>
                    <a:pt x="16574" y="5226"/>
                    <a:pt x="16889" y="5226"/>
                  </a:cubicBezTo>
                  <a:cubicBezTo>
                    <a:pt x="17120" y="5226"/>
                    <a:pt x="17096" y="5544"/>
                    <a:pt x="16817" y="6183"/>
                  </a:cubicBezTo>
                  <a:cubicBezTo>
                    <a:pt x="16925" y="6131"/>
                    <a:pt x="17058" y="6116"/>
                    <a:pt x="17193" y="6116"/>
                  </a:cubicBezTo>
                  <a:cubicBezTo>
                    <a:pt x="17360" y="6116"/>
                    <a:pt x="17531" y="6138"/>
                    <a:pt x="17664" y="6138"/>
                  </a:cubicBezTo>
                  <a:cubicBezTo>
                    <a:pt x="16451" y="6218"/>
                    <a:pt x="17120" y="7200"/>
                    <a:pt x="16237" y="7307"/>
                  </a:cubicBezTo>
                  <a:cubicBezTo>
                    <a:pt x="16821" y="7412"/>
                    <a:pt x="17304" y="7617"/>
                    <a:pt x="17930" y="7617"/>
                  </a:cubicBezTo>
                  <a:cubicBezTo>
                    <a:pt x="18002" y="7617"/>
                    <a:pt x="18075" y="7614"/>
                    <a:pt x="18151" y="7608"/>
                  </a:cubicBezTo>
                  <a:lnTo>
                    <a:pt x="18151" y="7608"/>
                  </a:lnTo>
                  <a:cubicBezTo>
                    <a:pt x="16881" y="7769"/>
                    <a:pt x="18892" y="8347"/>
                    <a:pt x="17602" y="8493"/>
                  </a:cubicBezTo>
                  <a:cubicBezTo>
                    <a:pt x="17611" y="8494"/>
                    <a:pt x="17622" y="8494"/>
                    <a:pt x="17636" y="8494"/>
                  </a:cubicBezTo>
                  <a:cubicBezTo>
                    <a:pt x="18079" y="8494"/>
                    <a:pt x="20725" y="8076"/>
                    <a:pt x="19885" y="7556"/>
                  </a:cubicBezTo>
                  <a:lnTo>
                    <a:pt x="19885" y="7556"/>
                  </a:lnTo>
                  <a:cubicBezTo>
                    <a:pt x="19765" y="7589"/>
                    <a:pt x="19663" y="7604"/>
                    <a:pt x="19578" y="7604"/>
                  </a:cubicBezTo>
                  <a:cubicBezTo>
                    <a:pt x="18298" y="7604"/>
                    <a:pt x="20815" y="4154"/>
                    <a:pt x="20064" y="4154"/>
                  </a:cubicBezTo>
                  <a:cubicBezTo>
                    <a:pt x="20004" y="4154"/>
                    <a:pt x="19923" y="4176"/>
                    <a:pt x="19818" y="4223"/>
                  </a:cubicBezTo>
                  <a:lnTo>
                    <a:pt x="19818" y="4223"/>
                  </a:lnTo>
                  <a:lnTo>
                    <a:pt x="21250" y="3569"/>
                  </a:lnTo>
                  <a:lnTo>
                    <a:pt x="21250" y="3569"/>
                  </a:lnTo>
                  <a:cubicBezTo>
                    <a:pt x="21194" y="3577"/>
                    <a:pt x="21134" y="3581"/>
                    <a:pt x="21074" y="3581"/>
                  </a:cubicBezTo>
                  <a:cubicBezTo>
                    <a:pt x="20744" y="3581"/>
                    <a:pt x="20393" y="3462"/>
                    <a:pt x="20385" y="3266"/>
                  </a:cubicBezTo>
                  <a:lnTo>
                    <a:pt x="20385" y="3266"/>
                  </a:lnTo>
                  <a:cubicBezTo>
                    <a:pt x="20385" y="3266"/>
                    <a:pt x="20386" y="3266"/>
                    <a:pt x="20386" y="3266"/>
                  </a:cubicBezTo>
                  <a:cubicBezTo>
                    <a:pt x="20466" y="3266"/>
                    <a:pt x="22625" y="1141"/>
                    <a:pt x="19850" y="964"/>
                  </a:cubicBezTo>
                  <a:lnTo>
                    <a:pt x="21411" y="25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6203474" y="645979"/>
              <a:ext cx="119052" cy="173509"/>
            </a:xfrm>
            <a:custGeom>
              <a:avLst/>
              <a:gdLst/>
              <a:ahLst/>
              <a:cxnLst/>
              <a:rect l="l" t="t" r="r" b="b"/>
              <a:pathLst>
                <a:path w="11956" h="17425" extrusionOk="0">
                  <a:moveTo>
                    <a:pt x="11954" y="8616"/>
                  </a:moveTo>
                  <a:cubicBezTo>
                    <a:pt x="11954" y="8616"/>
                    <a:pt x="11952" y="8617"/>
                    <a:pt x="11950" y="8619"/>
                  </a:cubicBezTo>
                  <a:lnTo>
                    <a:pt x="11950" y="8619"/>
                  </a:lnTo>
                  <a:cubicBezTo>
                    <a:pt x="11952" y="8619"/>
                    <a:pt x="11953" y="8619"/>
                    <a:pt x="11955" y="8618"/>
                  </a:cubicBezTo>
                  <a:cubicBezTo>
                    <a:pt x="11955" y="8617"/>
                    <a:pt x="11955" y="8616"/>
                    <a:pt x="11954" y="8616"/>
                  </a:cubicBezTo>
                  <a:close/>
                  <a:moveTo>
                    <a:pt x="5467" y="0"/>
                  </a:moveTo>
                  <a:cubicBezTo>
                    <a:pt x="5453" y="0"/>
                    <a:pt x="5439" y="0"/>
                    <a:pt x="5424" y="1"/>
                  </a:cubicBezTo>
                  <a:cubicBezTo>
                    <a:pt x="6204" y="277"/>
                    <a:pt x="4972" y="894"/>
                    <a:pt x="5756" y="894"/>
                  </a:cubicBezTo>
                  <a:cubicBezTo>
                    <a:pt x="5833" y="894"/>
                    <a:pt x="5930" y="888"/>
                    <a:pt x="6049" y="875"/>
                  </a:cubicBezTo>
                  <a:lnTo>
                    <a:pt x="6049" y="875"/>
                  </a:lnTo>
                  <a:cubicBezTo>
                    <a:pt x="5915" y="1499"/>
                    <a:pt x="5237" y="6611"/>
                    <a:pt x="5460" y="6718"/>
                  </a:cubicBezTo>
                  <a:cubicBezTo>
                    <a:pt x="8065" y="7004"/>
                    <a:pt x="8235" y="7236"/>
                    <a:pt x="5969" y="7414"/>
                  </a:cubicBezTo>
                  <a:cubicBezTo>
                    <a:pt x="5468" y="7208"/>
                    <a:pt x="4180" y="5714"/>
                    <a:pt x="3027" y="5714"/>
                  </a:cubicBezTo>
                  <a:cubicBezTo>
                    <a:pt x="2682" y="5714"/>
                    <a:pt x="2349" y="5848"/>
                    <a:pt x="2052" y="6192"/>
                  </a:cubicBezTo>
                  <a:cubicBezTo>
                    <a:pt x="2320" y="7468"/>
                    <a:pt x="2409" y="9725"/>
                    <a:pt x="0" y="12008"/>
                  </a:cubicBezTo>
                  <a:cubicBezTo>
                    <a:pt x="628" y="11698"/>
                    <a:pt x="1280" y="11539"/>
                    <a:pt x="1953" y="11539"/>
                  </a:cubicBezTo>
                  <a:cubicBezTo>
                    <a:pt x="2189" y="11539"/>
                    <a:pt x="2427" y="11559"/>
                    <a:pt x="2668" y="11598"/>
                  </a:cubicBezTo>
                  <a:cubicBezTo>
                    <a:pt x="1579" y="12767"/>
                    <a:pt x="1999" y="13382"/>
                    <a:pt x="3926" y="13454"/>
                  </a:cubicBezTo>
                  <a:cubicBezTo>
                    <a:pt x="3783" y="13570"/>
                    <a:pt x="3658" y="13686"/>
                    <a:pt x="3551" y="13802"/>
                  </a:cubicBezTo>
                  <a:cubicBezTo>
                    <a:pt x="4372" y="13953"/>
                    <a:pt x="3747" y="14372"/>
                    <a:pt x="4809" y="14444"/>
                  </a:cubicBezTo>
                  <a:cubicBezTo>
                    <a:pt x="4808" y="14441"/>
                    <a:pt x="4808" y="14439"/>
                    <a:pt x="4809" y="14439"/>
                  </a:cubicBezTo>
                  <a:cubicBezTo>
                    <a:pt x="4850" y="14439"/>
                    <a:pt x="6314" y="16564"/>
                    <a:pt x="6566" y="16772"/>
                  </a:cubicBezTo>
                  <a:cubicBezTo>
                    <a:pt x="6691" y="16960"/>
                    <a:pt x="6816" y="17093"/>
                    <a:pt x="6932" y="17191"/>
                  </a:cubicBezTo>
                  <a:cubicBezTo>
                    <a:pt x="6959" y="17218"/>
                    <a:pt x="6977" y="17236"/>
                    <a:pt x="7003" y="17254"/>
                  </a:cubicBezTo>
                  <a:cubicBezTo>
                    <a:pt x="7021" y="17263"/>
                    <a:pt x="7039" y="17290"/>
                    <a:pt x="7066" y="17299"/>
                  </a:cubicBezTo>
                  <a:cubicBezTo>
                    <a:pt x="7075" y="17307"/>
                    <a:pt x="7084" y="17307"/>
                    <a:pt x="7093" y="17316"/>
                  </a:cubicBezTo>
                  <a:cubicBezTo>
                    <a:pt x="7209" y="17391"/>
                    <a:pt x="7317" y="17424"/>
                    <a:pt x="7416" y="17424"/>
                  </a:cubicBezTo>
                  <a:cubicBezTo>
                    <a:pt x="8397" y="17424"/>
                    <a:pt x="8541" y="14108"/>
                    <a:pt x="8567" y="14108"/>
                  </a:cubicBezTo>
                  <a:cubicBezTo>
                    <a:pt x="8571" y="14108"/>
                    <a:pt x="8573" y="14180"/>
                    <a:pt x="8574" y="14346"/>
                  </a:cubicBezTo>
                  <a:cubicBezTo>
                    <a:pt x="9073" y="14146"/>
                    <a:pt x="9584" y="14047"/>
                    <a:pt x="10106" y="14047"/>
                  </a:cubicBezTo>
                  <a:cubicBezTo>
                    <a:pt x="10516" y="14047"/>
                    <a:pt x="10933" y="14108"/>
                    <a:pt x="11357" y="14230"/>
                  </a:cubicBezTo>
                  <a:cubicBezTo>
                    <a:pt x="8511" y="13170"/>
                    <a:pt x="7971" y="12954"/>
                    <a:pt x="8064" y="12954"/>
                  </a:cubicBezTo>
                  <a:cubicBezTo>
                    <a:pt x="8105" y="12954"/>
                    <a:pt x="8269" y="12995"/>
                    <a:pt x="8413" y="13025"/>
                  </a:cubicBezTo>
                  <a:cubicBezTo>
                    <a:pt x="8823" y="12544"/>
                    <a:pt x="9314" y="12187"/>
                    <a:pt x="9751" y="12178"/>
                  </a:cubicBezTo>
                  <a:lnTo>
                    <a:pt x="9127" y="12115"/>
                  </a:lnTo>
                  <a:cubicBezTo>
                    <a:pt x="9118" y="11916"/>
                    <a:pt x="11822" y="8720"/>
                    <a:pt x="11950" y="8619"/>
                  </a:cubicBezTo>
                  <a:lnTo>
                    <a:pt x="11950" y="8619"/>
                  </a:lnTo>
                  <a:cubicBezTo>
                    <a:pt x="11921" y="8621"/>
                    <a:pt x="11892" y="8622"/>
                    <a:pt x="11862" y="8622"/>
                  </a:cubicBezTo>
                  <a:cubicBezTo>
                    <a:pt x="10633" y="8622"/>
                    <a:pt x="8520" y="6801"/>
                    <a:pt x="9221" y="6275"/>
                  </a:cubicBezTo>
                  <a:lnTo>
                    <a:pt x="9221" y="6275"/>
                  </a:lnTo>
                  <a:cubicBezTo>
                    <a:pt x="9208" y="6285"/>
                    <a:pt x="9206" y="6290"/>
                    <a:pt x="9215" y="6290"/>
                  </a:cubicBezTo>
                  <a:cubicBezTo>
                    <a:pt x="9329" y="6290"/>
                    <a:pt x="11267" y="5434"/>
                    <a:pt x="11259" y="5220"/>
                  </a:cubicBezTo>
                  <a:cubicBezTo>
                    <a:pt x="10591" y="4258"/>
                    <a:pt x="7172" y="3198"/>
                    <a:pt x="7074" y="3198"/>
                  </a:cubicBezTo>
                  <a:cubicBezTo>
                    <a:pt x="7062" y="3198"/>
                    <a:pt x="7100" y="3214"/>
                    <a:pt x="7200" y="3248"/>
                  </a:cubicBezTo>
                  <a:cubicBezTo>
                    <a:pt x="6959" y="3355"/>
                    <a:pt x="6602" y="3293"/>
                    <a:pt x="6236" y="3346"/>
                  </a:cubicBezTo>
                  <a:cubicBezTo>
                    <a:pt x="7057" y="2383"/>
                    <a:pt x="7048" y="2044"/>
                    <a:pt x="7521" y="1366"/>
                  </a:cubicBezTo>
                  <a:lnTo>
                    <a:pt x="7521" y="1366"/>
                  </a:lnTo>
                  <a:cubicBezTo>
                    <a:pt x="7396" y="1388"/>
                    <a:pt x="7300" y="1397"/>
                    <a:pt x="7224" y="1397"/>
                  </a:cubicBezTo>
                  <a:cubicBezTo>
                    <a:pt x="6841" y="1397"/>
                    <a:pt x="6995" y="1155"/>
                    <a:pt x="6604" y="1155"/>
                  </a:cubicBezTo>
                  <a:cubicBezTo>
                    <a:pt x="6552" y="1155"/>
                    <a:pt x="6489" y="1159"/>
                    <a:pt x="6415" y="1169"/>
                  </a:cubicBezTo>
                  <a:lnTo>
                    <a:pt x="7003" y="714"/>
                  </a:lnTo>
                  <a:cubicBezTo>
                    <a:pt x="6810" y="539"/>
                    <a:pt x="6349" y="0"/>
                    <a:pt x="546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6624814" y="585664"/>
              <a:ext cx="133082" cy="124548"/>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6193705" y="335770"/>
              <a:ext cx="198104" cy="111703"/>
            </a:xfrm>
            <a:custGeom>
              <a:avLst/>
              <a:gdLst/>
              <a:ahLst/>
              <a:cxnLst/>
              <a:rect l="l" t="t" r="r" b="b"/>
              <a:pathLst>
                <a:path w="19895" h="11218" extrusionOk="0">
                  <a:moveTo>
                    <a:pt x="18146" y="1"/>
                  </a:moveTo>
                  <a:lnTo>
                    <a:pt x="18146" y="1"/>
                  </a:lnTo>
                  <a:cubicBezTo>
                    <a:pt x="17958" y="188"/>
                    <a:pt x="14524" y="1562"/>
                    <a:pt x="14425" y="1713"/>
                  </a:cubicBezTo>
                  <a:cubicBezTo>
                    <a:pt x="13807" y="2818"/>
                    <a:pt x="13012" y="4031"/>
                    <a:pt x="12134" y="4031"/>
                  </a:cubicBezTo>
                  <a:cubicBezTo>
                    <a:pt x="11706" y="4031"/>
                    <a:pt x="11259" y="3743"/>
                    <a:pt x="10804" y="3016"/>
                  </a:cubicBezTo>
                  <a:cubicBezTo>
                    <a:pt x="10710" y="3007"/>
                    <a:pt x="10616" y="3003"/>
                    <a:pt x="10523" y="3003"/>
                  </a:cubicBezTo>
                  <a:cubicBezTo>
                    <a:pt x="9578" y="3003"/>
                    <a:pt x="8625" y="3422"/>
                    <a:pt x="7797" y="3649"/>
                  </a:cubicBezTo>
                  <a:lnTo>
                    <a:pt x="7788" y="3703"/>
                  </a:lnTo>
                  <a:lnTo>
                    <a:pt x="7726" y="3676"/>
                  </a:lnTo>
                  <a:cubicBezTo>
                    <a:pt x="7430" y="3754"/>
                    <a:pt x="7155" y="3808"/>
                    <a:pt x="6904" y="3808"/>
                  </a:cubicBezTo>
                  <a:cubicBezTo>
                    <a:pt x="6694" y="3808"/>
                    <a:pt x="6500" y="3770"/>
                    <a:pt x="6325" y="3676"/>
                  </a:cubicBezTo>
                  <a:cubicBezTo>
                    <a:pt x="6295" y="3680"/>
                    <a:pt x="6260" y="3682"/>
                    <a:pt x="6220" y="3682"/>
                  </a:cubicBezTo>
                  <a:cubicBezTo>
                    <a:pt x="5681" y="3682"/>
                    <a:pt x="4268" y="3324"/>
                    <a:pt x="3692" y="3324"/>
                  </a:cubicBezTo>
                  <a:cubicBezTo>
                    <a:pt x="3331" y="3324"/>
                    <a:pt x="3300" y="3465"/>
                    <a:pt x="4024" y="3926"/>
                  </a:cubicBezTo>
                  <a:cubicBezTo>
                    <a:pt x="3850" y="4119"/>
                    <a:pt x="3703" y="4188"/>
                    <a:pt x="3563" y="4188"/>
                  </a:cubicBezTo>
                  <a:cubicBezTo>
                    <a:pt x="3212" y="4188"/>
                    <a:pt x="2908" y="3753"/>
                    <a:pt x="2360" y="3753"/>
                  </a:cubicBezTo>
                  <a:cubicBezTo>
                    <a:pt x="2238" y="3753"/>
                    <a:pt x="2103" y="3775"/>
                    <a:pt x="1954" y="3828"/>
                  </a:cubicBezTo>
                  <a:lnTo>
                    <a:pt x="2810" y="3899"/>
                  </a:lnTo>
                  <a:cubicBezTo>
                    <a:pt x="2373" y="5389"/>
                    <a:pt x="0" y="5300"/>
                    <a:pt x="2623" y="5960"/>
                  </a:cubicBezTo>
                  <a:cubicBezTo>
                    <a:pt x="2236" y="6717"/>
                    <a:pt x="2595" y="9860"/>
                    <a:pt x="2245" y="9860"/>
                  </a:cubicBezTo>
                  <a:cubicBezTo>
                    <a:pt x="2240" y="9860"/>
                    <a:pt x="2236" y="9860"/>
                    <a:pt x="2230" y="9858"/>
                  </a:cubicBezTo>
                  <a:lnTo>
                    <a:pt x="1615" y="9671"/>
                  </a:lnTo>
                  <a:lnTo>
                    <a:pt x="1615" y="9671"/>
                  </a:lnTo>
                  <a:cubicBezTo>
                    <a:pt x="2275" y="10046"/>
                    <a:pt x="3970" y="10724"/>
                    <a:pt x="2016" y="10884"/>
                  </a:cubicBezTo>
                  <a:cubicBezTo>
                    <a:pt x="2213" y="10902"/>
                    <a:pt x="2418" y="10929"/>
                    <a:pt x="2614" y="10947"/>
                  </a:cubicBezTo>
                  <a:cubicBezTo>
                    <a:pt x="3014" y="11148"/>
                    <a:pt x="3389" y="11218"/>
                    <a:pt x="3712" y="11218"/>
                  </a:cubicBezTo>
                  <a:cubicBezTo>
                    <a:pt x="4362" y="11218"/>
                    <a:pt x="4803" y="10935"/>
                    <a:pt x="4809" y="10875"/>
                  </a:cubicBezTo>
                  <a:cubicBezTo>
                    <a:pt x="6129" y="10269"/>
                    <a:pt x="5264" y="9626"/>
                    <a:pt x="5603" y="9002"/>
                  </a:cubicBezTo>
                  <a:lnTo>
                    <a:pt x="5603" y="9002"/>
                  </a:lnTo>
                  <a:cubicBezTo>
                    <a:pt x="5405" y="9093"/>
                    <a:pt x="5285" y="9229"/>
                    <a:pt x="5034" y="9229"/>
                  </a:cubicBezTo>
                  <a:cubicBezTo>
                    <a:pt x="4990" y="9229"/>
                    <a:pt x="4942" y="9225"/>
                    <a:pt x="4889" y="9216"/>
                  </a:cubicBezTo>
                  <a:cubicBezTo>
                    <a:pt x="5880" y="7776"/>
                    <a:pt x="7457" y="7031"/>
                    <a:pt x="8461" y="7031"/>
                  </a:cubicBezTo>
                  <a:cubicBezTo>
                    <a:pt x="8713" y="7031"/>
                    <a:pt x="8929" y="7078"/>
                    <a:pt x="9091" y="7173"/>
                  </a:cubicBezTo>
                  <a:cubicBezTo>
                    <a:pt x="9082" y="6941"/>
                    <a:pt x="10063" y="7075"/>
                    <a:pt x="10054" y="6736"/>
                  </a:cubicBezTo>
                  <a:lnTo>
                    <a:pt x="9439" y="6665"/>
                  </a:lnTo>
                  <a:cubicBezTo>
                    <a:pt x="10381" y="6276"/>
                    <a:pt x="11355" y="6081"/>
                    <a:pt x="12366" y="6081"/>
                  </a:cubicBezTo>
                  <a:cubicBezTo>
                    <a:pt x="12561" y="6081"/>
                    <a:pt x="12756" y="6088"/>
                    <a:pt x="12953" y="6103"/>
                  </a:cubicBezTo>
                  <a:cubicBezTo>
                    <a:pt x="12855" y="6584"/>
                    <a:pt x="12597" y="6843"/>
                    <a:pt x="12186" y="6879"/>
                  </a:cubicBezTo>
                  <a:cubicBezTo>
                    <a:pt x="13069" y="7093"/>
                    <a:pt x="14434" y="7655"/>
                    <a:pt x="12151" y="7976"/>
                  </a:cubicBezTo>
                  <a:cubicBezTo>
                    <a:pt x="12259" y="8028"/>
                    <a:pt x="12343" y="8048"/>
                    <a:pt x="12413" y="8048"/>
                  </a:cubicBezTo>
                  <a:cubicBezTo>
                    <a:pt x="12639" y="8048"/>
                    <a:pt x="12712" y="7840"/>
                    <a:pt x="12938" y="7840"/>
                  </a:cubicBezTo>
                  <a:cubicBezTo>
                    <a:pt x="13040" y="7840"/>
                    <a:pt x="13173" y="7882"/>
                    <a:pt x="13364" y="8003"/>
                  </a:cubicBezTo>
                  <a:cubicBezTo>
                    <a:pt x="12641" y="8565"/>
                    <a:pt x="11794" y="8253"/>
                    <a:pt x="11071" y="8699"/>
                  </a:cubicBezTo>
                  <a:cubicBezTo>
                    <a:pt x="11410" y="8333"/>
                    <a:pt x="10224" y="8128"/>
                    <a:pt x="10928" y="7931"/>
                  </a:cubicBezTo>
                  <a:lnTo>
                    <a:pt x="10928" y="7931"/>
                  </a:lnTo>
                  <a:cubicBezTo>
                    <a:pt x="10661" y="7985"/>
                    <a:pt x="10233" y="8092"/>
                    <a:pt x="10081" y="8226"/>
                  </a:cubicBezTo>
                  <a:cubicBezTo>
                    <a:pt x="10815" y="9557"/>
                    <a:pt x="11559" y="10080"/>
                    <a:pt x="12267" y="10080"/>
                  </a:cubicBezTo>
                  <a:cubicBezTo>
                    <a:pt x="13675" y="10080"/>
                    <a:pt x="14944" y="8011"/>
                    <a:pt x="15728" y="6111"/>
                  </a:cubicBezTo>
                  <a:lnTo>
                    <a:pt x="15728" y="6111"/>
                  </a:lnTo>
                  <a:lnTo>
                    <a:pt x="15389" y="6147"/>
                  </a:lnTo>
                  <a:cubicBezTo>
                    <a:pt x="15493" y="5797"/>
                    <a:pt x="15628" y="5628"/>
                    <a:pt x="15800" y="5628"/>
                  </a:cubicBezTo>
                  <a:cubicBezTo>
                    <a:pt x="15834" y="5628"/>
                    <a:pt x="15869" y="5634"/>
                    <a:pt x="15906" y="5648"/>
                  </a:cubicBezTo>
                  <a:cubicBezTo>
                    <a:pt x="16263" y="4720"/>
                    <a:pt x="16486" y="3881"/>
                    <a:pt x="16531" y="3417"/>
                  </a:cubicBezTo>
                  <a:cubicBezTo>
                    <a:pt x="16546" y="3419"/>
                    <a:pt x="16561" y="3420"/>
                    <a:pt x="16574" y="3420"/>
                  </a:cubicBezTo>
                  <a:cubicBezTo>
                    <a:pt x="17040" y="3420"/>
                    <a:pt x="16462" y="2405"/>
                    <a:pt x="17780" y="2258"/>
                  </a:cubicBezTo>
                  <a:lnTo>
                    <a:pt x="17780" y="2258"/>
                  </a:lnTo>
                  <a:lnTo>
                    <a:pt x="16986" y="2275"/>
                  </a:lnTo>
                  <a:cubicBezTo>
                    <a:pt x="16968" y="1419"/>
                    <a:pt x="19894" y="1856"/>
                    <a:pt x="19858" y="152"/>
                  </a:cubicBezTo>
                  <a:lnTo>
                    <a:pt x="19858" y="152"/>
                  </a:lnTo>
                  <a:lnTo>
                    <a:pt x="18038" y="402"/>
                  </a:lnTo>
                  <a:lnTo>
                    <a:pt x="1814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
            <p:cNvSpPr/>
            <p:nvPr/>
          </p:nvSpPr>
          <p:spPr>
            <a:xfrm>
              <a:off x="6653064" y="175517"/>
              <a:ext cx="214455" cy="320333"/>
            </a:xfrm>
            <a:custGeom>
              <a:avLst/>
              <a:gdLst/>
              <a:ahLst/>
              <a:cxnLst/>
              <a:rect l="l" t="t" r="r" b="b"/>
              <a:pathLst>
                <a:path w="21537" h="32170" extrusionOk="0">
                  <a:moveTo>
                    <a:pt x="13099" y="16414"/>
                  </a:moveTo>
                  <a:lnTo>
                    <a:pt x="13099" y="16414"/>
                  </a:lnTo>
                  <a:cubicBezTo>
                    <a:pt x="13098" y="16414"/>
                    <a:pt x="13098" y="16414"/>
                    <a:pt x="13097" y="16415"/>
                  </a:cubicBezTo>
                  <a:cubicBezTo>
                    <a:pt x="13097" y="16414"/>
                    <a:pt x="13098" y="16414"/>
                    <a:pt x="13099" y="16414"/>
                  </a:cubicBezTo>
                  <a:close/>
                  <a:moveTo>
                    <a:pt x="5621" y="27753"/>
                  </a:moveTo>
                  <a:lnTo>
                    <a:pt x="5621" y="27753"/>
                  </a:lnTo>
                  <a:cubicBezTo>
                    <a:pt x="5594" y="27967"/>
                    <a:pt x="5577" y="28182"/>
                    <a:pt x="5496" y="28378"/>
                  </a:cubicBezTo>
                  <a:cubicBezTo>
                    <a:pt x="4167" y="28351"/>
                    <a:pt x="4622" y="28083"/>
                    <a:pt x="5621" y="27753"/>
                  </a:cubicBezTo>
                  <a:close/>
                  <a:moveTo>
                    <a:pt x="21153" y="0"/>
                  </a:moveTo>
                  <a:cubicBezTo>
                    <a:pt x="20459" y="1470"/>
                    <a:pt x="19600" y="3444"/>
                    <a:pt x="19533" y="3444"/>
                  </a:cubicBezTo>
                  <a:cubicBezTo>
                    <a:pt x="19521" y="3444"/>
                    <a:pt x="19536" y="3377"/>
                    <a:pt x="19583" y="3230"/>
                  </a:cubicBezTo>
                  <a:lnTo>
                    <a:pt x="19583" y="3230"/>
                  </a:lnTo>
                  <a:cubicBezTo>
                    <a:pt x="17450" y="3668"/>
                    <a:pt x="19736" y="5277"/>
                    <a:pt x="17565" y="5277"/>
                  </a:cubicBezTo>
                  <a:cubicBezTo>
                    <a:pt x="17393" y="5277"/>
                    <a:pt x="17192" y="5267"/>
                    <a:pt x="16960" y="5246"/>
                  </a:cubicBezTo>
                  <a:cubicBezTo>
                    <a:pt x="17049" y="5023"/>
                    <a:pt x="16906" y="4684"/>
                    <a:pt x="16844" y="4443"/>
                  </a:cubicBezTo>
                  <a:lnTo>
                    <a:pt x="16844" y="4443"/>
                  </a:lnTo>
                  <a:cubicBezTo>
                    <a:pt x="16995" y="5799"/>
                    <a:pt x="14480" y="6923"/>
                    <a:pt x="15211" y="8484"/>
                  </a:cubicBezTo>
                  <a:lnTo>
                    <a:pt x="15702" y="8493"/>
                  </a:lnTo>
                  <a:cubicBezTo>
                    <a:pt x="13490" y="11686"/>
                    <a:pt x="15612" y="14638"/>
                    <a:pt x="13099" y="16414"/>
                  </a:cubicBezTo>
                  <a:lnTo>
                    <a:pt x="13099" y="16414"/>
                  </a:lnTo>
                  <a:cubicBezTo>
                    <a:pt x="13100" y="16413"/>
                    <a:pt x="13101" y="16412"/>
                    <a:pt x="13102" y="16412"/>
                  </a:cubicBezTo>
                  <a:lnTo>
                    <a:pt x="13102" y="16412"/>
                  </a:lnTo>
                  <a:cubicBezTo>
                    <a:pt x="13146" y="16412"/>
                    <a:pt x="11827" y="18197"/>
                    <a:pt x="11670" y="18502"/>
                  </a:cubicBezTo>
                  <a:cubicBezTo>
                    <a:pt x="10915" y="19040"/>
                    <a:pt x="10116" y="19309"/>
                    <a:pt x="9276" y="19309"/>
                  </a:cubicBezTo>
                  <a:cubicBezTo>
                    <a:pt x="8765" y="19309"/>
                    <a:pt x="8240" y="19210"/>
                    <a:pt x="7700" y="19011"/>
                  </a:cubicBezTo>
                  <a:cubicBezTo>
                    <a:pt x="7686" y="18602"/>
                    <a:pt x="11793" y="17165"/>
                    <a:pt x="11512" y="17165"/>
                  </a:cubicBezTo>
                  <a:cubicBezTo>
                    <a:pt x="11419" y="17165"/>
                    <a:pt x="10846" y="17323"/>
                    <a:pt x="9484" y="17726"/>
                  </a:cubicBezTo>
                  <a:cubicBezTo>
                    <a:pt x="9341" y="17619"/>
                    <a:pt x="9252" y="17521"/>
                    <a:pt x="9207" y="17441"/>
                  </a:cubicBezTo>
                  <a:cubicBezTo>
                    <a:pt x="8895" y="17842"/>
                    <a:pt x="8592" y="18172"/>
                    <a:pt x="8404" y="18217"/>
                  </a:cubicBezTo>
                  <a:cubicBezTo>
                    <a:pt x="7958" y="18038"/>
                    <a:pt x="7646" y="17842"/>
                    <a:pt x="7432" y="17628"/>
                  </a:cubicBezTo>
                  <a:cubicBezTo>
                    <a:pt x="7387" y="17931"/>
                    <a:pt x="6406" y="17878"/>
                    <a:pt x="6701" y="18306"/>
                  </a:cubicBezTo>
                  <a:cubicBezTo>
                    <a:pt x="6330" y="18124"/>
                    <a:pt x="5984" y="18040"/>
                    <a:pt x="5660" y="18040"/>
                  </a:cubicBezTo>
                  <a:cubicBezTo>
                    <a:pt x="1610" y="18040"/>
                    <a:pt x="1000" y="31219"/>
                    <a:pt x="1" y="32169"/>
                  </a:cubicBezTo>
                  <a:cubicBezTo>
                    <a:pt x="2204" y="31928"/>
                    <a:pt x="2847" y="31732"/>
                    <a:pt x="3061" y="31563"/>
                  </a:cubicBezTo>
                  <a:cubicBezTo>
                    <a:pt x="3052" y="31518"/>
                    <a:pt x="3096" y="31429"/>
                    <a:pt x="3266" y="31259"/>
                  </a:cubicBezTo>
                  <a:cubicBezTo>
                    <a:pt x="3456" y="31395"/>
                    <a:pt x="3683" y="31452"/>
                    <a:pt x="3930" y="31452"/>
                  </a:cubicBezTo>
                  <a:cubicBezTo>
                    <a:pt x="5176" y="31452"/>
                    <a:pt x="6934" y="29997"/>
                    <a:pt x="7120" y="29841"/>
                  </a:cubicBezTo>
                  <a:cubicBezTo>
                    <a:pt x="6870" y="29722"/>
                    <a:pt x="6624" y="29655"/>
                    <a:pt x="6345" y="29655"/>
                  </a:cubicBezTo>
                  <a:cubicBezTo>
                    <a:pt x="6206" y="29655"/>
                    <a:pt x="6058" y="29671"/>
                    <a:pt x="5898" y="29707"/>
                  </a:cubicBezTo>
                  <a:cubicBezTo>
                    <a:pt x="5514" y="29181"/>
                    <a:pt x="6736" y="29315"/>
                    <a:pt x="7227" y="29207"/>
                  </a:cubicBezTo>
                  <a:lnTo>
                    <a:pt x="5514" y="29065"/>
                  </a:lnTo>
                  <a:cubicBezTo>
                    <a:pt x="6219" y="28574"/>
                    <a:pt x="6665" y="27941"/>
                    <a:pt x="6683" y="27423"/>
                  </a:cubicBezTo>
                  <a:cubicBezTo>
                    <a:pt x="8396" y="26933"/>
                    <a:pt x="10430" y="26415"/>
                    <a:pt x="9332" y="26380"/>
                  </a:cubicBezTo>
                  <a:cubicBezTo>
                    <a:pt x="9288" y="26317"/>
                    <a:pt x="9279" y="26255"/>
                    <a:pt x="9297" y="26192"/>
                  </a:cubicBezTo>
                  <a:lnTo>
                    <a:pt x="9297" y="26192"/>
                  </a:lnTo>
                  <a:cubicBezTo>
                    <a:pt x="8729" y="26447"/>
                    <a:pt x="8331" y="26575"/>
                    <a:pt x="8103" y="26575"/>
                  </a:cubicBezTo>
                  <a:cubicBezTo>
                    <a:pt x="7734" y="26575"/>
                    <a:pt x="7815" y="26238"/>
                    <a:pt x="8351" y="25559"/>
                  </a:cubicBezTo>
                  <a:lnTo>
                    <a:pt x="8351" y="25559"/>
                  </a:lnTo>
                  <a:cubicBezTo>
                    <a:pt x="7863" y="25584"/>
                    <a:pt x="7344" y="25737"/>
                    <a:pt x="6938" y="25737"/>
                  </a:cubicBezTo>
                  <a:cubicBezTo>
                    <a:pt x="6630" y="25737"/>
                    <a:pt x="6388" y="25649"/>
                    <a:pt x="6272" y="25354"/>
                  </a:cubicBezTo>
                  <a:cubicBezTo>
                    <a:pt x="5416" y="24934"/>
                    <a:pt x="6977" y="24444"/>
                    <a:pt x="7093" y="24051"/>
                  </a:cubicBezTo>
                  <a:lnTo>
                    <a:pt x="7093" y="24051"/>
                  </a:lnTo>
                  <a:cubicBezTo>
                    <a:pt x="5262" y="24464"/>
                    <a:pt x="3984" y="24671"/>
                    <a:pt x="3260" y="24671"/>
                  </a:cubicBezTo>
                  <a:cubicBezTo>
                    <a:pt x="2294" y="24671"/>
                    <a:pt x="2311" y="24303"/>
                    <a:pt x="3311" y="23569"/>
                  </a:cubicBezTo>
                  <a:lnTo>
                    <a:pt x="3311" y="23569"/>
                  </a:lnTo>
                  <a:lnTo>
                    <a:pt x="2954" y="23739"/>
                  </a:lnTo>
                  <a:cubicBezTo>
                    <a:pt x="1786" y="23436"/>
                    <a:pt x="13315" y="19661"/>
                    <a:pt x="11491" y="19661"/>
                  </a:cubicBezTo>
                  <a:cubicBezTo>
                    <a:pt x="11378" y="19661"/>
                    <a:pt x="11213" y="19676"/>
                    <a:pt x="10992" y="19707"/>
                  </a:cubicBezTo>
                  <a:cubicBezTo>
                    <a:pt x="10570" y="19265"/>
                    <a:pt x="11840" y="18904"/>
                    <a:pt x="12848" y="18904"/>
                  </a:cubicBezTo>
                  <a:cubicBezTo>
                    <a:pt x="13610" y="18904"/>
                    <a:pt x="14222" y="19110"/>
                    <a:pt x="13837" y="19644"/>
                  </a:cubicBezTo>
                  <a:cubicBezTo>
                    <a:pt x="13962" y="19626"/>
                    <a:pt x="14105" y="19608"/>
                    <a:pt x="14257" y="19600"/>
                  </a:cubicBezTo>
                  <a:cubicBezTo>
                    <a:pt x="14221" y="19573"/>
                    <a:pt x="14185" y="19555"/>
                    <a:pt x="14150" y="19537"/>
                  </a:cubicBezTo>
                  <a:cubicBezTo>
                    <a:pt x="13356" y="17913"/>
                    <a:pt x="19654" y="17244"/>
                    <a:pt x="19440" y="17227"/>
                  </a:cubicBezTo>
                  <a:cubicBezTo>
                    <a:pt x="19672" y="16772"/>
                    <a:pt x="19895" y="15853"/>
                    <a:pt x="20617" y="15755"/>
                  </a:cubicBezTo>
                  <a:lnTo>
                    <a:pt x="20626" y="16334"/>
                  </a:lnTo>
                  <a:cubicBezTo>
                    <a:pt x="20965" y="16013"/>
                    <a:pt x="21260" y="15737"/>
                    <a:pt x="21536" y="15505"/>
                  </a:cubicBezTo>
                  <a:lnTo>
                    <a:pt x="21536" y="11829"/>
                  </a:lnTo>
                  <a:cubicBezTo>
                    <a:pt x="21376" y="11446"/>
                    <a:pt x="21269" y="11044"/>
                    <a:pt x="21215" y="10607"/>
                  </a:cubicBezTo>
                  <a:cubicBezTo>
                    <a:pt x="21304" y="10607"/>
                    <a:pt x="21411" y="10598"/>
                    <a:pt x="21536" y="10572"/>
                  </a:cubicBezTo>
                  <a:lnTo>
                    <a:pt x="2153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6903"/>
        <p:cNvGrpSpPr/>
        <p:nvPr/>
      </p:nvGrpSpPr>
      <p:grpSpPr>
        <a:xfrm>
          <a:off x="0" y="0"/>
          <a:ext cx="0" cy="0"/>
          <a:chOff x="0" y="0"/>
          <a:chExt cx="0" cy="0"/>
        </a:xfrm>
      </p:grpSpPr>
      <p:grpSp>
        <p:nvGrpSpPr>
          <p:cNvPr id="16904" name="Google Shape;16904;p32"/>
          <p:cNvGrpSpPr/>
          <p:nvPr/>
        </p:nvGrpSpPr>
        <p:grpSpPr>
          <a:xfrm rot="-6698405">
            <a:off x="-1839611" y="-1260441"/>
            <a:ext cx="6950869" cy="6489029"/>
            <a:chOff x="1745401" y="-108147"/>
            <a:chExt cx="4582243" cy="4277783"/>
          </a:xfrm>
        </p:grpSpPr>
        <p:sp>
          <p:nvSpPr>
            <p:cNvPr id="16905" name="Google Shape;16905;p32"/>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6" name="Google Shape;16906;p32"/>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7" name="Google Shape;16907;p32"/>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8" name="Google Shape;16908;p32"/>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9" name="Google Shape;16909;p32"/>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0" name="Google Shape;16910;p32"/>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1" name="Google Shape;16911;p32"/>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2" name="Google Shape;16912;p32"/>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3" name="Google Shape;16913;p32"/>
          <p:cNvGrpSpPr/>
          <p:nvPr/>
        </p:nvGrpSpPr>
        <p:grpSpPr>
          <a:xfrm rot="6792480" flipH="1">
            <a:off x="4180756" y="-1248713"/>
            <a:ext cx="6957022" cy="6465567"/>
            <a:chOff x="1745401" y="-108147"/>
            <a:chExt cx="4582243" cy="4277783"/>
          </a:xfrm>
        </p:grpSpPr>
        <p:sp>
          <p:nvSpPr>
            <p:cNvPr id="16914" name="Google Shape;16914;p32"/>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5" name="Google Shape;16915;p32"/>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6" name="Google Shape;16916;p32"/>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7" name="Google Shape;16917;p32"/>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8" name="Google Shape;16918;p32"/>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9" name="Google Shape;16919;p32"/>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0" name="Google Shape;16920;p32"/>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1" name="Google Shape;16921;p32"/>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2" name="Google Shape;16922;p32"/>
          <p:cNvSpPr/>
          <p:nvPr/>
        </p:nvSpPr>
        <p:spPr>
          <a:xfrm>
            <a:off x="1091138" y="-607425"/>
            <a:ext cx="6961200" cy="6486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23" name="Google Shape;16923;p32"/>
          <p:cNvGrpSpPr/>
          <p:nvPr/>
        </p:nvGrpSpPr>
        <p:grpSpPr>
          <a:xfrm>
            <a:off x="-247" y="-49"/>
            <a:ext cx="9143974" cy="5143605"/>
            <a:chOff x="5675525" y="175517"/>
            <a:chExt cx="1192003" cy="774826"/>
          </a:xfrm>
        </p:grpSpPr>
        <p:sp>
          <p:nvSpPr>
            <p:cNvPr id="16924" name="Google Shape;16924;p32"/>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5" name="Google Shape;16925;p32"/>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6" name="Google Shape;16926;p32"/>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7" name="Google Shape;16927;p32"/>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8" name="Google Shape;16928;p32"/>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9" name="Google Shape;16929;p32"/>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0" name="Google Shape;16930;p32"/>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1" name="Google Shape;16931;p32"/>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2" name="Google Shape;16932;p32"/>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3" name="Google Shape;16933;p32"/>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4" name="Google Shape;16934;p32"/>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5" name="Google Shape;16935;p32"/>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6" name="Google Shape;16936;p32"/>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7" name="Google Shape;16937;p32"/>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8" name="Google Shape;16938;p32"/>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9" name="Google Shape;16939;p32"/>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0" name="Google Shape;16940;p32"/>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1" name="Google Shape;16941;p32"/>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2" name="Google Shape;16942;p32"/>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3" name="Google Shape;16943;p32"/>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4" name="Google Shape;16944;p32"/>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5" name="Google Shape;16945;p32"/>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6" name="Google Shape;16946;p32"/>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7" name="Google Shape;16947;p32"/>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8" name="Google Shape;16948;p32"/>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9" name="Google Shape;16949;p32"/>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0" name="Google Shape;16950;p32"/>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1" name="Google Shape;16951;p32"/>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2" name="Google Shape;16952;p32"/>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3" name="Google Shape;16953;p32"/>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4" name="Google Shape;16954;p32"/>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5" name="Google Shape;16955;p32"/>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6" name="Google Shape;16956;p32"/>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7" name="Google Shape;16957;p32"/>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8" name="Google Shape;16958;p32"/>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9" name="Google Shape;16959;p32"/>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0" name="Google Shape;16960;p32"/>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1" name="Google Shape;16961;p32"/>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2" name="Google Shape;16962;p32"/>
            <p:cNvSpPr/>
            <p:nvPr/>
          </p:nvSpPr>
          <p:spPr>
            <a:xfrm>
              <a:off x="6257576" y="853234"/>
              <a:ext cx="225288" cy="97106"/>
            </a:xfrm>
            <a:custGeom>
              <a:avLst/>
              <a:gdLst/>
              <a:ahLst/>
              <a:cxnLst/>
              <a:rect l="l" t="t" r="r" b="b"/>
              <a:pathLst>
                <a:path w="22625" h="9752" extrusionOk="0">
                  <a:moveTo>
                    <a:pt x="21411" y="250"/>
                  </a:moveTo>
                  <a:lnTo>
                    <a:pt x="21411" y="250"/>
                  </a:lnTo>
                  <a:cubicBezTo>
                    <a:pt x="17477" y="964"/>
                    <a:pt x="20733" y="0"/>
                    <a:pt x="14756" y="1437"/>
                  </a:cubicBezTo>
                  <a:cubicBezTo>
                    <a:pt x="15594" y="2400"/>
                    <a:pt x="16147" y="3497"/>
                    <a:pt x="16415" y="4737"/>
                  </a:cubicBezTo>
                  <a:cubicBezTo>
                    <a:pt x="15727" y="4832"/>
                    <a:pt x="14943" y="4876"/>
                    <a:pt x="14143" y="4876"/>
                  </a:cubicBezTo>
                  <a:cubicBezTo>
                    <a:pt x="11853" y="4876"/>
                    <a:pt x="9431" y="4517"/>
                    <a:pt x="8743" y="3961"/>
                  </a:cubicBezTo>
                  <a:cubicBezTo>
                    <a:pt x="8635" y="4013"/>
                    <a:pt x="8502" y="4028"/>
                    <a:pt x="8366" y="4028"/>
                  </a:cubicBezTo>
                  <a:cubicBezTo>
                    <a:pt x="8199" y="4028"/>
                    <a:pt x="8028" y="4006"/>
                    <a:pt x="7895" y="4006"/>
                  </a:cubicBezTo>
                  <a:cubicBezTo>
                    <a:pt x="7860" y="3997"/>
                    <a:pt x="7833" y="3979"/>
                    <a:pt x="7806" y="3970"/>
                  </a:cubicBezTo>
                  <a:cubicBezTo>
                    <a:pt x="7333" y="4764"/>
                    <a:pt x="5638" y="4274"/>
                    <a:pt x="6843" y="5995"/>
                  </a:cubicBezTo>
                  <a:cubicBezTo>
                    <a:pt x="7173" y="6147"/>
                    <a:pt x="0" y="7485"/>
                    <a:pt x="3132" y="8047"/>
                  </a:cubicBezTo>
                  <a:cubicBezTo>
                    <a:pt x="3141" y="8270"/>
                    <a:pt x="2775" y="8324"/>
                    <a:pt x="2534" y="8440"/>
                  </a:cubicBezTo>
                  <a:cubicBezTo>
                    <a:pt x="3214" y="8489"/>
                    <a:pt x="2977" y="8820"/>
                    <a:pt x="3396" y="8820"/>
                  </a:cubicBezTo>
                  <a:cubicBezTo>
                    <a:pt x="3505" y="8820"/>
                    <a:pt x="3657" y="8798"/>
                    <a:pt x="3881" y="8743"/>
                  </a:cubicBezTo>
                  <a:lnTo>
                    <a:pt x="3881" y="8743"/>
                  </a:lnTo>
                  <a:cubicBezTo>
                    <a:pt x="3738" y="8805"/>
                    <a:pt x="2587" y="9278"/>
                    <a:pt x="1642" y="9751"/>
                  </a:cubicBezTo>
                  <a:lnTo>
                    <a:pt x="10813" y="9751"/>
                  </a:lnTo>
                  <a:cubicBezTo>
                    <a:pt x="10456" y="9100"/>
                    <a:pt x="11116" y="9573"/>
                    <a:pt x="10929" y="8770"/>
                  </a:cubicBezTo>
                  <a:lnTo>
                    <a:pt x="10929" y="8770"/>
                  </a:lnTo>
                  <a:cubicBezTo>
                    <a:pt x="10627" y="8807"/>
                    <a:pt x="10253" y="9195"/>
                    <a:pt x="9580" y="9195"/>
                  </a:cubicBezTo>
                  <a:cubicBezTo>
                    <a:pt x="9437" y="9195"/>
                    <a:pt x="9281" y="9178"/>
                    <a:pt x="9109" y="9136"/>
                  </a:cubicBezTo>
                  <a:cubicBezTo>
                    <a:pt x="9876" y="8658"/>
                    <a:pt x="11027" y="8387"/>
                    <a:pt x="12101" y="8387"/>
                  </a:cubicBezTo>
                  <a:cubicBezTo>
                    <a:pt x="12751" y="8387"/>
                    <a:pt x="13373" y="8486"/>
                    <a:pt x="13864" y="8698"/>
                  </a:cubicBezTo>
                  <a:cubicBezTo>
                    <a:pt x="14435" y="8306"/>
                    <a:pt x="14185" y="7735"/>
                    <a:pt x="15398" y="7646"/>
                  </a:cubicBezTo>
                  <a:lnTo>
                    <a:pt x="15398" y="7646"/>
                  </a:lnTo>
                  <a:cubicBezTo>
                    <a:pt x="15364" y="7647"/>
                    <a:pt x="15331" y="7648"/>
                    <a:pt x="15298" y="7648"/>
                  </a:cubicBezTo>
                  <a:cubicBezTo>
                    <a:pt x="14503" y="7648"/>
                    <a:pt x="13950" y="7149"/>
                    <a:pt x="14533" y="6994"/>
                  </a:cubicBezTo>
                  <a:cubicBezTo>
                    <a:pt x="15788" y="5817"/>
                    <a:pt x="16574" y="5226"/>
                    <a:pt x="16889" y="5226"/>
                  </a:cubicBezTo>
                  <a:cubicBezTo>
                    <a:pt x="17120" y="5226"/>
                    <a:pt x="17096" y="5544"/>
                    <a:pt x="16817" y="6183"/>
                  </a:cubicBezTo>
                  <a:cubicBezTo>
                    <a:pt x="16925" y="6131"/>
                    <a:pt x="17058" y="6116"/>
                    <a:pt x="17193" y="6116"/>
                  </a:cubicBezTo>
                  <a:cubicBezTo>
                    <a:pt x="17360" y="6116"/>
                    <a:pt x="17531" y="6138"/>
                    <a:pt x="17664" y="6138"/>
                  </a:cubicBezTo>
                  <a:cubicBezTo>
                    <a:pt x="16451" y="6218"/>
                    <a:pt x="17120" y="7200"/>
                    <a:pt x="16237" y="7307"/>
                  </a:cubicBezTo>
                  <a:cubicBezTo>
                    <a:pt x="16821" y="7412"/>
                    <a:pt x="17304" y="7617"/>
                    <a:pt x="17930" y="7617"/>
                  </a:cubicBezTo>
                  <a:cubicBezTo>
                    <a:pt x="18002" y="7617"/>
                    <a:pt x="18075" y="7614"/>
                    <a:pt x="18151" y="7608"/>
                  </a:cubicBezTo>
                  <a:lnTo>
                    <a:pt x="18151" y="7608"/>
                  </a:lnTo>
                  <a:cubicBezTo>
                    <a:pt x="16881" y="7769"/>
                    <a:pt x="18892" y="8347"/>
                    <a:pt x="17602" y="8493"/>
                  </a:cubicBezTo>
                  <a:cubicBezTo>
                    <a:pt x="17611" y="8494"/>
                    <a:pt x="17622" y="8494"/>
                    <a:pt x="17636" y="8494"/>
                  </a:cubicBezTo>
                  <a:cubicBezTo>
                    <a:pt x="18079" y="8494"/>
                    <a:pt x="20725" y="8076"/>
                    <a:pt x="19885" y="7556"/>
                  </a:cubicBezTo>
                  <a:lnTo>
                    <a:pt x="19885" y="7556"/>
                  </a:lnTo>
                  <a:cubicBezTo>
                    <a:pt x="19765" y="7589"/>
                    <a:pt x="19663" y="7604"/>
                    <a:pt x="19578" y="7604"/>
                  </a:cubicBezTo>
                  <a:cubicBezTo>
                    <a:pt x="18298" y="7604"/>
                    <a:pt x="20815" y="4154"/>
                    <a:pt x="20064" y="4154"/>
                  </a:cubicBezTo>
                  <a:cubicBezTo>
                    <a:pt x="20004" y="4154"/>
                    <a:pt x="19923" y="4176"/>
                    <a:pt x="19818" y="4223"/>
                  </a:cubicBezTo>
                  <a:lnTo>
                    <a:pt x="19818" y="4223"/>
                  </a:lnTo>
                  <a:lnTo>
                    <a:pt x="21250" y="3569"/>
                  </a:lnTo>
                  <a:lnTo>
                    <a:pt x="21250" y="3569"/>
                  </a:lnTo>
                  <a:cubicBezTo>
                    <a:pt x="21194" y="3577"/>
                    <a:pt x="21134" y="3581"/>
                    <a:pt x="21074" y="3581"/>
                  </a:cubicBezTo>
                  <a:cubicBezTo>
                    <a:pt x="20744" y="3581"/>
                    <a:pt x="20393" y="3462"/>
                    <a:pt x="20385" y="3266"/>
                  </a:cubicBezTo>
                  <a:lnTo>
                    <a:pt x="20385" y="3266"/>
                  </a:lnTo>
                  <a:cubicBezTo>
                    <a:pt x="20385" y="3266"/>
                    <a:pt x="20386" y="3266"/>
                    <a:pt x="20386" y="3266"/>
                  </a:cubicBezTo>
                  <a:cubicBezTo>
                    <a:pt x="20466" y="3266"/>
                    <a:pt x="22625" y="1141"/>
                    <a:pt x="19850" y="964"/>
                  </a:cubicBezTo>
                  <a:lnTo>
                    <a:pt x="21411" y="25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3" name="Google Shape;16963;p32"/>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4" name="Google Shape;16964;p32"/>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5" name="Google Shape;16965;p32"/>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6" name="Google Shape;16966;p32"/>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7" name="Google Shape;16967;p32"/>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8" name="Google Shape;16968;p32"/>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9" name="Google Shape;16969;p32"/>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0" name="Google Shape;16970;p32"/>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1" name="Google Shape;16971;p32"/>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2" name="Google Shape;16972;p32"/>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3" name="Google Shape;16973;p32"/>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4" name="Google Shape;16974;p32"/>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5" name="Google Shape;16975;p32"/>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6" name="Google Shape;16976;p32"/>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7" name="Google Shape;16977;p32"/>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8" name="Google Shape;16978;p32"/>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9" name="Google Shape;16979;p32"/>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0" name="Google Shape;16980;p32"/>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1" name="Google Shape;16981;p32"/>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2" name="Google Shape;16982;p32"/>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3" name="Google Shape;16983;p32"/>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4" name="Google Shape;16984;p32"/>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5" name="Google Shape;16985;p32"/>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6" name="Google Shape;16986;p32"/>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7" name="Google Shape;16987;p32"/>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8" name="Google Shape;16988;p32"/>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9" name="Google Shape;16989;p32"/>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0" name="Google Shape;16990;p32"/>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1" name="Google Shape;16991;p32"/>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2" name="Google Shape;16992;p32"/>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3" name="Google Shape;16993;p32"/>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4" name="Google Shape;16994;p32"/>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5" name="Google Shape;16995;p32"/>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6" name="Google Shape;16996;p32"/>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7" name="Google Shape;16997;p32"/>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8" name="Google Shape;16998;p32"/>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9" name="Google Shape;16999;p32"/>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0" name="Google Shape;17000;p32"/>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1" name="Google Shape;17001;p32"/>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2" name="Google Shape;17002;p32"/>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3" name="Google Shape;17003;p32"/>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4" name="Google Shape;17004;p32"/>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5" name="Google Shape;17005;p32"/>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6" name="Google Shape;17006;p32"/>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7" name="Google Shape;17007;p32"/>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8" name="Google Shape;17008;p32"/>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9" name="Google Shape;17009;p32"/>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0" name="Google Shape;17010;p32"/>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1" name="Google Shape;17011;p32"/>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2" name="Google Shape;17012;p32"/>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3" name="Google Shape;17013;p32"/>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4" name="Google Shape;17014;p32"/>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5" name="Google Shape;17015;p32"/>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6" name="Google Shape;17016;p32"/>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7" name="Google Shape;17017;p32"/>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8" name="Google Shape;17018;p32"/>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9" name="Google Shape;17019;p32"/>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0" name="Google Shape;17020;p32"/>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1" name="Google Shape;17021;p32"/>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2" name="Google Shape;17022;p32"/>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3" name="Google Shape;17023;p32"/>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4" name="Google Shape;17024;p32"/>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5" name="Google Shape;17025;p32"/>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6" name="Google Shape;17026;p32"/>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7" name="Google Shape;17027;p32"/>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8" name="Google Shape;17028;p32"/>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9" name="Google Shape;17029;p32"/>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0" name="Google Shape;17030;p32"/>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1" name="Google Shape;17031;p32"/>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2" name="Google Shape;17032;p32"/>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3" name="Google Shape;17033;p32"/>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4" name="Google Shape;17034;p32"/>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5" name="Google Shape;17035;p32"/>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6" name="Google Shape;17036;p32"/>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7" name="Google Shape;17037;p32"/>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8" name="Google Shape;17038;p32"/>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9" name="Google Shape;17039;p32"/>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0" name="Google Shape;17040;p32"/>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1" name="Google Shape;17041;p32"/>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2" name="Google Shape;17042;p32"/>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3" name="Google Shape;17043;p32"/>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4" name="Google Shape;17044;p32"/>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5" name="Google Shape;17045;p32"/>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6" name="Google Shape;17046;p32"/>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7" name="Google Shape;17047;p32"/>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8" name="Google Shape;17048;p32"/>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9" name="Google Shape;17049;p32"/>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0" name="Google Shape;17050;p32"/>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1" name="Google Shape;17051;p32"/>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2" name="Google Shape;17052;p32"/>
            <p:cNvSpPr/>
            <p:nvPr/>
          </p:nvSpPr>
          <p:spPr>
            <a:xfrm>
              <a:off x="6203474" y="645979"/>
              <a:ext cx="119052" cy="173509"/>
            </a:xfrm>
            <a:custGeom>
              <a:avLst/>
              <a:gdLst/>
              <a:ahLst/>
              <a:cxnLst/>
              <a:rect l="l" t="t" r="r" b="b"/>
              <a:pathLst>
                <a:path w="11956" h="17425" extrusionOk="0">
                  <a:moveTo>
                    <a:pt x="11954" y="8616"/>
                  </a:moveTo>
                  <a:cubicBezTo>
                    <a:pt x="11954" y="8616"/>
                    <a:pt x="11952" y="8617"/>
                    <a:pt x="11950" y="8619"/>
                  </a:cubicBezTo>
                  <a:lnTo>
                    <a:pt x="11950" y="8619"/>
                  </a:lnTo>
                  <a:cubicBezTo>
                    <a:pt x="11952" y="8619"/>
                    <a:pt x="11953" y="8619"/>
                    <a:pt x="11955" y="8618"/>
                  </a:cubicBezTo>
                  <a:cubicBezTo>
                    <a:pt x="11955" y="8617"/>
                    <a:pt x="11955" y="8616"/>
                    <a:pt x="11954" y="8616"/>
                  </a:cubicBezTo>
                  <a:close/>
                  <a:moveTo>
                    <a:pt x="5467" y="0"/>
                  </a:moveTo>
                  <a:cubicBezTo>
                    <a:pt x="5453" y="0"/>
                    <a:pt x="5439" y="0"/>
                    <a:pt x="5424" y="1"/>
                  </a:cubicBezTo>
                  <a:cubicBezTo>
                    <a:pt x="6204" y="277"/>
                    <a:pt x="4972" y="894"/>
                    <a:pt x="5756" y="894"/>
                  </a:cubicBezTo>
                  <a:cubicBezTo>
                    <a:pt x="5833" y="894"/>
                    <a:pt x="5930" y="888"/>
                    <a:pt x="6049" y="875"/>
                  </a:cubicBezTo>
                  <a:lnTo>
                    <a:pt x="6049" y="875"/>
                  </a:lnTo>
                  <a:cubicBezTo>
                    <a:pt x="5915" y="1499"/>
                    <a:pt x="5237" y="6611"/>
                    <a:pt x="5460" y="6718"/>
                  </a:cubicBezTo>
                  <a:cubicBezTo>
                    <a:pt x="8065" y="7004"/>
                    <a:pt x="8235" y="7236"/>
                    <a:pt x="5969" y="7414"/>
                  </a:cubicBezTo>
                  <a:cubicBezTo>
                    <a:pt x="5468" y="7208"/>
                    <a:pt x="4180" y="5714"/>
                    <a:pt x="3027" y="5714"/>
                  </a:cubicBezTo>
                  <a:cubicBezTo>
                    <a:pt x="2682" y="5714"/>
                    <a:pt x="2349" y="5848"/>
                    <a:pt x="2052" y="6192"/>
                  </a:cubicBezTo>
                  <a:cubicBezTo>
                    <a:pt x="2320" y="7468"/>
                    <a:pt x="2409" y="9725"/>
                    <a:pt x="0" y="12008"/>
                  </a:cubicBezTo>
                  <a:cubicBezTo>
                    <a:pt x="628" y="11698"/>
                    <a:pt x="1280" y="11539"/>
                    <a:pt x="1953" y="11539"/>
                  </a:cubicBezTo>
                  <a:cubicBezTo>
                    <a:pt x="2189" y="11539"/>
                    <a:pt x="2427" y="11559"/>
                    <a:pt x="2668" y="11598"/>
                  </a:cubicBezTo>
                  <a:cubicBezTo>
                    <a:pt x="1579" y="12767"/>
                    <a:pt x="1999" y="13382"/>
                    <a:pt x="3926" y="13454"/>
                  </a:cubicBezTo>
                  <a:cubicBezTo>
                    <a:pt x="3783" y="13570"/>
                    <a:pt x="3658" y="13686"/>
                    <a:pt x="3551" y="13802"/>
                  </a:cubicBezTo>
                  <a:cubicBezTo>
                    <a:pt x="4372" y="13953"/>
                    <a:pt x="3747" y="14372"/>
                    <a:pt x="4809" y="14444"/>
                  </a:cubicBezTo>
                  <a:cubicBezTo>
                    <a:pt x="4808" y="14441"/>
                    <a:pt x="4808" y="14439"/>
                    <a:pt x="4809" y="14439"/>
                  </a:cubicBezTo>
                  <a:cubicBezTo>
                    <a:pt x="4850" y="14439"/>
                    <a:pt x="6314" y="16564"/>
                    <a:pt x="6566" y="16772"/>
                  </a:cubicBezTo>
                  <a:cubicBezTo>
                    <a:pt x="6691" y="16960"/>
                    <a:pt x="6816" y="17093"/>
                    <a:pt x="6932" y="17191"/>
                  </a:cubicBezTo>
                  <a:cubicBezTo>
                    <a:pt x="6959" y="17218"/>
                    <a:pt x="6977" y="17236"/>
                    <a:pt x="7003" y="17254"/>
                  </a:cubicBezTo>
                  <a:cubicBezTo>
                    <a:pt x="7021" y="17263"/>
                    <a:pt x="7039" y="17290"/>
                    <a:pt x="7066" y="17299"/>
                  </a:cubicBezTo>
                  <a:cubicBezTo>
                    <a:pt x="7075" y="17307"/>
                    <a:pt x="7084" y="17307"/>
                    <a:pt x="7093" y="17316"/>
                  </a:cubicBezTo>
                  <a:cubicBezTo>
                    <a:pt x="7209" y="17391"/>
                    <a:pt x="7317" y="17424"/>
                    <a:pt x="7416" y="17424"/>
                  </a:cubicBezTo>
                  <a:cubicBezTo>
                    <a:pt x="8397" y="17424"/>
                    <a:pt x="8541" y="14108"/>
                    <a:pt x="8567" y="14108"/>
                  </a:cubicBezTo>
                  <a:cubicBezTo>
                    <a:pt x="8571" y="14108"/>
                    <a:pt x="8573" y="14180"/>
                    <a:pt x="8574" y="14346"/>
                  </a:cubicBezTo>
                  <a:cubicBezTo>
                    <a:pt x="9073" y="14146"/>
                    <a:pt x="9584" y="14047"/>
                    <a:pt x="10106" y="14047"/>
                  </a:cubicBezTo>
                  <a:cubicBezTo>
                    <a:pt x="10516" y="14047"/>
                    <a:pt x="10933" y="14108"/>
                    <a:pt x="11357" y="14230"/>
                  </a:cubicBezTo>
                  <a:cubicBezTo>
                    <a:pt x="8511" y="13170"/>
                    <a:pt x="7971" y="12954"/>
                    <a:pt x="8064" y="12954"/>
                  </a:cubicBezTo>
                  <a:cubicBezTo>
                    <a:pt x="8105" y="12954"/>
                    <a:pt x="8269" y="12995"/>
                    <a:pt x="8413" y="13025"/>
                  </a:cubicBezTo>
                  <a:cubicBezTo>
                    <a:pt x="8823" y="12544"/>
                    <a:pt x="9314" y="12187"/>
                    <a:pt x="9751" y="12178"/>
                  </a:cubicBezTo>
                  <a:lnTo>
                    <a:pt x="9127" y="12115"/>
                  </a:lnTo>
                  <a:cubicBezTo>
                    <a:pt x="9118" y="11916"/>
                    <a:pt x="11822" y="8720"/>
                    <a:pt x="11950" y="8619"/>
                  </a:cubicBezTo>
                  <a:lnTo>
                    <a:pt x="11950" y="8619"/>
                  </a:lnTo>
                  <a:cubicBezTo>
                    <a:pt x="11921" y="8621"/>
                    <a:pt x="11892" y="8622"/>
                    <a:pt x="11862" y="8622"/>
                  </a:cubicBezTo>
                  <a:cubicBezTo>
                    <a:pt x="10633" y="8622"/>
                    <a:pt x="8520" y="6801"/>
                    <a:pt x="9221" y="6275"/>
                  </a:cubicBezTo>
                  <a:lnTo>
                    <a:pt x="9221" y="6275"/>
                  </a:lnTo>
                  <a:cubicBezTo>
                    <a:pt x="9208" y="6285"/>
                    <a:pt x="9206" y="6290"/>
                    <a:pt x="9215" y="6290"/>
                  </a:cubicBezTo>
                  <a:cubicBezTo>
                    <a:pt x="9329" y="6290"/>
                    <a:pt x="11267" y="5434"/>
                    <a:pt x="11259" y="5220"/>
                  </a:cubicBezTo>
                  <a:cubicBezTo>
                    <a:pt x="10591" y="4258"/>
                    <a:pt x="7172" y="3198"/>
                    <a:pt x="7074" y="3198"/>
                  </a:cubicBezTo>
                  <a:cubicBezTo>
                    <a:pt x="7062" y="3198"/>
                    <a:pt x="7100" y="3214"/>
                    <a:pt x="7200" y="3248"/>
                  </a:cubicBezTo>
                  <a:cubicBezTo>
                    <a:pt x="6959" y="3355"/>
                    <a:pt x="6602" y="3293"/>
                    <a:pt x="6236" y="3346"/>
                  </a:cubicBezTo>
                  <a:cubicBezTo>
                    <a:pt x="7057" y="2383"/>
                    <a:pt x="7048" y="2044"/>
                    <a:pt x="7521" y="1366"/>
                  </a:cubicBezTo>
                  <a:lnTo>
                    <a:pt x="7521" y="1366"/>
                  </a:lnTo>
                  <a:cubicBezTo>
                    <a:pt x="7396" y="1388"/>
                    <a:pt x="7300" y="1397"/>
                    <a:pt x="7224" y="1397"/>
                  </a:cubicBezTo>
                  <a:cubicBezTo>
                    <a:pt x="6841" y="1397"/>
                    <a:pt x="6995" y="1155"/>
                    <a:pt x="6604" y="1155"/>
                  </a:cubicBezTo>
                  <a:cubicBezTo>
                    <a:pt x="6552" y="1155"/>
                    <a:pt x="6489" y="1159"/>
                    <a:pt x="6415" y="1169"/>
                  </a:cubicBezTo>
                  <a:lnTo>
                    <a:pt x="7003" y="714"/>
                  </a:lnTo>
                  <a:cubicBezTo>
                    <a:pt x="6810" y="539"/>
                    <a:pt x="6349" y="0"/>
                    <a:pt x="546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3" name="Google Shape;17053;p32"/>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4" name="Google Shape;17054;p32"/>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5" name="Google Shape;17055;p32"/>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6" name="Google Shape;17056;p32"/>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7" name="Google Shape;17057;p32"/>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8" name="Google Shape;17058;p32"/>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9" name="Google Shape;17059;p32"/>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0" name="Google Shape;17060;p32"/>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1" name="Google Shape;17061;p32"/>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2" name="Google Shape;17062;p32"/>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3" name="Google Shape;17063;p32"/>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4" name="Google Shape;17064;p32"/>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5" name="Google Shape;17065;p32"/>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6" name="Google Shape;17066;p32"/>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7" name="Google Shape;17067;p32"/>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8" name="Google Shape;17068;p32"/>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9" name="Google Shape;17069;p32"/>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0" name="Google Shape;17070;p32"/>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1" name="Google Shape;17071;p32"/>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2" name="Google Shape;17072;p32"/>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3" name="Google Shape;17073;p32"/>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4" name="Google Shape;17074;p32"/>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5" name="Google Shape;17075;p32"/>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6" name="Google Shape;17076;p32"/>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7" name="Google Shape;17077;p32"/>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8" name="Google Shape;17078;p32"/>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9" name="Google Shape;17079;p32"/>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0" name="Google Shape;17080;p32"/>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1" name="Google Shape;17081;p32"/>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2" name="Google Shape;17082;p32"/>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3" name="Google Shape;17083;p32"/>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4" name="Google Shape;17084;p32"/>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5" name="Google Shape;17085;p32"/>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6" name="Google Shape;17086;p32"/>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7" name="Google Shape;17087;p32"/>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8" name="Google Shape;17088;p32"/>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9" name="Google Shape;17089;p32"/>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0" name="Google Shape;17090;p32"/>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1" name="Google Shape;17091;p32"/>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2" name="Google Shape;17092;p32"/>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3" name="Google Shape;17093;p32"/>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4" name="Google Shape;17094;p32"/>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5" name="Google Shape;17095;p32"/>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6" name="Google Shape;17096;p32"/>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7" name="Google Shape;17097;p32"/>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8" name="Google Shape;17098;p32"/>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9" name="Google Shape;17099;p32"/>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0" name="Google Shape;17100;p32"/>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1" name="Google Shape;17101;p32"/>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2" name="Google Shape;17102;p32"/>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3" name="Google Shape;17103;p32"/>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4" name="Google Shape;17104;p32"/>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5" name="Google Shape;17105;p32"/>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6" name="Google Shape;17106;p32"/>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7" name="Google Shape;17107;p32"/>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8" name="Google Shape;17108;p32"/>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9" name="Google Shape;17109;p32"/>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0" name="Google Shape;17110;p32"/>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1" name="Google Shape;17111;p32"/>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2" name="Google Shape;17112;p32"/>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3" name="Google Shape;17113;p32"/>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4" name="Google Shape;17114;p32"/>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5" name="Google Shape;17115;p32"/>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6" name="Google Shape;17116;p32"/>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7" name="Google Shape;17117;p32"/>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8" name="Google Shape;17118;p32"/>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9" name="Google Shape;17119;p32"/>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0" name="Google Shape;17120;p32"/>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1" name="Google Shape;17121;p32"/>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2" name="Google Shape;17122;p32"/>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3" name="Google Shape;17123;p32"/>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4" name="Google Shape;17124;p32"/>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5" name="Google Shape;17125;p32"/>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6" name="Google Shape;17126;p32"/>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7" name="Google Shape;17127;p32"/>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8" name="Google Shape;17128;p32"/>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9" name="Google Shape;17129;p32"/>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0" name="Google Shape;17130;p32"/>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1" name="Google Shape;17131;p32"/>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2" name="Google Shape;17132;p32"/>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3" name="Google Shape;17133;p32"/>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4" name="Google Shape;17134;p32"/>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5" name="Google Shape;17135;p32"/>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6" name="Google Shape;17136;p32"/>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7" name="Google Shape;17137;p32"/>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8" name="Google Shape;17138;p32"/>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9" name="Google Shape;17139;p32"/>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0" name="Google Shape;17140;p32"/>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1" name="Google Shape;17141;p32"/>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2" name="Google Shape;17142;p32"/>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3" name="Google Shape;17143;p32"/>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4" name="Google Shape;17144;p32"/>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5" name="Google Shape;17145;p32"/>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6" name="Google Shape;17146;p32"/>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7" name="Google Shape;17147;p32"/>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8" name="Google Shape;17148;p32"/>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9" name="Google Shape;17149;p32"/>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0" name="Google Shape;17150;p32"/>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1" name="Google Shape;17151;p32"/>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2" name="Google Shape;17152;p32"/>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3" name="Google Shape;17153;p32"/>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4" name="Google Shape;17154;p32"/>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5" name="Google Shape;17155;p32"/>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6" name="Google Shape;17156;p32"/>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7" name="Google Shape;17157;p32"/>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8" name="Google Shape;17158;p32"/>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9" name="Google Shape;17159;p32"/>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0" name="Google Shape;17160;p32"/>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1" name="Google Shape;17161;p32"/>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2" name="Google Shape;17162;p32"/>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3" name="Google Shape;17163;p32"/>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4" name="Google Shape;17164;p32"/>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5" name="Google Shape;17165;p32"/>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6" name="Google Shape;17166;p32"/>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7" name="Google Shape;17167;p32"/>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8" name="Google Shape;17168;p32"/>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9" name="Google Shape;17169;p32"/>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0" name="Google Shape;17170;p32"/>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1" name="Google Shape;17171;p32"/>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2" name="Google Shape;17172;p32"/>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3" name="Google Shape;17173;p32"/>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4" name="Google Shape;17174;p32"/>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5" name="Google Shape;17175;p32"/>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6" name="Google Shape;17176;p32"/>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7" name="Google Shape;17177;p32"/>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8" name="Google Shape;17178;p32"/>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9" name="Google Shape;17179;p32"/>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0" name="Google Shape;17180;p32"/>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1" name="Google Shape;17181;p32"/>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2" name="Google Shape;17182;p32"/>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3" name="Google Shape;17183;p32"/>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4" name="Google Shape;17184;p32"/>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5" name="Google Shape;17185;p32"/>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6" name="Google Shape;17186;p32"/>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7" name="Google Shape;17187;p32"/>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8" name="Google Shape;17188;p32"/>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9" name="Google Shape;17189;p32"/>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0" name="Google Shape;17190;p32"/>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1" name="Google Shape;17191;p32"/>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2" name="Google Shape;17192;p32"/>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3" name="Google Shape;17193;p32"/>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4" name="Google Shape;17194;p32"/>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5" name="Google Shape;17195;p32"/>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6" name="Google Shape;17196;p32"/>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7" name="Google Shape;17197;p32"/>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8" name="Google Shape;17198;p32"/>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9" name="Google Shape;17199;p32"/>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0" name="Google Shape;17200;p32"/>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1" name="Google Shape;17201;p32"/>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2" name="Google Shape;17202;p32"/>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3" name="Google Shape;17203;p32"/>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4" name="Google Shape;17204;p32"/>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5" name="Google Shape;17205;p32"/>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6" name="Google Shape;17206;p32"/>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7" name="Google Shape;17207;p32"/>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8" name="Google Shape;17208;p32"/>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9" name="Google Shape;17209;p32"/>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0" name="Google Shape;17210;p32"/>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1" name="Google Shape;17211;p32"/>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2" name="Google Shape;17212;p32"/>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3" name="Google Shape;17213;p32"/>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4" name="Google Shape;17214;p32"/>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5" name="Google Shape;17215;p32"/>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6" name="Google Shape;17216;p32"/>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7" name="Google Shape;17217;p32"/>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8" name="Google Shape;17218;p32"/>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9" name="Google Shape;17219;p32"/>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0" name="Google Shape;17220;p32"/>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1" name="Google Shape;17221;p32"/>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2" name="Google Shape;17222;p32"/>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3" name="Google Shape;17223;p32"/>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4" name="Google Shape;17224;p32"/>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5" name="Google Shape;17225;p32"/>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6" name="Google Shape;17226;p32"/>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7" name="Google Shape;17227;p32"/>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8" name="Google Shape;17228;p32"/>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9" name="Google Shape;17229;p32"/>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0" name="Google Shape;17230;p32"/>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1" name="Google Shape;17231;p32"/>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2" name="Google Shape;17232;p32"/>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3" name="Google Shape;17233;p32"/>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4" name="Google Shape;17234;p32"/>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5" name="Google Shape;17235;p32"/>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6" name="Google Shape;17236;p32"/>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7" name="Google Shape;17237;p32"/>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8" name="Google Shape;17238;p32"/>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9" name="Google Shape;17239;p32"/>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0" name="Google Shape;17240;p32"/>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1" name="Google Shape;17241;p32"/>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2" name="Google Shape;17242;p32"/>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3" name="Google Shape;17243;p32"/>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4" name="Google Shape;17244;p32"/>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5" name="Google Shape;17245;p32"/>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6" name="Google Shape;17246;p32"/>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7" name="Google Shape;17247;p32"/>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8" name="Google Shape;17248;p32"/>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9" name="Google Shape;17249;p32"/>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0" name="Google Shape;17250;p32"/>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1" name="Google Shape;17251;p32"/>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2" name="Google Shape;17252;p32"/>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3" name="Google Shape;17253;p32"/>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4" name="Google Shape;17254;p32"/>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5" name="Google Shape;17255;p32"/>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6" name="Google Shape;17256;p32"/>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7" name="Google Shape;17257;p32"/>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8" name="Google Shape;17258;p32"/>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9" name="Google Shape;17259;p32"/>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0" name="Google Shape;17260;p32"/>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1" name="Google Shape;17261;p32"/>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2" name="Google Shape;17262;p32"/>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3" name="Google Shape;17263;p32"/>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4" name="Google Shape;17264;p32"/>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5" name="Google Shape;17265;p32"/>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6" name="Google Shape;17266;p32"/>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7" name="Google Shape;17267;p32"/>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8" name="Google Shape;17268;p32"/>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9" name="Google Shape;17269;p32"/>
            <p:cNvSpPr/>
            <p:nvPr/>
          </p:nvSpPr>
          <p:spPr>
            <a:xfrm>
              <a:off x="6624814" y="585664"/>
              <a:ext cx="133082" cy="124548"/>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0" name="Google Shape;17270;p32"/>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1" name="Google Shape;17271;p32"/>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2" name="Google Shape;17272;p32"/>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3" name="Google Shape;17273;p32"/>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4" name="Google Shape;17274;p32"/>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5" name="Google Shape;17275;p32"/>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6" name="Google Shape;17276;p32"/>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7" name="Google Shape;17277;p32"/>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8" name="Google Shape;17278;p32"/>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9" name="Google Shape;17279;p32"/>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0" name="Google Shape;17280;p32"/>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1" name="Google Shape;17281;p32"/>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2" name="Google Shape;17282;p32"/>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3" name="Google Shape;17283;p32"/>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4" name="Google Shape;17284;p32"/>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5" name="Google Shape;17285;p32"/>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6" name="Google Shape;17286;p32"/>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7" name="Google Shape;17287;p32"/>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8" name="Google Shape;17288;p32"/>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9" name="Google Shape;17289;p32"/>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0" name="Google Shape;17290;p32"/>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1" name="Google Shape;17291;p32"/>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2" name="Google Shape;17292;p32"/>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3" name="Google Shape;17293;p32"/>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4" name="Google Shape;17294;p32"/>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5" name="Google Shape;17295;p32"/>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6" name="Google Shape;17296;p32"/>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7" name="Google Shape;17297;p32"/>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8" name="Google Shape;17298;p32"/>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9" name="Google Shape;17299;p32"/>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0" name="Google Shape;17300;p32"/>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1" name="Google Shape;17301;p32"/>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2" name="Google Shape;17302;p32"/>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3" name="Google Shape;17303;p32"/>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4" name="Google Shape;17304;p32"/>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5" name="Google Shape;17305;p32"/>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6" name="Google Shape;17306;p32"/>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7" name="Google Shape;17307;p32"/>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8" name="Google Shape;17308;p32"/>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9" name="Google Shape;17309;p32"/>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0" name="Google Shape;17310;p32"/>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1" name="Google Shape;17311;p32"/>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2" name="Google Shape;17312;p32"/>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3" name="Google Shape;17313;p32"/>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4" name="Google Shape;17314;p32"/>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5" name="Google Shape;17315;p32"/>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6" name="Google Shape;17316;p32"/>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7" name="Google Shape;17317;p32"/>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8" name="Google Shape;17318;p32"/>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9" name="Google Shape;17319;p32"/>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0" name="Google Shape;17320;p32"/>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1" name="Google Shape;17321;p32"/>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2" name="Google Shape;17322;p32"/>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3" name="Google Shape;17323;p32"/>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4" name="Google Shape;17324;p32"/>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5" name="Google Shape;17325;p32"/>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6" name="Google Shape;17326;p32"/>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7" name="Google Shape;17327;p32"/>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8" name="Google Shape;17328;p32"/>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9" name="Google Shape;17329;p32"/>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0" name="Google Shape;17330;p32"/>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1" name="Google Shape;17331;p32"/>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2" name="Google Shape;17332;p32"/>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3" name="Google Shape;17333;p32"/>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4" name="Google Shape;17334;p32"/>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5" name="Google Shape;17335;p32"/>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6" name="Google Shape;17336;p32"/>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7" name="Google Shape;17337;p32"/>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8" name="Google Shape;17338;p32"/>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9" name="Google Shape;17339;p32"/>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0" name="Google Shape;17340;p32"/>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1" name="Google Shape;17341;p32"/>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2" name="Google Shape;17342;p32"/>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3" name="Google Shape;17343;p32"/>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4" name="Google Shape;17344;p32"/>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5" name="Google Shape;17345;p32"/>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6" name="Google Shape;17346;p32"/>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7" name="Google Shape;17347;p32"/>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8" name="Google Shape;17348;p32"/>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9" name="Google Shape;17349;p32"/>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0" name="Google Shape;17350;p32"/>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1" name="Google Shape;17351;p32"/>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2" name="Google Shape;17352;p32"/>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3" name="Google Shape;17353;p32"/>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4" name="Google Shape;17354;p32"/>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5" name="Google Shape;17355;p32"/>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6" name="Google Shape;17356;p32"/>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7" name="Google Shape;17357;p32"/>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8" name="Google Shape;17358;p32"/>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9" name="Google Shape;17359;p32"/>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0" name="Google Shape;17360;p32"/>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1" name="Google Shape;17361;p32"/>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2" name="Google Shape;17362;p32"/>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3" name="Google Shape;17363;p32"/>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4" name="Google Shape;17364;p32"/>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5" name="Google Shape;17365;p32"/>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6" name="Google Shape;17366;p32"/>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7" name="Google Shape;17367;p32"/>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8" name="Google Shape;17368;p32"/>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9" name="Google Shape;17369;p32"/>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0" name="Google Shape;17370;p32"/>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1" name="Google Shape;17371;p32"/>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2" name="Google Shape;17372;p32"/>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3" name="Google Shape;17373;p32"/>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4" name="Google Shape;17374;p32"/>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5" name="Google Shape;17375;p32"/>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6" name="Google Shape;17376;p32"/>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7" name="Google Shape;17377;p32"/>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8" name="Google Shape;17378;p32"/>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9" name="Google Shape;17379;p32"/>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0" name="Google Shape;17380;p32"/>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1" name="Google Shape;17381;p32"/>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2" name="Google Shape;17382;p32"/>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3" name="Google Shape;17383;p32"/>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4" name="Google Shape;17384;p32"/>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5" name="Google Shape;17385;p32"/>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6" name="Google Shape;17386;p32"/>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7" name="Google Shape;17387;p32"/>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8" name="Google Shape;17388;p32"/>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9" name="Google Shape;17389;p32"/>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0" name="Google Shape;17390;p32"/>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1" name="Google Shape;17391;p32"/>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2" name="Google Shape;17392;p32"/>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3" name="Google Shape;17393;p32"/>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4" name="Google Shape;17394;p32"/>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5" name="Google Shape;17395;p32"/>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6" name="Google Shape;17396;p32"/>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7" name="Google Shape;17397;p32"/>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8" name="Google Shape;17398;p32"/>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9" name="Google Shape;17399;p32"/>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0" name="Google Shape;17400;p32"/>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1" name="Google Shape;17401;p32"/>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2" name="Google Shape;17402;p32"/>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3" name="Google Shape;17403;p32"/>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4" name="Google Shape;17404;p32"/>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5" name="Google Shape;17405;p32"/>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6" name="Google Shape;17406;p32"/>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7" name="Google Shape;17407;p32"/>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8" name="Google Shape;17408;p32"/>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9" name="Google Shape;17409;p32"/>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0" name="Google Shape;17410;p32"/>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1" name="Google Shape;17411;p32"/>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2" name="Google Shape;17412;p32"/>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3" name="Google Shape;17413;p32"/>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4" name="Google Shape;17414;p32"/>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5" name="Google Shape;17415;p32"/>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6" name="Google Shape;17416;p32"/>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7" name="Google Shape;17417;p32"/>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8" name="Google Shape;17418;p32"/>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9" name="Google Shape;17419;p32"/>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0" name="Google Shape;17420;p32"/>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1" name="Google Shape;17421;p32"/>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2" name="Google Shape;17422;p32"/>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3" name="Google Shape;17423;p32"/>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4" name="Google Shape;17424;p32"/>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5" name="Google Shape;17425;p32"/>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6" name="Google Shape;17426;p32"/>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7" name="Google Shape;17427;p32"/>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8" name="Google Shape;17428;p32"/>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9" name="Google Shape;17429;p32"/>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0" name="Google Shape;17430;p32"/>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1" name="Google Shape;17431;p32"/>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2" name="Google Shape;17432;p32"/>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3" name="Google Shape;17433;p32"/>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4" name="Google Shape;17434;p32"/>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5" name="Google Shape;17435;p32"/>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6" name="Google Shape;17436;p32"/>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7" name="Google Shape;17437;p32"/>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8" name="Google Shape;17438;p32"/>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9" name="Google Shape;17439;p32"/>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0" name="Google Shape;17440;p32"/>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1" name="Google Shape;17441;p32"/>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2" name="Google Shape;17442;p32"/>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3" name="Google Shape;17443;p32"/>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4" name="Google Shape;17444;p32"/>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5" name="Google Shape;17445;p32"/>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6" name="Google Shape;17446;p32"/>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7" name="Google Shape;17447;p32"/>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8" name="Google Shape;17448;p32"/>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9" name="Google Shape;17449;p32"/>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0" name="Google Shape;17450;p32"/>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1" name="Google Shape;17451;p32"/>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2" name="Google Shape;17452;p32"/>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3" name="Google Shape;17453;p32"/>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4" name="Google Shape;17454;p32"/>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5" name="Google Shape;17455;p32"/>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6" name="Google Shape;17456;p32"/>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7" name="Google Shape;17457;p32"/>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8" name="Google Shape;17458;p32"/>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9" name="Google Shape;17459;p32"/>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0" name="Google Shape;17460;p32"/>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1" name="Google Shape;17461;p32"/>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2" name="Google Shape;17462;p32"/>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3" name="Google Shape;17463;p32"/>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4" name="Google Shape;17464;p32"/>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5" name="Google Shape;17465;p32"/>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6" name="Google Shape;17466;p32"/>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7" name="Google Shape;17467;p32"/>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8" name="Google Shape;17468;p32"/>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9" name="Google Shape;17469;p32"/>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0" name="Google Shape;17470;p32"/>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1" name="Google Shape;17471;p32"/>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2" name="Google Shape;17472;p32"/>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3" name="Google Shape;17473;p32"/>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4" name="Google Shape;17474;p32"/>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5" name="Google Shape;17475;p32"/>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6" name="Google Shape;17476;p32"/>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7" name="Google Shape;17477;p32"/>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8" name="Google Shape;17478;p32"/>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9" name="Google Shape;17479;p32"/>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0" name="Google Shape;17480;p32"/>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1" name="Google Shape;17481;p32"/>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2" name="Google Shape;17482;p32"/>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3" name="Google Shape;17483;p32"/>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4" name="Google Shape;17484;p32"/>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5" name="Google Shape;17485;p32"/>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6" name="Google Shape;17486;p32"/>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7" name="Google Shape;17487;p32"/>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8" name="Google Shape;17488;p32"/>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9" name="Google Shape;17489;p32"/>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0" name="Google Shape;17490;p32"/>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1" name="Google Shape;17491;p32"/>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2" name="Google Shape;17492;p32"/>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3" name="Google Shape;17493;p32"/>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4" name="Google Shape;17494;p32"/>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5" name="Google Shape;17495;p32"/>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6" name="Google Shape;17496;p32"/>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7" name="Google Shape;17497;p32"/>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8" name="Google Shape;17498;p32"/>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9" name="Google Shape;17499;p32"/>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0" name="Google Shape;17500;p32"/>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1" name="Google Shape;17501;p32"/>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2" name="Google Shape;17502;p32"/>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3" name="Google Shape;17503;p32"/>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4" name="Google Shape;17504;p32"/>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5" name="Google Shape;17505;p32"/>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6" name="Google Shape;17506;p32"/>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7" name="Google Shape;17507;p32"/>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17508"/>
        <p:cNvGrpSpPr/>
        <p:nvPr/>
      </p:nvGrpSpPr>
      <p:grpSpPr>
        <a:xfrm>
          <a:off x="0" y="0"/>
          <a:ext cx="0" cy="0"/>
          <a:chOff x="0" y="0"/>
          <a:chExt cx="0" cy="0"/>
        </a:xfrm>
      </p:grpSpPr>
      <p:sp>
        <p:nvSpPr>
          <p:cNvPr id="17509" name="Google Shape;17509;p33"/>
          <p:cNvSpPr/>
          <p:nvPr/>
        </p:nvSpPr>
        <p:spPr>
          <a:xfrm>
            <a:off x="-385275" y="-590550"/>
            <a:ext cx="9914700" cy="645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10" name="Google Shape;17510;p33"/>
          <p:cNvGrpSpPr/>
          <p:nvPr/>
        </p:nvGrpSpPr>
        <p:grpSpPr>
          <a:xfrm rot="10800000">
            <a:off x="224706" y="125242"/>
            <a:ext cx="8813799" cy="4893026"/>
            <a:chOff x="5675525" y="175517"/>
            <a:chExt cx="1208330" cy="774826"/>
          </a:xfrm>
        </p:grpSpPr>
        <p:sp>
          <p:nvSpPr>
            <p:cNvPr id="17511" name="Google Shape;17511;p33"/>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2" name="Google Shape;17512;p33"/>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3" name="Google Shape;17513;p33"/>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4" name="Google Shape;17514;p33"/>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5" name="Google Shape;17515;p33"/>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6" name="Google Shape;17516;p33"/>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7" name="Google Shape;17517;p33"/>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8" name="Google Shape;17518;p33"/>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9" name="Google Shape;17519;p33"/>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0" name="Google Shape;17520;p33"/>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1" name="Google Shape;17521;p33"/>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2" name="Google Shape;17522;p33"/>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3" name="Google Shape;17523;p33"/>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4" name="Google Shape;17524;p33"/>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5" name="Google Shape;17525;p33"/>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6" name="Google Shape;17526;p33"/>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7" name="Google Shape;17527;p33"/>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8" name="Google Shape;17528;p33"/>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9" name="Google Shape;17529;p33"/>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0" name="Google Shape;17530;p33"/>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1" name="Google Shape;17531;p33"/>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2" name="Google Shape;17532;p33"/>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3" name="Google Shape;17533;p33"/>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4" name="Google Shape;17534;p33"/>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5" name="Google Shape;17535;p33"/>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6" name="Google Shape;17536;p33"/>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7" name="Google Shape;17537;p33"/>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8" name="Google Shape;17538;p33"/>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9" name="Google Shape;17539;p33"/>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0" name="Google Shape;17540;p33"/>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1" name="Google Shape;17541;p33"/>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2" name="Google Shape;17542;p33"/>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3" name="Google Shape;17543;p33"/>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4" name="Google Shape;17544;p33"/>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5" name="Google Shape;17545;p33"/>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6" name="Google Shape;17546;p33"/>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7" name="Google Shape;17547;p33"/>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8" name="Google Shape;17548;p33"/>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9" name="Google Shape;17549;p33"/>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0" name="Google Shape;17550;p33"/>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1" name="Google Shape;17551;p33"/>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2" name="Google Shape;17552;p33"/>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3" name="Google Shape;17553;p33"/>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4" name="Google Shape;17554;p33"/>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5" name="Google Shape;17555;p33"/>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6" name="Google Shape;17556;p33"/>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7" name="Google Shape;17557;p33"/>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8" name="Google Shape;17558;p33"/>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9" name="Google Shape;17559;p33"/>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0" name="Google Shape;17560;p33"/>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1" name="Google Shape;17561;p33"/>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2" name="Google Shape;17562;p33"/>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3" name="Google Shape;17563;p33"/>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4" name="Google Shape;17564;p33"/>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5" name="Google Shape;17565;p33"/>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6" name="Google Shape;17566;p33"/>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7" name="Google Shape;17567;p33"/>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8" name="Google Shape;17568;p33"/>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9" name="Google Shape;17569;p33"/>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0" name="Google Shape;17570;p33"/>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1" name="Google Shape;17571;p33"/>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2" name="Google Shape;17572;p33"/>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3" name="Google Shape;17573;p33"/>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4" name="Google Shape;17574;p33"/>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5" name="Google Shape;17575;p33"/>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6" name="Google Shape;17576;p33"/>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7" name="Google Shape;17577;p33"/>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8" name="Google Shape;17578;p33"/>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9" name="Google Shape;17579;p33"/>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0" name="Google Shape;17580;p33"/>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1" name="Google Shape;17581;p33"/>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2" name="Google Shape;17582;p33"/>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3" name="Google Shape;17583;p33"/>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4" name="Google Shape;17584;p33"/>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5" name="Google Shape;17585;p33"/>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6" name="Google Shape;17586;p33"/>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7" name="Google Shape;17587;p33"/>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8" name="Google Shape;17588;p33"/>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9" name="Google Shape;17589;p33"/>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0" name="Google Shape;17590;p33"/>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1" name="Google Shape;17591;p33"/>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2" name="Google Shape;17592;p33"/>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3" name="Google Shape;17593;p33"/>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4" name="Google Shape;17594;p33"/>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5" name="Google Shape;17595;p33"/>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6" name="Google Shape;17596;p33"/>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7" name="Google Shape;17597;p33"/>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8" name="Google Shape;17598;p33"/>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9" name="Google Shape;17599;p33"/>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0" name="Google Shape;17600;p33"/>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1" name="Google Shape;17601;p33"/>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2" name="Google Shape;17602;p33"/>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3" name="Google Shape;17603;p33"/>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4" name="Google Shape;17604;p33"/>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5" name="Google Shape;17605;p33"/>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6" name="Google Shape;17606;p33"/>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7" name="Google Shape;17607;p33"/>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8" name="Google Shape;17608;p33"/>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9" name="Google Shape;17609;p33"/>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0" name="Google Shape;17610;p33"/>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1" name="Google Shape;17611;p33"/>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2" name="Google Shape;17612;p33"/>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3" name="Google Shape;17613;p33"/>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4" name="Google Shape;17614;p33"/>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5" name="Google Shape;17615;p33"/>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6" name="Google Shape;17616;p33"/>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7" name="Google Shape;17617;p33"/>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8" name="Google Shape;17618;p33"/>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9" name="Google Shape;17619;p33"/>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0" name="Google Shape;17620;p33"/>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1" name="Google Shape;17621;p33"/>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2" name="Google Shape;17622;p33"/>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3" name="Google Shape;17623;p33"/>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4" name="Google Shape;17624;p33"/>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5" name="Google Shape;17625;p33"/>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6" name="Google Shape;17626;p33"/>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7" name="Google Shape;17627;p33"/>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8" name="Google Shape;17628;p33"/>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9" name="Google Shape;17629;p33"/>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0" name="Google Shape;17630;p33"/>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1" name="Google Shape;17631;p33"/>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2" name="Google Shape;17632;p33"/>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3" name="Google Shape;17633;p33"/>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4" name="Google Shape;17634;p33"/>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5" name="Google Shape;17635;p33"/>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6" name="Google Shape;17636;p33"/>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7" name="Google Shape;17637;p33"/>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8" name="Google Shape;17638;p33"/>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9" name="Google Shape;17639;p33"/>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0" name="Google Shape;17640;p33"/>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1" name="Google Shape;17641;p33"/>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2" name="Google Shape;17642;p33"/>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3" name="Google Shape;17643;p33"/>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4" name="Google Shape;17644;p33"/>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5" name="Google Shape;17645;p33"/>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6" name="Google Shape;17646;p33"/>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7" name="Google Shape;17647;p33"/>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8" name="Google Shape;17648;p33"/>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9" name="Google Shape;17649;p33"/>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0" name="Google Shape;17650;p33"/>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1" name="Google Shape;17651;p33"/>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2" name="Google Shape;17652;p33"/>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3" name="Google Shape;17653;p33"/>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4" name="Google Shape;17654;p33"/>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5" name="Google Shape;17655;p33"/>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6" name="Google Shape;17656;p33"/>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7" name="Google Shape;17657;p33"/>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8" name="Google Shape;17658;p33"/>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9" name="Google Shape;17659;p33"/>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0" name="Google Shape;17660;p33"/>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1" name="Google Shape;17661;p33"/>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2" name="Google Shape;17662;p33"/>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3" name="Google Shape;17663;p33"/>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4" name="Google Shape;17664;p33"/>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5" name="Google Shape;17665;p33"/>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6" name="Google Shape;17666;p33"/>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7" name="Google Shape;17667;p33"/>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8" name="Google Shape;17668;p33"/>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9" name="Google Shape;17669;p33"/>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0" name="Google Shape;17670;p33"/>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1" name="Google Shape;17671;p33"/>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2" name="Google Shape;17672;p33"/>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3" name="Google Shape;17673;p33"/>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4" name="Google Shape;17674;p33"/>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5" name="Google Shape;17675;p33"/>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6" name="Google Shape;17676;p33"/>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7" name="Google Shape;17677;p33"/>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8" name="Google Shape;17678;p33"/>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9" name="Google Shape;17679;p33"/>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0" name="Google Shape;17680;p33"/>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1" name="Google Shape;17681;p33"/>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2" name="Google Shape;17682;p33"/>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3" name="Google Shape;17683;p33"/>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4" name="Google Shape;17684;p33"/>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5" name="Google Shape;17685;p33"/>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6" name="Google Shape;17686;p33"/>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7" name="Google Shape;17687;p33"/>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8" name="Google Shape;17688;p33"/>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9" name="Google Shape;17689;p33"/>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0" name="Google Shape;17690;p33"/>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1" name="Google Shape;17691;p33"/>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2" name="Google Shape;17692;p33"/>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3" name="Google Shape;17693;p33"/>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4" name="Google Shape;17694;p33"/>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5" name="Google Shape;17695;p33"/>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6" name="Google Shape;17696;p33"/>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7" name="Google Shape;17697;p33"/>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8" name="Google Shape;17698;p33"/>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9" name="Google Shape;17699;p33"/>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0" name="Google Shape;17700;p33"/>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1" name="Google Shape;17701;p33"/>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2" name="Google Shape;17702;p33"/>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3" name="Google Shape;17703;p33"/>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4" name="Google Shape;17704;p33"/>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5" name="Google Shape;17705;p33"/>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6" name="Google Shape;17706;p33"/>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7" name="Google Shape;17707;p33"/>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8" name="Google Shape;17708;p33"/>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9" name="Google Shape;17709;p33"/>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0" name="Google Shape;17710;p33"/>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1" name="Google Shape;17711;p33"/>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2" name="Google Shape;17712;p33"/>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3" name="Google Shape;17713;p33"/>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4" name="Google Shape;17714;p33"/>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5" name="Google Shape;17715;p33"/>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6" name="Google Shape;17716;p33"/>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7" name="Google Shape;17717;p33"/>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8" name="Google Shape;17718;p33"/>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9" name="Google Shape;17719;p33"/>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0" name="Google Shape;17720;p33"/>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1" name="Google Shape;17721;p33"/>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2" name="Google Shape;17722;p33"/>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3" name="Google Shape;17723;p33"/>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4" name="Google Shape;17724;p33"/>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5" name="Google Shape;17725;p33"/>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6" name="Google Shape;17726;p33"/>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7" name="Google Shape;17727;p33"/>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8" name="Google Shape;17728;p33"/>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9" name="Google Shape;17729;p33"/>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0" name="Google Shape;17730;p33"/>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1" name="Google Shape;17731;p33"/>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2" name="Google Shape;17732;p33"/>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3" name="Google Shape;17733;p33"/>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4" name="Google Shape;17734;p33"/>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5" name="Google Shape;17735;p33"/>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6" name="Google Shape;17736;p33"/>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7" name="Google Shape;17737;p33"/>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8" name="Google Shape;17738;p33"/>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9" name="Google Shape;17739;p33"/>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0" name="Google Shape;17740;p33"/>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1" name="Google Shape;17741;p33"/>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2" name="Google Shape;17742;p33"/>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3" name="Google Shape;17743;p33"/>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4" name="Google Shape;17744;p33"/>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5" name="Google Shape;17745;p33"/>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6" name="Google Shape;17746;p33"/>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7" name="Google Shape;17747;p33"/>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8" name="Google Shape;17748;p33"/>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9" name="Google Shape;17749;p33"/>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0" name="Google Shape;17750;p33"/>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1" name="Google Shape;17751;p33"/>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2" name="Google Shape;17752;p33"/>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3" name="Google Shape;17753;p33"/>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4" name="Google Shape;17754;p33"/>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5" name="Google Shape;17755;p33"/>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6" name="Google Shape;17756;p33"/>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7" name="Google Shape;17757;p33"/>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8" name="Google Shape;17758;p33"/>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9" name="Google Shape;17759;p33"/>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0" name="Google Shape;17760;p33"/>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1" name="Google Shape;17761;p33"/>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2" name="Google Shape;17762;p33"/>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3" name="Google Shape;17763;p33"/>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4" name="Google Shape;17764;p33"/>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5" name="Google Shape;17765;p33"/>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6" name="Google Shape;17766;p33"/>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7" name="Google Shape;17767;p33"/>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8" name="Google Shape;17768;p33"/>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9" name="Google Shape;17769;p33"/>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0" name="Google Shape;17770;p33"/>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1" name="Google Shape;17771;p33"/>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2" name="Google Shape;17772;p33"/>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3" name="Google Shape;17773;p33"/>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4" name="Google Shape;17774;p33"/>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5" name="Google Shape;17775;p33"/>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6" name="Google Shape;17776;p33"/>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7" name="Google Shape;17777;p33"/>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8" name="Google Shape;17778;p33"/>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9" name="Google Shape;17779;p33"/>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0" name="Google Shape;17780;p33"/>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1" name="Google Shape;17781;p33"/>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2" name="Google Shape;17782;p33"/>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3" name="Google Shape;17783;p33"/>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4" name="Google Shape;17784;p33"/>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5" name="Google Shape;17785;p33"/>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6" name="Google Shape;17786;p33"/>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7" name="Google Shape;17787;p33"/>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8" name="Google Shape;17788;p33"/>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9" name="Google Shape;17789;p33"/>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0" name="Google Shape;17790;p33"/>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1" name="Google Shape;17791;p33"/>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2" name="Google Shape;17792;p33"/>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3" name="Google Shape;17793;p33"/>
            <p:cNvSpPr/>
            <p:nvPr/>
          </p:nvSpPr>
          <p:spPr>
            <a:xfrm>
              <a:off x="5802452" y="324436"/>
              <a:ext cx="132413" cy="9748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4" name="Google Shape;17794;p33"/>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5" name="Google Shape;17795;p33"/>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6" name="Google Shape;17796;p33"/>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7" name="Google Shape;17797;p33"/>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8" name="Google Shape;17798;p33"/>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9" name="Google Shape;17799;p33"/>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0" name="Google Shape;17800;p33"/>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1" name="Google Shape;17801;p33"/>
            <p:cNvSpPr/>
            <p:nvPr/>
          </p:nvSpPr>
          <p:spPr>
            <a:xfrm>
              <a:off x="6732411" y="799592"/>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2" name="Google Shape;17802;p33"/>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3" name="Google Shape;17803;p33"/>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4" name="Google Shape;17804;p33"/>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5" name="Google Shape;17805;p33"/>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6" name="Google Shape;17806;p33"/>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7" name="Google Shape;17807;p33"/>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8" name="Google Shape;17808;p33"/>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9" name="Google Shape;17809;p33"/>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0" name="Google Shape;17810;p33"/>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1" name="Google Shape;17811;p33"/>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2" name="Google Shape;17812;p33"/>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3" name="Google Shape;17813;p33"/>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4" name="Google Shape;17814;p33"/>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5" name="Google Shape;17815;p33"/>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6" name="Google Shape;17816;p33"/>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7" name="Google Shape;17817;p33"/>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8" name="Google Shape;17818;p33"/>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9" name="Google Shape;17819;p33"/>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0" name="Google Shape;17820;p33"/>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1" name="Google Shape;17821;p33"/>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2" name="Google Shape;17822;p33"/>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3" name="Google Shape;17823;p33"/>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4" name="Google Shape;17824;p33"/>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5" name="Google Shape;17825;p33"/>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6" name="Google Shape;17826;p33"/>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7" name="Google Shape;17827;p33"/>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8" name="Google Shape;17828;p33"/>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9" name="Google Shape;17829;p33"/>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0" name="Google Shape;17830;p33"/>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1" name="Google Shape;17831;p33"/>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2" name="Google Shape;17832;p33"/>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3" name="Google Shape;17833;p33"/>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4" name="Google Shape;17834;p33"/>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5" name="Google Shape;17835;p33"/>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6" name="Google Shape;17836;p33"/>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7" name="Google Shape;17837;p33"/>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8" name="Google Shape;17838;p33"/>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9" name="Google Shape;17839;p33"/>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0" name="Google Shape;17840;p33"/>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1" name="Google Shape;17841;p33"/>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2" name="Google Shape;17842;p33"/>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3" name="Google Shape;17843;p33"/>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4" name="Google Shape;17844;p33"/>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5" name="Google Shape;17845;p33"/>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6" name="Google Shape;17846;p33"/>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7" name="Google Shape;17847;p33"/>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8" name="Google Shape;17848;p33"/>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9" name="Google Shape;17849;p33"/>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0" name="Google Shape;17850;p33"/>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1" name="Google Shape;17851;p33"/>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2" name="Google Shape;17852;p33"/>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3" name="Google Shape;17853;p33"/>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4" name="Google Shape;17854;p33"/>
            <p:cNvSpPr/>
            <p:nvPr/>
          </p:nvSpPr>
          <p:spPr>
            <a:xfrm>
              <a:off x="6138675" y="834653"/>
              <a:ext cx="77985" cy="72984"/>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5" name="Google Shape;17855;p33"/>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6" name="Google Shape;17856;p33"/>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7" name="Google Shape;17857;p33"/>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8" name="Google Shape;17858;p33"/>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9" name="Google Shape;17859;p33"/>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0" name="Google Shape;17860;p33"/>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1" name="Google Shape;17861;p33"/>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2" name="Google Shape;17862;p33"/>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3" name="Google Shape;17863;p33"/>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4" name="Google Shape;17864;p33"/>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5" name="Google Shape;17865;p33"/>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6" name="Google Shape;17866;p33"/>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7" name="Google Shape;17867;p33"/>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8" name="Google Shape;17868;p33"/>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9" name="Google Shape;17869;p33"/>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0" name="Google Shape;17870;p33"/>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1" name="Google Shape;17871;p33"/>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2" name="Google Shape;17872;p33"/>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3" name="Google Shape;17873;p33"/>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4" name="Google Shape;17874;p33"/>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5" name="Google Shape;17875;p33"/>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6" name="Google Shape;17876;p33"/>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7" name="Google Shape;17877;p33"/>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8" name="Google Shape;17878;p33"/>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9" name="Google Shape;17879;p33"/>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0" name="Google Shape;17880;p33"/>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1" name="Google Shape;17881;p33"/>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2" name="Google Shape;17882;p33"/>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3" name="Google Shape;17883;p33"/>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4" name="Google Shape;17884;p33"/>
            <p:cNvSpPr/>
            <p:nvPr/>
          </p:nvSpPr>
          <p:spPr>
            <a:xfrm>
              <a:off x="5689677" y="195628"/>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5" name="Google Shape;17885;p33"/>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6" name="Google Shape;17886;p33"/>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7" name="Google Shape;17887;p33"/>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8" name="Google Shape;17888;p33"/>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9" name="Google Shape;17889;p33"/>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0" name="Google Shape;17890;p33"/>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1" name="Google Shape;17891;p33"/>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2" name="Google Shape;17892;p33"/>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3" name="Google Shape;17893;p33"/>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4" name="Google Shape;17894;p33"/>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5" name="Google Shape;17895;p33"/>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6" name="Google Shape;17896;p33"/>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7" name="Google Shape;17897;p33"/>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8" name="Google Shape;17898;p33"/>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9" name="Google Shape;17899;p33"/>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0" name="Google Shape;17900;p33"/>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1" name="Google Shape;17901;p33"/>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2" name="Google Shape;17902;p33"/>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3" name="Google Shape;17903;p33"/>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4" name="Google Shape;17904;p33"/>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5" name="Google Shape;17905;p33"/>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6" name="Google Shape;17906;p33"/>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7" name="Google Shape;17907;p33"/>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8" name="Google Shape;17908;p33"/>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9" name="Google Shape;17909;p33"/>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0" name="Google Shape;17910;p33"/>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1" name="Google Shape;17911;p33"/>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2" name="Google Shape;17912;p33"/>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3" name="Google Shape;17913;p33"/>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4" name="Google Shape;17914;p33"/>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5" name="Google Shape;17915;p33"/>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6" name="Google Shape;17916;p33"/>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7" name="Google Shape;17917;p33"/>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8" name="Google Shape;17918;p33"/>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9" name="Google Shape;17919;p33"/>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0" name="Google Shape;17920;p33"/>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1" name="Google Shape;17921;p33"/>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2" name="Google Shape;17922;p33"/>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3" name="Google Shape;17923;p33"/>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4" name="Google Shape;17924;p33"/>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5" name="Google Shape;17925;p33"/>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6" name="Google Shape;17926;p33"/>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7" name="Google Shape;17927;p33"/>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8" name="Google Shape;17928;p33"/>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9" name="Google Shape;17929;p33"/>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0" name="Google Shape;17930;p33"/>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1" name="Google Shape;17931;p33"/>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2" name="Google Shape;17932;p33"/>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3" name="Google Shape;17933;p33"/>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4" name="Google Shape;17934;p33"/>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5" name="Google Shape;17935;p33"/>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6" name="Google Shape;17936;p33"/>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7" name="Google Shape;17937;p33"/>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8" name="Google Shape;17938;p33"/>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9" name="Google Shape;17939;p33"/>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0" name="Google Shape;17940;p33"/>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1" name="Google Shape;17941;p33"/>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2" name="Google Shape;17942;p33"/>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3" name="Google Shape;17943;p33"/>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4" name="Google Shape;17944;p33"/>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5" name="Google Shape;17945;p33"/>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6" name="Google Shape;17946;p33"/>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7" name="Google Shape;17947;p33"/>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8" name="Google Shape;17948;p33"/>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9" name="Google Shape;17949;p33"/>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0" name="Google Shape;17950;p33"/>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1" name="Google Shape;17951;p33"/>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2" name="Google Shape;17952;p33"/>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3" name="Google Shape;17953;p33"/>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4" name="Google Shape;17954;p33"/>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5" name="Google Shape;17955;p33"/>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6" name="Google Shape;17956;p33"/>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7" name="Google Shape;17957;p33"/>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8" name="Google Shape;17958;p33"/>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9" name="Google Shape;17959;p33"/>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0" name="Google Shape;17960;p33"/>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1" name="Google Shape;17961;p33"/>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2" name="Google Shape;17962;p33"/>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3" name="Google Shape;17963;p33"/>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4" name="Google Shape;17964;p33"/>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5" name="Google Shape;17965;p33"/>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6" name="Google Shape;17966;p33"/>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7" name="Google Shape;17967;p33"/>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8" name="Google Shape;17968;p33"/>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9" name="Google Shape;17969;p33"/>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0" name="Google Shape;17970;p33"/>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1" name="Google Shape;17971;p33"/>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2" name="Google Shape;17972;p33"/>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3" name="Google Shape;17973;p33"/>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4" name="Google Shape;17974;p33"/>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5" name="Google Shape;17975;p33"/>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6" name="Google Shape;17976;p33"/>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7" name="Google Shape;17977;p33"/>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8" name="Google Shape;17978;p33"/>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9" name="Google Shape;17979;p33"/>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0" name="Google Shape;17980;p33"/>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1" name="Google Shape;17981;p33"/>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2" name="Google Shape;17982;p33"/>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3" name="Google Shape;17983;p33"/>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4" name="Google Shape;17984;p33"/>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5" name="Google Shape;17985;p33"/>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6" name="Google Shape;17986;p33"/>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7" name="Google Shape;17987;p33"/>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8" name="Google Shape;17988;p33"/>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9" name="Google Shape;17989;p33"/>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0" name="Google Shape;17990;p33"/>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1" name="Google Shape;17991;p33"/>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2" name="Google Shape;17992;p33"/>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3" name="Google Shape;17993;p33"/>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4" name="Google Shape;17994;p33"/>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5" name="Google Shape;17995;p33"/>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6" name="Google Shape;17996;p33"/>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7" name="Google Shape;17997;p33"/>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8" name="Google Shape;17998;p33"/>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9" name="Google Shape;17999;p33"/>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0" name="Google Shape;18000;p33"/>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1" name="Google Shape;18001;p33"/>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2" name="Google Shape;18002;p33"/>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3" name="Google Shape;18003;p33"/>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4" name="Google Shape;18004;p33"/>
            <p:cNvSpPr/>
            <p:nvPr/>
          </p:nvSpPr>
          <p:spPr>
            <a:xfrm>
              <a:off x="6424852" y="379212"/>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5" name="Google Shape;18005;p33"/>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6" name="Google Shape;18006;p33"/>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7" name="Google Shape;18007;p33"/>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8" name="Google Shape;18008;p33"/>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9" name="Google Shape;18009;p33"/>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0" name="Google Shape;18010;p33"/>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1" name="Google Shape;18011;p33"/>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2" name="Google Shape;18012;p33"/>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3" name="Google Shape;18013;p33"/>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4" name="Google Shape;18014;p33"/>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5" name="Google Shape;18015;p33"/>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6" name="Google Shape;18016;p33"/>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7" name="Google Shape;18017;p33"/>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8" name="Google Shape;18018;p33"/>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9" name="Google Shape;18019;p33"/>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0" name="Google Shape;18020;p33"/>
            <p:cNvSpPr/>
            <p:nvPr/>
          </p:nvSpPr>
          <p:spPr>
            <a:xfrm>
              <a:off x="5911837" y="184467"/>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1" name="Google Shape;18021;p33"/>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2" name="Google Shape;18022;p33"/>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3" name="Google Shape;18023;p33"/>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4" name="Google Shape;18024;p33"/>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5" name="Google Shape;18025;p33"/>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6" name="Google Shape;18026;p33"/>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7" name="Google Shape;18027;p33"/>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8" name="Google Shape;18028;p33"/>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9" name="Google Shape;18029;p33"/>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0" name="Google Shape;18030;p33"/>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1" name="Google Shape;18031;p33"/>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2" name="Google Shape;18032;p33"/>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3" name="Google Shape;18033;p33"/>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4" name="Google Shape;18034;p33"/>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5" name="Google Shape;18035;p33"/>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6" name="Google Shape;18036;p33"/>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7" name="Google Shape;18037;p33"/>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8" name="Google Shape;18038;p33"/>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9" name="Google Shape;18039;p33"/>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0" name="Google Shape;18040;p33"/>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1" name="Google Shape;18041;p33"/>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2" name="Google Shape;18042;p33"/>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3" name="Google Shape;18043;p33"/>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4" name="Google Shape;18044;p33"/>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5" name="Google Shape;18045;p33"/>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6" name="Google Shape;18046;p33"/>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7" name="Google Shape;18047;p33"/>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8" name="Google Shape;18048;p33"/>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9" name="Google Shape;18049;p33"/>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0" name="Google Shape;18050;p33"/>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1" name="Google Shape;18051;p33"/>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2" name="Google Shape;18052;p33"/>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3" name="Google Shape;18053;p33"/>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4" name="Google Shape;18054;p33"/>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5" name="Google Shape;18055;p33"/>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6" name="Google Shape;18056;p33"/>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7" name="Google Shape;18057;p33"/>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8" name="Google Shape;18058;p33"/>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9" name="Google Shape;18059;p33"/>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0" name="Google Shape;18060;p33"/>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1" name="Google Shape;18061;p33"/>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2" name="Google Shape;18062;p33"/>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3" name="Google Shape;18063;p33"/>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4" name="Google Shape;18064;p33"/>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5" name="Google Shape;18065;p33"/>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6" name="Google Shape;18066;p33"/>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7" name="Google Shape;18067;p33"/>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8" name="Google Shape;18068;p33"/>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9" name="Google Shape;18069;p33"/>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0" name="Google Shape;18070;p33"/>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1" name="Google Shape;18071;p33"/>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2" name="Google Shape;18072;p33"/>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3" name="Google Shape;18073;p33"/>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4" name="Google Shape;18074;p33"/>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5" name="Google Shape;18075;p33"/>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6" name="Google Shape;18076;p33"/>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7" name="Google Shape;18077;p33"/>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8" name="Google Shape;18078;p33"/>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9" name="Google Shape;18079;p33"/>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0" name="Google Shape;18080;p33"/>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1" name="Google Shape;18081;p33"/>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2" name="Google Shape;18082;p33"/>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3" name="Google Shape;18083;p33"/>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4" name="Google Shape;18084;p33"/>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5" name="Google Shape;18085;p33"/>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6" name="Google Shape;18086;p33"/>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7" name="Google Shape;18087;p33"/>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8" name="Google Shape;18088;p33"/>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9" name="Google Shape;18089;p33"/>
            <p:cNvSpPr/>
            <p:nvPr/>
          </p:nvSpPr>
          <p:spPr>
            <a:xfrm>
              <a:off x="6803727" y="19319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0" name="Google Shape;18090;p33"/>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1" name="Google Shape;18091;p33"/>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2" name="Google Shape;18092;p33"/>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3" name="Google Shape;18093;p33"/>
          <p:cNvGrpSpPr/>
          <p:nvPr/>
        </p:nvGrpSpPr>
        <p:grpSpPr>
          <a:xfrm rot="-6698405">
            <a:off x="-4925711" y="-2418766"/>
            <a:ext cx="6950869" cy="6489029"/>
            <a:chOff x="1745401" y="-108147"/>
            <a:chExt cx="4582243" cy="4277783"/>
          </a:xfrm>
        </p:grpSpPr>
        <p:sp>
          <p:nvSpPr>
            <p:cNvPr id="18094" name="Google Shape;18094;p33"/>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5" name="Google Shape;18095;p33"/>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6" name="Google Shape;18096;p33"/>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7" name="Google Shape;18097;p33"/>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8" name="Google Shape;18098;p33"/>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9" name="Google Shape;18099;p33"/>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0" name="Google Shape;18100;p33"/>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1" name="Google Shape;18101;p33"/>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2" name="Google Shape;18102;p33"/>
          <p:cNvGrpSpPr/>
          <p:nvPr/>
        </p:nvGrpSpPr>
        <p:grpSpPr>
          <a:xfrm rot="6792480" flipH="1">
            <a:off x="7324006" y="-2220263"/>
            <a:ext cx="6957022" cy="6465567"/>
            <a:chOff x="1745401" y="-108147"/>
            <a:chExt cx="4582243" cy="4277783"/>
          </a:xfrm>
        </p:grpSpPr>
        <p:sp>
          <p:nvSpPr>
            <p:cNvPr id="18103" name="Google Shape;18103;p33"/>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4" name="Google Shape;18104;p33"/>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5" name="Google Shape;18105;p33"/>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6" name="Google Shape;18106;p33"/>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7" name="Google Shape;18107;p33"/>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8" name="Google Shape;18108;p33"/>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9" name="Google Shape;18109;p33"/>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0" name="Google Shape;18110;p33"/>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00"/>
        <p:cNvGrpSpPr/>
        <p:nvPr/>
      </p:nvGrpSpPr>
      <p:grpSpPr>
        <a:xfrm>
          <a:off x="0" y="0"/>
          <a:ext cx="0" cy="0"/>
          <a:chOff x="0" y="0"/>
          <a:chExt cx="0" cy="0"/>
        </a:xfrm>
      </p:grpSpPr>
      <p:sp>
        <p:nvSpPr>
          <p:cNvPr id="1801" name="Google Shape;1801;p5"/>
          <p:cNvSpPr/>
          <p:nvPr/>
        </p:nvSpPr>
        <p:spPr>
          <a:xfrm>
            <a:off x="-385275" y="-173375"/>
            <a:ext cx="9914700" cy="561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5"/>
          <p:cNvGrpSpPr/>
          <p:nvPr/>
        </p:nvGrpSpPr>
        <p:grpSpPr>
          <a:xfrm>
            <a:off x="-132" y="92"/>
            <a:ext cx="9143974" cy="5143527"/>
            <a:chOff x="5675525" y="175517"/>
            <a:chExt cx="1192003" cy="774826"/>
          </a:xfrm>
        </p:grpSpPr>
        <p:sp>
          <p:nvSpPr>
            <p:cNvPr id="1803" name="Google Shape;1803;p5"/>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
            <p:cNvSpPr/>
            <p:nvPr/>
          </p:nvSpPr>
          <p:spPr>
            <a:xfrm>
              <a:off x="6257576" y="853234"/>
              <a:ext cx="225288" cy="97106"/>
            </a:xfrm>
            <a:custGeom>
              <a:avLst/>
              <a:gdLst/>
              <a:ahLst/>
              <a:cxnLst/>
              <a:rect l="l" t="t" r="r" b="b"/>
              <a:pathLst>
                <a:path w="22625" h="9752" extrusionOk="0">
                  <a:moveTo>
                    <a:pt x="21411" y="250"/>
                  </a:moveTo>
                  <a:lnTo>
                    <a:pt x="21411" y="250"/>
                  </a:lnTo>
                  <a:cubicBezTo>
                    <a:pt x="17477" y="964"/>
                    <a:pt x="20733" y="0"/>
                    <a:pt x="14756" y="1437"/>
                  </a:cubicBezTo>
                  <a:cubicBezTo>
                    <a:pt x="15594" y="2400"/>
                    <a:pt x="16147" y="3497"/>
                    <a:pt x="16415" y="4737"/>
                  </a:cubicBezTo>
                  <a:cubicBezTo>
                    <a:pt x="15727" y="4832"/>
                    <a:pt x="14943" y="4876"/>
                    <a:pt x="14143" y="4876"/>
                  </a:cubicBezTo>
                  <a:cubicBezTo>
                    <a:pt x="11853" y="4876"/>
                    <a:pt x="9431" y="4517"/>
                    <a:pt x="8743" y="3961"/>
                  </a:cubicBezTo>
                  <a:cubicBezTo>
                    <a:pt x="8635" y="4013"/>
                    <a:pt x="8502" y="4028"/>
                    <a:pt x="8366" y="4028"/>
                  </a:cubicBezTo>
                  <a:cubicBezTo>
                    <a:pt x="8199" y="4028"/>
                    <a:pt x="8028" y="4006"/>
                    <a:pt x="7895" y="4006"/>
                  </a:cubicBezTo>
                  <a:cubicBezTo>
                    <a:pt x="7860" y="3997"/>
                    <a:pt x="7833" y="3979"/>
                    <a:pt x="7806" y="3970"/>
                  </a:cubicBezTo>
                  <a:cubicBezTo>
                    <a:pt x="7333" y="4764"/>
                    <a:pt x="5638" y="4274"/>
                    <a:pt x="6843" y="5995"/>
                  </a:cubicBezTo>
                  <a:cubicBezTo>
                    <a:pt x="7173" y="6147"/>
                    <a:pt x="0" y="7485"/>
                    <a:pt x="3132" y="8047"/>
                  </a:cubicBezTo>
                  <a:cubicBezTo>
                    <a:pt x="3141" y="8270"/>
                    <a:pt x="2775" y="8324"/>
                    <a:pt x="2534" y="8440"/>
                  </a:cubicBezTo>
                  <a:cubicBezTo>
                    <a:pt x="3214" y="8489"/>
                    <a:pt x="2977" y="8820"/>
                    <a:pt x="3396" y="8820"/>
                  </a:cubicBezTo>
                  <a:cubicBezTo>
                    <a:pt x="3505" y="8820"/>
                    <a:pt x="3657" y="8798"/>
                    <a:pt x="3881" y="8743"/>
                  </a:cubicBezTo>
                  <a:lnTo>
                    <a:pt x="3881" y="8743"/>
                  </a:lnTo>
                  <a:cubicBezTo>
                    <a:pt x="3738" y="8805"/>
                    <a:pt x="2587" y="9278"/>
                    <a:pt x="1642" y="9751"/>
                  </a:cubicBezTo>
                  <a:lnTo>
                    <a:pt x="10813" y="9751"/>
                  </a:lnTo>
                  <a:cubicBezTo>
                    <a:pt x="10456" y="9100"/>
                    <a:pt x="11116" y="9573"/>
                    <a:pt x="10929" y="8770"/>
                  </a:cubicBezTo>
                  <a:lnTo>
                    <a:pt x="10929" y="8770"/>
                  </a:lnTo>
                  <a:cubicBezTo>
                    <a:pt x="10627" y="8807"/>
                    <a:pt x="10253" y="9195"/>
                    <a:pt x="9580" y="9195"/>
                  </a:cubicBezTo>
                  <a:cubicBezTo>
                    <a:pt x="9437" y="9195"/>
                    <a:pt x="9281" y="9178"/>
                    <a:pt x="9109" y="9136"/>
                  </a:cubicBezTo>
                  <a:cubicBezTo>
                    <a:pt x="9876" y="8658"/>
                    <a:pt x="11027" y="8387"/>
                    <a:pt x="12101" y="8387"/>
                  </a:cubicBezTo>
                  <a:cubicBezTo>
                    <a:pt x="12751" y="8387"/>
                    <a:pt x="13373" y="8486"/>
                    <a:pt x="13864" y="8698"/>
                  </a:cubicBezTo>
                  <a:cubicBezTo>
                    <a:pt x="14435" y="8306"/>
                    <a:pt x="14185" y="7735"/>
                    <a:pt x="15398" y="7646"/>
                  </a:cubicBezTo>
                  <a:lnTo>
                    <a:pt x="15398" y="7646"/>
                  </a:lnTo>
                  <a:cubicBezTo>
                    <a:pt x="15364" y="7647"/>
                    <a:pt x="15331" y="7648"/>
                    <a:pt x="15298" y="7648"/>
                  </a:cubicBezTo>
                  <a:cubicBezTo>
                    <a:pt x="14503" y="7648"/>
                    <a:pt x="13950" y="7149"/>
                    <a:pt x="14533" y="6994"/>
                  </a:cubicBezTo>
                  <a:cubicBezTo>
                    <a:pt x="15788" y="5817"/>
                    <a:pt x="16574" y="5226"/>
                    <a:pt x="16889" y="5226"/>
                  </a:cubicBezTo>
                  <a:cubicBezTo>
                    <a:pt x="17120" y="5226"/>
                    <a:pt x="17096" y="5544"/>
                    <a:pt x="16817" y="6183"/>
                  </a:cubicBezTo>
                  <a:cubicBezTo>
                    <a:pt x="16925" y="6131"/>
                    <a:pt x="17058" y="6116"/>
                    <a:pt x="17193" y="6116"/>
                  </a:cubicBezTo>
                  <a:cubicBezTo>
                    <a:pt x="17360" y="6116"/>
                    <a:pt x="17531" y="6138"/>
                    <a:pt x="17664" y="6138"/>
                  </a:cubicBezTo>
                  <a:cubicBezTo>
                    <a:pt x="16451" y="6218"/>
                    <a:pt x="17120" y="7200"/>
                    <a:pt x="16237" y="7307"/>
                  </a:cubicBezTo>
                  <a:cubicBezTo>
                    <a:pt x="16821" y="7412"/>
                    <a:pt x="17304" y="7617"/>
                    <a:pt x="17930" y="7617"/>
                  </a:cubicBezTo>
                  <a:cubicBezTo>
                    <a:pt x="18002" y="7617"/>
                    <a:pt x="18075" y="7614"/>
                    <a:pt x="18151" y="7608"/>
                  </a:cubicBezTo>
                  <a:lnTo>
                    <a:pt x="18151" y="7608"/>
                  </a:lnTo>
                  <a:cubicBezTo>
                    <a:pt x="16881" y="7769"/>
                    <a:pt x="18892" y="8347"/>
                    <a:pt x="17602" y="8493"/>
                  </a:cubicBezTo>
                  <a:cubicBezTo>
                    <a:pt x="17611" y="8494"/>
                    <a:pt x="17622" y="8494"/>
                    <a:pt x="17636" y="8494"/>
                  </a:cubicBezTo>
                  <a:cubicBezTo>
                    <a:pt x="18079" y="8494"/>
                    <a:pt x="20725" y="8076"/>
                    <a:pt x="19885" y="7556"/>
                  </a:cubicBezTo>
                  <a:lnTo>
                    <a:pt x="19885" y="7556"/>
                  </a:lnTo>
                  <a:cubicBezTo>
                    <a:pt x="19765" y="7589"/>
                    <a:pt x="19663" y="7604"/>
                    <a:pt x="19578" y="7604"/>
                  </a:cubicBezTo>
                  <a:cubicBezTo>
                    <a:pt x="18298" y="7604"/>
                    <a:pt x="20815" y="4154"/>
                    <a:pt x="20064" y="4154"/>
                  </a:cubicBezTo>
                  <a:cubicBezTo>
                    <a:pt x="20004" y="4154"/>
                    <a:pt x="19923" y="4176"/>
                    <a:pt x="19818" y="4223"/>
                  </a:cubicBezTo>
                  <a:lnTo>
                    <a:pt x="19818" y="4223"/>
                  </a:lnTo>
                  <a:lnTo>
                    <a:pt x="21250" y="3569"/>
                  </a:lnTo>
                  <a:lnTo>
                    <a:pt x="21250" y="3569"/>
                  </a:lnTo>
                  <a:cubicBezTo>
                    <a:pt x="21194" y="3577"/>
                    <a:pt x="21134" y="3581"/>
                    <a:pt x="21074" y="3581"/>
                  </a:cubicBezTo>
                  <a:cubicBezTo>
                    <a:pt x="20744" y="3581"/>
                    <a:pt x="20393" y="3462"/>
                    <a:pt x="20385" y="3266"/>
                  </a:cubicBezTo>
                  <a:lnTo>
                    <a:pt x="20385" y="3266"/>
                  </a:lnTo>
                  <a:cubicBezTo>
                    <a:pt x="20385" y="3266"/>
                    <a:pt x="20386" y="3266"/>
                    <a:pt x="20386" y="3266"/>
                  </a:cubicBezTo>
                  <a:cubicBezTo>
                    <a:pt x="20466" y="3266"/>
                    <a:pt x="22625" y="1141"/>
                    <a:pt x="19850" y="964"/>
                  </a:cubicBezTo>
                  <a:lnTo>
                    <a:pt x="21411" y="25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
            <p:cNvSpPr/>
            <p:nvPr/>
          </p:nvSpPr>
          <p:spPr>
            <a:xfrm>
              <a:off x="6203474" y="645979"/>
              <a:ext cx="119052" cy="173509"/>
            </a:xfrm>
            <a:custGeom>
              <a:avLst/>
              <a:gdLst/>
              <a:ahLst/>
              <a:cxnLst/>
              <a:rect l="l" t="t" r="r" b="b"/>
              <a:pathLst>
                <a:path w="11956" h="17425" extrusionOk="0">
                  <a:moveTo>
                    <a:pt x="11954" y="8616"/>
                  </a:moveTo>
                  <a:cubicBezTo>
                    <a:pt x="11954" y="8616"/>
                    <a:pt x="11952" y="8617"/>
                    <a:pt x="11950" y="8619"/>
                  </a:cubicBezTo>
                  <a:lnTo>
                    <a:pt x="11950" y="8619"/>
                  </a:lnTo>
                  <a:cubicBezTo>
                    <a:pt x="11952" y="8619"/>
                    <a:pt x="11953" y="8619"/>
                    <a:pt x="11955" y="8618"/>
                  </a:cubicBezTo>
                  <a:cubicBezTo>
                    <a:pt x="11955" y="8617"/>
                    <a:pt x="11955" y="8616"/>
                    <a:pt x="11954" y="8616"/>
                  </a:cubicBezTo>
                  <a:close/>
                  <a:moveTo>
                    <a:pt x="5467" y="0"/>
                  </a:moveTo>
                  <a:cubicBezTo>
                    <a:pt x="5453" y="0"/>
                    <a:pt x="5439" y="0"/>
                    <a:pt x="5424" y="1"/>
                  </a:cubicBezTo>
                  <a:cubicBezTo>
                    <a:pt x="6204" y="277"/>
                    <a:pt x="4972" y="894"/>
                    <a:pt x="5756" y="894"/>
                  </a:cubicBezTo>
                  <a:cubicBezTo>
                    <a:pt x="5833" y="894"/>
                    <a:pt x="5930" y="888"/>
                    <a:pt x="6049" y="875"/>
                  </a:cubicBezTo>
                  <a:lnTo>
                    <a:pt x="6049" y="875"/>
                  </a:lnTo>
                  <a:cubicBezTo>
                    <a:pt x="5915" y="1499"/>
                    <a:pt x="5237" y="6611"/>
                    <a:pt x="5460" y="6718"/>
                  </a:cubicBezTo>
                  <a:cubicBezTo>
                    <a:pt x="8065" y="7004"/>
                    <a:pt x="8235" y="7236"/>
                    <a:pt x="5969" y="7414"/>
                  </a:cubicBezTo>
                  <a:cubicBezTo>
                    <a:pt x="5468" y="7208"/>
                    <a:pt x="4180" y="5714"/>
                    <a:pt x="3027" y="5714"/>
                  </a:cubicBezTo>
                  <a:cubicBezTo>
                    <a:pt x="2682" y="5714"/>
                    <a:pt x="2349" y="5848"/>
                    <a:pt x="2052" y="6192"/>
                  </a:cubicBezTo>
                  <a:cubicBezTo>
                    <a:pt x="2320" y="7468"/>
                    <a:pt x="2409" y="9725"/>
                    <a:pt x="0" y="12008"/>
                  </a:cubicBezTo>
                  <a:cubicBezTo>
                    <a:pt x="628" y="11698"/>
                    <a:pt x="1280" y="11539"/>
                    <a:pt x="1953" y="11539"/>
                  </a:cubicBezTo>
                  <a:cubicBezTo>
                    <a:pt x="2189" y="11539"/>
                    <a:pt x="2427" y="11559"/>
                    <a:pt x="2668" y="11598"/>
                  </a:cubicBezTo>
                  <a:cubicBezTo>
                    <a:pt x="1579" y="12767"/>
                    <a:pt x="1999" y="13382"/>
                    <a:pt x="3926" y="13454"/>
                  </a:cubicBezTo>
                  <a:cubicBezTo>
                    <a:pt x="3783" y="13570"/>
                    <a:pt x="3658" y="13686"/>
                    <a:pt x="3551" y="13802"/>
                  </a:cubicBezTo>
                  <a:cubicBezTo>
                    <a:pt x="4372" y="13953"/>
                    <a:pt x="3747" y="14372"/>
                    <a:pt x="4809" y="14444"/>
                  </a:cubicBezTo>
                  <a:cubicBezTo>
                    <a:pt x="4808" y="14441"/>
                    <a:pt x="4808" y="14439"/>
                    <a:pt x="4809" y="14439"/>
                  </a:cubicBezTo>
                  <a:cubicBezTo>
                    <a:pt x="4850" y="14439"/>
                    <a:pt x="6314" y="16564"/>
                    <a:pt x="6566" y="16772"/>
                  </a:cubicBezTo>
                  <a:cubicBezTo>
                    <a:pt x="6691" y="16960"/>
                    <a:pt x="6816" y="17093"/>
                    <a:pt x="6932" y="17191"/>
                  </a:cubicBezTo>
                  <a:cubicBezTo>
                    <a:pt x="6959" y="17218"/>
                    <a:pt x="6977" y="17236"/>
                    <a:pt x="7003" y="17254"/>
                  </a:cubicBezTo>
                  <a:cubicBezTo>
                    <a:pt x="7021" y="17263"/>
                    <a:pt x="7039" y="17290"/>
                    <a:pt x="7066" y="17299"/>
                  </a:cubicBezTo>
                  <a:cubicBezTo>
                    <a:pt x="7075" y="17307"/>
                    <a:pt x="7084" y="17307"/>
                    <a:pt x="7093" y="17316"/>
                  </a:cubicBezTo>
                  <a:cubicBezTo>
                    <a:pt x="7209" y="17391"/>
                    <a:pt x="7317" y="17424"/>
                    <a:pt x="7416" y="17424"/>
                  </a:cubicBezTo>
                  <a:cubicBezTo>
                    <a:pt x="8397" y="17424"/>
                    <a:pt x="8541" y="14108"/>
                    <a:pt x="8567" y="14108"/>
                  </a:cubicBezTo>
                  <a:cubicBezTo>
                    <a:pt x="8571" y="14108"/>
                    <a:pt x="8573" y="14180"/>
                    <a:pt x="8574" y="14346"/>
                  </a:cubicBezTo>
                  <a:cubicBezTo>
                    <a:pt x="9073" y="14146"/>
                    <a:pt x="9584" y="14047"/>
                    <a:pt x="10106" y="14047"/>
                  </a:cubicBezTo>
                  <a:cubicBezTo>
                    <a:pt x="10516" y="14047"/>
                    <a:pt x="10933" y="14108"/>
                    <a:pt x="11357" y="14230"/>
                  </a:cubicBezTo>
                  <a:cubicBezTo>
                    <a:pt x="8511" y="13170"/>
                    <a:pt x="7971" y="12954"/>
                    <a:pt x="8064" y="12954"/>
                  </a:cubicBezTo>
                  <a:cubicBezTo>
                    <a:pt x="8105" y="12954"/>
                    <a:pt x="8269" y="12995"/>
                    <a:pt x="8413" y="13025"/>
                  </a:cubicBezTo>
                  <a:cubicBezTo>
                    <a:pt x="8823" y="12544"/>
                    <a:pt x="9314" y="12187"/>
                    <a:pt x="9751" y="12178"/>
                  </a:cubicBezTo>
                  <a:lnTo>
                    <a:pt x="9127" y="12115"/>
                  </a:lnTo>
                  <a:cubicBezTo>
                    <a:pt x="9118" y="11916"/>
                    <a:pt x="11822" y="8720"/>
                    <a:pt x="11950" y="8619"/>
                  </a:cubicBezTo>
                  <a:lnTo>
                    <a:pt x="11950" y="8619"/>
                  </a:lnTo>
                  <a:cubicBezTo>
                    <a:pt x="11921" y="8621"/>
                    <a:pt x="11892" y="8622"/>
                    <a:pt x="11862" y="8622"/>
                  </a:cubicBezTo>
                  <a:cubicBezTo>
                    <a:pt x="10633" y="8622"/>
                    <a:pt x="8520" y="6801"/>
                    <a:pt x="9221" y="6275"/>
                  </a:cubicBezTo>
                  <a:lnTo>
                    <a:pt x="9221" y="6275"/>
                  </a:lnTo>
                  <a:cubicBezTo>
                    <a:pt x="9208" y="6285"/>
                    <a:pt x="9206" y="6290"/>
                    <a:pt x="9215" y="6290"/>
                  </a:cubicBezTo>
                  <a:cubicBezTo>
                    <a:pt x="9329" y="6290"/>
                    <a:pt x="11267" y="5434"/>
                    <a:pt x="11259" y="5220"/>
                  </a:cubicBezTo>
                  <a:cubicBezTo>
                    <a:pt x="10591" y="4258"/>
                    <a:pt x="7172" y="3198"/>
                    <a:pt x="7074" y="3198"/>
                  </a:cubicBezTo>
                  <a:cubicBezTo>
                    <a:pt x="7062" y="3198"/>
                    <a:pt x="7100" y="3214"/>
                    <a:pt x="7200" y="3248"/>
                  </a:cubicBezTo>
                  <a:cubicBezTo>
                    <a:pt x="6959" y="3355"/>
                    <a:pt x="6602" y="3293"/>
                    <a:pt x="6236" y="3346"/>
                  </a:cubicBezTo>
                  <a:cubicBezTo>
                    <a:pt x="7057" y="2383"/>
                    <a:pt x="7048" y="2044"/>
                    <a:pt x="7521" y="1366"/>
                  </a:cubicBezTo>
                  <a:lnTo>
                    <a:pt x="7521" y="1366"/>
                  </a:lnTo>
                  <a:cubicBezTo>
                    <a:pt x="7396" y="1388"/>
                    <a:pt x="7300" y="1397"/>
                    <a:pt x="7224" y="1397"/>
                  </a:cubicBezTo>
                  <a:cubicBezTo>
                    <a:pt x="6841" y="1397"/>
                    <a:pt x="6995" y="1155"/>
                    <a:pt x="6604" y="1155"/>
                  </a:cubicBezTo>
                  <a:cubicBezTo>
                    <a:pt x="6552" y="1155"/>
                    <a:pt x="6489" y="1159"/>
                    <a:pt x="6415" y="1169"/>
                  </a:cubicBezTo>
                  <a:lnTo>
                    <a:pt x="7003" y="714"/>
                  </a:lnTo>
                  <a:cubicBezTo>
                    <a:pt x="6810" y="539"/>
                    <a:pt x="6349" y="0"/>
                    <a:pt x="546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
            <p:cNvSpPr/>
            <p:nvPr/>
          </p:nvSpPr>
          <p:spPr>
            <a:xfrm>
              <a:off x="6624814" y="585664"/>
              <a:ext cx="133082" cy="124548"/>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
            <p:cNvSpPr/>
            <p:nvPr/>
          </p:nvSpPr>
          <p:spPr>
            <a:xfrm>
              <a:off x="6193705" y="335770"/>
              <a:ext cx="198104" cy="111703"/>
            </a:xfrm>
            <a:custGeom>
              <a:avLst/>
              <a:gdLst/>
              <a:ahLst/>
              <a:cxnLst/>
              <a:rect l="l" t="t" r="r" b="b"/>
              <a:pathLst>
                <a:path w="19895" h="11218" extrusionOk="0">
                  <a:moveTo>
                    <a:pt x="18146" y="1"/>
                  </a:moveTo>
                  <a:lnTo>
                    <a:pt x="18146" y="1"/>
                  </a:lnTo>
                  <a:cubicBezTo>
                    <a:pt x="17958" y="188"/>
                    <a:pt x="14524" y="1562"/>
                    <a:pt x="14425" y="1713"/>
                  </a:cubicBezTo>
                  <a:cubicBezTo>
                    <a:pt x="13807" y="2818"/>
                    <a:pt x="13012" y="4031"/>
                    <a:pt x="12134" y="4031"/>
                  </a:cubicBezTo>
                  <a:cubicBezTo>
                    <a:pt x="11706" y="4031"/>
                    <a:pt x="11259" y="3743"/>
                    <a:pt x="10804" y="3016"/>
                  </a:cubicBezTo>
                  <a:cubicBezTo>
                    <a:pt x="10710" y="3007"/>
                    <a:pt x="10616" y="3003"/>
                    <a:pt x="10523" y="3003"/>
                  </a:cubicBezTo>
                  <a:cubicBezTo>
                    <a:pt x="9578" y="3003"/>
                    <a:pt x="8625" y="3422"/>
                    <a:pt x="7797" y="3649"/>
                  </a:cubicBezTo>
                  <a:lnTo>
                    <a:pt x="7788" y="3703"/>
                  </a:lnTo>
                  <a:lnTo>
                    <a:pt x="7726" y="3676"/>
                  </a:lnTo>
                  <a:cubicBezTo>
                    <a:pt x="7430" y="3754"/>
                    <a:pt x="7155" y="3808"/>
                    <a:pt x="6904" y="3808"/>
                  </a:cubicBezTo>
                  <a:cubicBezTo>
                    <a:pt x="6694" y="3808"/>
                    <a:pt x="6500" y="3770"/>
                    <a:pt x="6325" y="3676"/>
                  </a:cubicBezTo>
                  <a:cubicBezTo>
                    <a:pt x="6295" y="3680"/>
                    <a:pt x="6260" y="3682"/>
                    <a:pt x="6220" y="3682"/>
                  </a:cubicBezTo>
                  <a:cubicBezTo>
                    <a:pt x="5681" y="3682"/>
                    <a:pt x="4268" y="3324"/>
                    <a:pt x="3692" y="3324"/>
                  </a:cubicBezTo>
                  <a:cubicBezTo>
                    <a:pt x="3331" y="3324"/>
                    <a:pt x="3300" y="3465"/>
                    <a:pt x="4024" y="3926"/>
                  </a:cubicBezTo>
                  <a:cubicBezTo>
                    <a:pt x="3850" y="4119"/>
                    <a:pt x="3703" y="4188"/>
                    <a:pt x="3563" y="4188"/>
                  </a:cubicBezTo>
                  <a:cubicBezTo>
                    <a:pt x="3212" y="4188"/>
                    <a:pt x="2908" y="3753"/>
                    <a:pt x="2360" y="3753"/>
                  </a:cubicBezTo>
                  <a:cubicBezTo>
                    <a:pt x="2238" y="3753"/>
                    <a:pt x="2103" y="3775"/>
                    <a:pt x="1954" y="3828"/>
                  </a:cubicBezTo>
                  <a:lnTo>
                    <a:pt x="2810" y="3899"/>
                  </a:lnTo>
                  <a:cubicBezTo>
                    <a:pt x="2373" y="5389"/>
                    <a:pt x="0" y="5300"/>
                    <a:pt x="2623" y="5960"/>
                  </a:cubicBezTo>
                  <a:cubicBezTo>
                    <a:pt x="2236" y="6717"/>
                    <a:pt x="2595" y="9860"/>
                    <a:pt x="2245" y="9860"/>
                  </a:cubicBezTo>
                  <a:cubicBezTo>
                    <a:pt x="2240" y="9860"/>
                    <a:pt x="2236" y="9860"/>
                    <a:pt x="2230" y="9858"/>
                  </a:cubicBezTo>
                  <a:lnTo>
                    <a:pt x="1615" y="9671"/>
                  </a:lnTo>
                  <a:lnTo>
                    <a:pt x="1615" y="9671"/>
                  </a:lnTo>
                  <a:cubicBezTo>
                    <a:pt x="2275" y="10046"/>
                    <a:pt x="3970" y="10724"/>
                    <a:pt x="2016" y="10884"/>
                  </a:cubicBezTo>
                  <a:cubicBezTo>
                    <a:pt x="2213" y="10902"/>
                    <a:pt x="2418" y="10929"/>
                    <a:pt x="2614" y="10947"/>
                  </a:cubicBezTo>
                  <a:cubicBezTo>
                    <a:pt x="3014" y="11148"/>
                    <a:pt x="3389" y="11218"/>
                    <a:pt x="3712" y="11218"/>
                  </a:cubicBezTo>
                  <a:cubicBezTo>
                    <a:pt x="4362" y="11218"/>
                    <a:pt x="4803" y="10935"/>
                    <a:pt x="4809" y="10875"/>
                  </a:cubicBezTo>
                  <a:cubicBezTo>
                    <a:pt x="6129" y="10269"/>
                    <a:pt x="5264" y="9626"/>
                    <a:pt x="5603" y="9002"/>
                  </a:cubicBezTo>
                  <a:lnTo>
                    <a:pt x="5603" y="9002"/>
                  </a:lnTo>
                  <a:cubicBezTo>
                    <a:pt x="5405" y="9093"/>
                    <a:pt x="5285" y="9229"/>
                    <a:pt x="5034" y="9229"/>
                  </a:cubicBezTo>
                  <a:cubicBezTo>
                    <a:pt x="4990" y="9229"/>
                    <a:pt x="4942" y="9225"/>
                    <a:pt x="4889" y="9216"/>
                  </a:cubicBezTo>
                  <a:cubicBezTo>
                    <a:pt x="5880" y="7776"/>
                    <a:pt x="7457" y="7031"/>
                    <a:pt x="8461" y="7031"/>
                  </a:cubicBezTo>
                  <a:cubicBezTo>
                    <a:pt x="8713" y="7031"/>
                    <a:pt x="8929" y="7078"/>
                    <a:pt x="9091" y="7173"/>
                  </a:cubicBezTo>
                  <a:cubicBezTo>
                    <a:pt x="9082" y="6941"/>
                    <a:pt x="10063" y="7075"/>
                    <a:pt x="10054" y="6736"/>
                  </a:cubicBezTo>
                  <a:lnTo>
                    <a:pt x="9439" y="6665"/>
                  </a:lnTo>
                  <a:cubicBezTo>
                    <a:pt x="10381" y="6276"/>
                    <a:pt x="11355" y="6081"/>
                    <a:pt x="12366" y="6081"/>
                  </a:cubicBezTo>
                  <a:cubicBezTo>
                    <a:pt x="12561" y="6081"/>
                    <a:pt x="12756" y="6088"/>
                    <a:pt x="12953" y="6103"/>
                  </a:cubicBezTo>
                  <a:cubicBezTo>
                    <a:pt x="12855" y="6584"/>
                    <a:pt x="12597" y="6843"/>
                    <a:pt x="12186" y="6879"/>
                  </a:cubicBezTo>
                  <a:cubicBezTo>
                    <a:pt x="13069" y="7093"/>
                    <a:pt x="14434" y="7655"/>
                    <a:pt x="12151" y="7976"/>
                  </a:cubicBezTo>
                  <a:cubicBezTo>
                    <a:pt x="12259" y="8028"/>
                    <a:pt x="12343" y="8048"/>
                    <a:pt x="12413" y="8048"/>
                  </a:cubicBezTo>
                  <a:cubicBezTo>
                    <a:pt x="12639" y="8048"/>
                    <a:pt x="12712" y="7840"/>
                    <a:pt x="12938" y="7840"/>
                  </a:cubicBezTo>
                  <a:cubicBezTo>
                    <a:pt x="13040" y="7840"/>
                    <a:pt x="13173" y="7882"/>
                    <a:pt x="13364" y="8003"/>
                  </a:cubicBezTo>
                  <a:cubicBezTo>
                    <a:pt x="12641" y="8565"/>
                    <a:pt x="11794" y="8253"/>
                    <a:pt x="11071" y="8699"/>
                  </a:cubicBezTo>
                  <a:cubicBezTo>
                    <a:pt x="11410" y="8333"/>
                    <a:pt x="10224" y="8128"/>
                    <a:pt x="10928" y="7931"/>
                  </a:cubicBezTo>
                  <a:lnTo>
                    <a:pt x="10928" y="7931"/>
                  </a:lnTo>
                  <a:cubicBezTo>
                    <a:pt x="10661" y="7985"/>
                    <a:pt x="10233" y="8092"/>
                    <a:pt x="10081" y="8226"/>
                  </a:cubicBezTo>
                  <a:cubicBezTo>
                    <a:pt x="10815" y="9557"/>
                    <a:pt x="11559" y="10080"/>
                    <a:pt x="12267" y="10080"/>
                  </a:cubicBezTo>
                  <a:cubicBezTo>
                    <a:pt x="13675" y="10080"/>
                    <a:pt x="14944" y="8011"/>
                    <a:pt x="15728" y="6111"/>
                  </a:cubicBezTo>
                  <a:lnTo>
                    <a:pt x="15728" y="6111"/>
                  </a:lnTo>
                  <a:lnTo>
                    <a:pt x="15389" y="6147"/>
                  </a:lnTo>
                  <a:cubicBezTo>
                    <a:pt x="15493" y="5797"/>
                    <a:pt x="15628" y="5628"/>
                    <a:pt x="15800" y="5628"/>
                  </a:cubicBezTo>
                  <a:cubicBezTo>
                    <a:pt x="15834" y="5628"/>
                    <a:pt x="15869" y="5634"/>
                    <a:pt x="15906" y="5648"/>
                  </a:cubicBezTo>
                  <a:cubicBezTo>
                    <a:pt x="16263" y="4720"/>
                    <a:pt x="16486" y="3881"/>
                    <a:pt x="16531" y="3417"/>
                  </a:cubicBezTo>
                  <a:cubicBezTo>
                    <a:pt x="16546" y="3419"/>
                    <a:pt x="16561" y="3420"/>
                    <a:pt x="16574" y="3420"/>
                  </a:cubicBezTo>
                  <a:cubicBezTo>
                    <a:pt x="17040" y="3420"/>
                    <a:pt x="16462" y="2405"/>
                    <a:pt x="17780" y="2258"/>
                  </a:cubicBezTo>
                  <a:lnTo>
                    <a:pt x="17780" y="2258"/>
                  </a:lnTo>
                  <a:lnTo>
                    <a:pt x="16986" y="2275"/>
                  </a:lnTo>
                  <a:cubicBezTo>
                    <a:pt x="16968" y="1419"/>
                    <a:pt x="19894" y="1856"/>
                    <a:pt x="19858" y="152"/>
                  </a:cubicBezTo>
                  <a:lnTo>
                    <a:pt x="19858" y="152"/>
                  </a:lnTo>
                  <a:lnTo>
                    <a:pt x="18038" y="402"/>
                  </a:lnTo>
                  <a:lnTo>
                    <a:pt x="1814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5"/>
          <p:cNvGrpSpPr/>
          <p:nvPr/>
        </p:nvGrpSpPr>
        <p:grpSpPr>
          <a:xfrm rot="-5400000">
            <a:off x="-3337695" y="-2305954"/>
            <a:ext cx="6950804" cy="6488968"/>
            <a:chOff x="1745401" y="-108147"/>
            <a:chExt cx="4582243" cy="4277783"/>
          </a:xfrm>
        </p:grpSpPr>
        <p:sp>
          <p:nvSpPr>
            <p:cNvPr id="2389" name="Google Shape;2389;p5"/>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98" name="Google Shape;2398;p5"/>
          <p:cNvSpPr txBox="1">
            <a:spLocks noGrp="1"/>
          </p:cNvSpPr>
          <p:nvPr>
            <p:ph type="title" idx="2"/>
          </p:nvPr>
        </p:nvSpPr>
        <p:spPr>
          <a:xfrm>
            <a:off x="1034600" y="2626550"/>
            <a:ext cx="2742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99" name="Google Shape;2399;p5"/>
          <p:cNvSpPr txBox="1">
            <a:spLocks noGrp="1"/>
          </p:cNvSpPr>
          <p:nvPr>
            <p:ph type="title" idx="3"/>
          </p:nvPr>
        </p:nvSpPr>
        <p:spPr>
          <a:xfrm>
            <a:off x="5366799" y="2626550"/>
            <a:ext cx="2742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00" name="Google Shape;2400;p5"/>
          <p:cNvSpPr txBox="1">
            <a:spLocks noGrp="1"/>
          </p:cNvSpPr>
          <p:nvPr>
            <p:ph type="subTitle" idx="1"/>
          </p:nvPr>
        </p:nvSpPr>
        <p:spPr>
          <a:xfrm>
            <a:off x="5485297" y="31141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01" name="Google Shape;2401;p5"/>
          <p:cNvSpPr txBox="1">
            <a:spLocks noGrp="1"/>
          </p:cNvSpPr>
          <p:nvPr>
            <p:ph type="subTitle" idx="4"/>
          </p:nvPr>
        </p:nvSpPr>
        <p:spPr>
          <a:xfrm>
            <a:off x="1153100" y="31141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402" name="Google Shape;2402;p5"/>
          <p:cNvGrpSpPr/>
          <p:nvPr/>
        </p:nvGrpSpPr>
        <p:grpSpPr>
          <a:xfrm rot="5400000" flipH="1">
            <a:off x="5610397" y="-2226610"/>
            <a:ext cx="6950804" cy="6330263"/>
            <a:chOff x="1745401" y="-108147"/>
            <a:chExt cx="4582243" cy="4277783"/>
          </a:xfrm>
        </p:grpSpPr>
        <p:sp>
          <p:nvSpPr>
            <p:cNvPr id="2403" name="Google Shape;2403;p5"/>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00"/>
        <p:cNvGrpSpPr/>
        <p:nvPr/>
      </p:nvGrpSpPr>
      <p:grpSpPr>
        <a:xfrm>
          <a:off x="0" y="0"/>
          <a:ext cx="0" cy="0"/>
          <a:chOff x="0" y="0"/>
          <a:chExt cx="0" cy="0"/>
        </a:xfrm>
      </p:grpSpPr>
      <p:sp>
        <p:nvSpPr>
          <p:cNvPr id="3001" name="Google Shape;3001;p7"/>
          <p:cNvSpPr/>
          <p:nvPr/>
        </p:nvSpPr>
        <p:spPr>
          <a:xfrm>
            <a:off x="-114700" y="-832200"/>
            <a:ext cx="8625900" cy="6936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
          <p:cNvSpPr txBox="1">
            <a:spLocks noGrp="1"/>
          </p:cNvSpPr>
          <p:nvPr>
            <p:ph type="body" idx="1"/>
          </p:nvPr>
        </p:nvSpPr>
        <p:spPr>
          <a:xfrm>
            <a:off x="720000" y="1563463"/>
            <a:ext cx="4117800" cy="26166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3003" name="Google Shape;3003;p7"/>
          <p:cNvSpPr txBox="1">
            <a:spLocks noGrp="1"/>
          </p:cNvSpPr>
          <p:nvPr>
            <p:ph type="title"/>
          </p:nvPr>
        </p:nvSpPr>
        <p:spPr>
          <a:xfrm>
            <a:off x="720000" y="990763"/>
            <a:ext cx="41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004" name="Google Shape;3004;p7"/>
          <p:cNvGrpSpPr/>
          <p:nvPr/>
        </p:nvGrpSpPr>
        <p:grpSpPr>
          <a:xfrm flipH="1">
            <a:off x="-110" y="-56"/>
            <a:ext cx="9143974" cy="5143605"/>
            <a:chOff x="5675525" y="175517"/>
            <a:chExt cx="1192003" cy="774826"/>
          </a:xfrm>
        </p:grpSpPr>
        <p:sp>
          <p:nvSpPr>
            <p:cNvPr id="3005" name="Google Shape;3005;p7"/>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6257576" y="853234"/>
              <a:ext cx="225288" cy="97106"/>
            </a:xfrm>
            <a:custGeom>
              <a:avLst/>
              <a:gdLst/>
              <a:ahLst/>
              <a:cxnLst/>
              <a:rect l="l" t="t" r="r" b="b"/>
              <a:pathLst>
                <a:path w="22625" h="9752" extrusionOk="0">
                  <a:moveTo>
                    <a:pt x="21411" y="250"/>
                  </a:moveTo>
                  <a:lnTo>
                    <a:pt x="21411" y="250"/>
                  </a:lnTo>
                  <a:cubicBezTo>
                    <a:pt x="17477" y="964"/>
                    <a:pt x="20733" y="0"/>
                    <a:pt x="14756" y="1437"/>
                  </a:cubicBezTo>
                  <a:cubicBezTo>
                    <a:pt x="15594" y="2400"/>
                    <a:pt x="16147" y="3497"/>
                    <a:pt x="16415" y="4737"/>
                  </a:cubicBezTo>
                  <a:cubicBezTo>
                    <a:pt x="15727" y="4832"/>
                    <a:pt x="14943" y="4876"/>
                    <a:pt x="14143" y="4876"/>
                  </a:cubicBezTo>
                  <a:cubicBezTo>
                    <a:pt x="11853" y="4876"/>
                    <a:pt x="9431" y="4517"/>
                    <a:pt x="8743" y="3961"/>
                  </a:cubicBezTo>
                  <a:cubicBezTo>
                    <a:pt x="8635" y="4013"/>
                    <a:pt x="8502" y="4028"/>
                    <a:pt x="8366" y="4028"/>
                  </a:cubicBezTo>
                  <a:cubicBezTo>
                    <a:pt x="8199" y="4028"/>
                    <a:pt x="8028" y="4006"/>
                    <a:pt x="7895" y="4006"/>
                  </a:cubicBezTo>
                  <a:cubicBezTo>
                    <a:pt x="7860" y="3997"/>
                    <a:pt x="7833" y="3979"/>
                    <a:pt x="7806" y="3970"/>
                  </a:cubicBezTo>
                  <a:cubicBezTo>
                    <a:pt x="7333" y="4764"/>
                    <a:pt x="5638" y="4274"/>
                    <a:pt x="6843" y="5995"/>
                  </a:cubicBezTo>
                  <a:cubicBezTo>
                    <a:pt x="7173" y="6147"/>
                    <a:pt x="0" y="7485"/>
                    <a:pt x="3132" y="8047"/>
                  </a:cubicBezTo>
                  <a:cubicBezTo>
                    <a:pt x="3141" y="8270"/>
                    <a:pt x="2775" y="8324"/>
                    <a:pt x="2534" y="8440"/>
                  </a:cubicBezTo>
                  <a:cubicBezTo>
                    <a:pt x="3214" y="8489"/>
                    <a:pt x="2977" y="8820"/>
                    <a:pt x="3396" y="8820"/>
                  </a:cubicBezTo>
                  <a:cubicBezTo>
                    <a:pt x="3505" y="8820"/>
                    <a:pt x="3657" y="8798"/>
                    <a:pt x="3881" y="8743"/>
                  </a:cubicBezTo>
                  <a:lnTo>
                    <a:pt x="3881" y="8743"/>
                  </a:lnTo>
                  <a:cubicBezTo>
                    <a:pt x="3738" y="8805"/>
                    <a:pt x="2587" y="9278"/>
                    <a:pt x="1642" y="9751"/>
                  </a:cubicBezTo>
                  <a:lnTo>
                    <a:pt x="10813" y="9751"/>
                  </a:lnTo>
                  <a:cubicBezTo>
                    <a:pt x="10456" y="9100"/>
                    <a:pt x="11116" y="9573"/>
                    <a:pt x="10929" y="8770"/>
                  </a:cubicBezTo>
                  <a:lnTo>
                    <a:pt x="10929" y="8770"/>
                  </a:lnTo>
                  <a:cubicBezTo>
                    <a:pt x="10627" y="8807"/>
                    <a:pt x="10253" y="9195"/>
                    <a:pt x="9580" y="9195"/>
                  </a:cubicBezTo>
                  <a:cubicBezTo>
                    <a:pt x="9437" y="9195"/>
                    <a:pt x="9281" y="9178"/>
                    <a:pt x="9109" y="9136"/>
                  </a:cubicBezTo>
                  <a:cubicBezTo>
                    <a:pt x="9876" y="8658"/>
                    <a:pt x="11027" y="8387"/>
                    <a:pt x="12101" y="8387"/>
                  </a:cubicBezTo>
                  <a:cubicBezTo>
                    <a:pt x="12751" y="8387"/>
                    <a:pt x="13373" y="8486"/>
                    <a:pt x="13864" y="8698"/>
                  </a:cubicBezTo>
                  <a:cubicBezTo>
                    <a:pt x="14435" y="8306"/>
                    <a:pt x="14185" y="7735"/>
                    <a:pt x="15398" y="7646"/>
                  </a:cubicBezTo>
                  <a:lnTo>
                    <a:pt x="15398" y="7646"/>
                  </a:lnTo>
                  <a:cubicBezTo>
                    <a:pt x="15364" y="7647"/>
                    <a:pt x="15331" y="7648"/>
                    <a:pt x="15298" y="7648"/>
                  </a:cubicBezTo>
                  <a:cubicBezTo>
                    <a:pt x="14503" y="7648"/>
                    <a:pt x="13950" y="7149"/>
                    <a:pt x="14533" y="6994"/>
                  </a:cubicBezTo>
                  <a:cubicBezTo>
                    <a:pt x="15788" y="5817"/>
                    <a:pt x="16574" y="5226"/>
                    <a:pt x="16889" y="5226"/>
                  </a:cubicBezTo>
                  <a:cubicBezTo>
                    <a:pt x="17120" y="5226"/>
                    <a:pt x="17096" y="5544"/>
                    <a:pt x="16817" y="6183"/>
                  </a:cubicBezTo>
                  <a:cubicBezTo>
                    <a:pt x="16925" y="6131"/>
                    <a:pt x="17058" y="6116"/>
                    <a:pt x="17193" y="6116"/>
                  </a:cubicBezTo>
                  <a:cubicBezTo>
                    <a:pt x="17360" y="6116"/>
                    <a:pt x="17531" y="6138"/>
                    <a:pt x="17664" y="6138"/>
                  </a:cubicBezTo>
                  <a:cubicBezTo>
                    <a:pt x="16451" y="6218"/>
                    <a:pt x="17120" y="7200"/>
                    <a:pt x="16237" y="7307"/>
                  </a:cubicBezTo>
                  <a:cubicBezTo>
                    <a:pt x="16821" y="7412"/>
                    <a:pt x="17304" y="7617"/>
                    <a:pt x="17930" y="7617"/>
                  </a:cubicBezTo>
                  <a:cubicBezTo>
                    <a:pt x="18002" y="7617"/>
                    <a:pt x="18075" y="7614"/>
                    <a:pt x="18151" y="7608"/>
                  </a:cubicBezTo>
                  <a:lnTo>
                    <a:pt x="18151" y="7608"/>
                  </a:lnTo>
                  <a:cubicBezTo>
                    <a:pt x="16881" y="7769"/>
                    <a:pt x="18892" y="8347"/>
                    <a:pt x="17602" y="8493"/>
                  </a:cubicBezTo>
                  <a:cubicBezTo>
                    <a:pt x="17611" y="8494"/>
                    <a:pt x="17622" y="8494"/>
                    <a:pt x="17636" y="8494"/>
                  </a:cubicBezTo>
                  <a:cubicBezTo>
                    <a:pt x="18079" y="8494"/>
                    <a:pt x="20725" y="8076"/>
                    <a:pt x="19885" y="7556"/>
                  </a:cubicBezTo>
                  <a:lnTo>
                    <a:pt x="19885" y="7556"/>
                  </a:lnTo>
                  <a:cubicBezTo>
                    <a:pt x="19765" y="7589"/>
                    <a:pt x="19663" y="7604"/>
                    <a:pt x="19578" y="7604"/>
                  </a:cubicBezTo>
                  <a:cubicBezTo>
                    <a:pt x="18298" y="7604"/>
                    <a:pt x="20815" y="4154"/>
                    <a:pt x="20064" y="4154"/>
                  </a:cubicBezTo>
                  <a:cubicBezTo>
                    <a:pt x="20004" y="4154"/>
                    <a:pt x="19923" y="4176"/>
                    <a:pt x="19818" y="4223"/>
                  </a:cubicBezTo>
                  <a:lnTo>
                    <a:pt x="19818" y="4223"/>
                  </a:lnTo>
                  <a:lnTo>
                    <a:pt x="21250" y="3569"/>
                  </a:lnTo>
                  <a:lnTo>
                    <a:pt x="21250" y="3569"/>
                  </a:lnTo>
                  <a:cubicBezTo>
                    <a:pt x="21194" y="3577"/>
                    <a:pt x="21134" y="3581"/>
                    <a:pt x="21074" y="3581"/>
                  </a:cubicBezTo>
                  <a:cubicBezTo>
                    <a:pt x="20744" y="3581"/>
                    <a:pt x="20393" y="3462"/>
                    <a:pt x="20385" y="3266"/>
                  </a:cubicBezTo>
                  <a:lnTo>
                    <a:pt x="20385" y="3266"/>
                  </a:lnTo>
                  <a:cubicBezTo>
                    <a:pt x="20385" y="3266"/>
                    <a:pt x="20386" y="3266"/>
                    <a:pt x="20386" y="3266"/>
                  </a:cubicBezTo>
                  <a:cubicBezTo>
                    <a:pt x="20466" y="3266"/>
                    <a:pt x="22625" y="1141"/>
                    <a:pt x="19850" y="964"/>
                  </a:cubicBezTo>
                  <a:lnTo>
                    <a:pt x="21411" y="25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
            <p:cNvSpPr/>
            <p:nvPr/>
          </p:nvSpPr>
          <p:spPr>
            <a:xfrm>
              <a:off x="6203474" y="645979"/>
              <a:ext cx="119052" cy="173509"/>
            </a:xfrm>
            <a:custGeom>
              <a:avLst/>
              <a:gdLst/>
              <a:ahLst/>
              <a:cxnLst/>
              <a:rect l="l" t="t" r="r" b="b"/>
              <a:pathLst>
                <a:path w="11956" h="17425" extrusionOk="0">
                  <a:moveTo>
                    <a:pt x="11954" y="8616"/>
                  </a:moveTo>
                  <a:cubicBezTo>
                    <a:pt x="11954" y="8616"/>
                    <a:pt x="11952" y="8617"/>
                    <a:pt x="11950" y="8619"/>
                  </a:cubicBezTo>
                  <a:lnTo>
                    <a:pt x="11950" y="8619"/>
                  </a:lnTo>
                  <a:cubicBezTo>
                    <a:pt x="11952" y="8619"/>
                    <a:pt x="11953" y="8619"/>
                    <a:pt x="11955" y="8618"/>
                  </a:cubicBezTo>
                  <a:cubicBezTo>
                    <a:pt x="11955" y="8617"/>
                    <a:pt x="11955" y="8616"/>
                    <a:pt x="11954" y="8616"/>
                  </a:cubicBezTo>
                  <a:close/>
                  <a:moveTo>
                    <a:pt x="5467" y="0"/>
                  </a:moveTo>
                  <a:cubicBezTo>
                    <a:pt x="5453" y="0"/>
                    <a:pt x="5439" y="0"/>
                    <a:pt x="5424" y="1"/>
                  </a:cubicBezTo>
                  <a:cubicBezTo>
                    <a:pt x="6204" y="277"/>
                    <a:pt x="4972" y="894"/>
                    <a:pt x="5756" y="894"/>
                  </a:cubicBezTo>
                  <a:cubicBezTo>
                    <a:pt x="5833" y="894"/>
                    <a:pt x="5930" y="888"/>
                    <a:pt x="6049" y="875"/>
                  </a:cubicBezTo>
                  <a:lnTo>
                    <a:pt x="6049" y="875"/>
                  </a:lnTo>
                  <a:cubicBezTo>
                    <a:pt x="5915" y="1499"/>
                    <a:pt x="5237" y="6611"/>
                    <a:pt x="5460" y="6718"/>
                  </a:cubicBezTo>
                  <a:cubicBezTo>
                    <a:pt x="8065" y="7004"/>
                    <a:pt x="8235" y="7236"/>
                    <a:pt x="5969" y="7414"/>
                  </a:cubicBezTo>
                  <a:cubicBezTo>
                    <a:pt x="5468" y="7208"/>
                    <a:pt x="4180" y="5714"/>
                    <a:pt x="3027" y="5714"/>
                  </a:cubicBezTo>
                  <a:cubicBezTo>
                    <a:pt x="2682" y="5714"/>
                    <a:pt x="2349" y="5848"/>
                    <a:pt x="2052" y="6192"/>
                  </a:cubicBezTo>
                  <a:cubicBezTo>
                    <a:pt x="2320" y="7468"/>
                    <a:pt x="2409" y="9725"/>
                    <a:pt x="0" y="12008"/>
                  </a:cubicBezTo>
                  <a:cubicBezTo>
                    <a:pt x="628" y="11698"/>
                    <a:pt x="1280" y="11539"/>
                    <a:pt x="1953" y="11539"/>
                  </a:cubicBezTo>
                  <a:cubicBezTo>
                    <a:pt x="2189" y="11539"/>
                    <a:pt x="2427" y="11559"/>
                    <a:pt x="2668" y="11598"/>
                  </a:cubicBezTo>
                  <a:cubicBezTo>
                    <a:pt x="1579" y="12767"/>
                    <a:pt x="1999" y="13382"/>
                    <a:pt x="3926" y="13454"/>
                  </a:cubicBezTo>
                  <a:cubicBezTo>
                    <a:pt x="3783" y="13570"/>
                    <a:pt x="3658" y="13686"/>
                    <a:pt x="3551" y="13802"/>
                  </a:cubicBezTo>
                  <a:cubicBezTo>
                    <a:pt x="4372" y="13953"/>
                    <a:pt x="3747" y="14372"/>
                    <a:pt x="4809" y="14444"/>
                  </a:cubicBezTo>
                  <a:cubicBezTo>
                    <a:pt x="4808" y="14441"/>
                    <a:pt x="4808" y="14439"/>
                    <a:pt x="4809" y="14439"/>
                  </a:cubicBezTo>
                  <a:cubicBezTo>
                    <a:pt x="4850" y="14439"/>
                    <a:pt x="6314" y="16564"/>
                    <a:pt x="6566" y="16772"/>
                  </a:cubicBezTo>
                  <a:cubicBezTo>
                    <a:pt x="6691" y="16960"/>
                    <a:pt x="6816" y="17093"/>
                    <a:pt x="6932" y="17191"/>
                  </a:cubicBezTo>
                  <a:cubicBezTo>
                    <a:pt x="6959" y="17218"/>
                    <a:pt x="6977" y="17236"/>
                    <a:pt x="7003" y="17254"/>
                  </a:cubicBezTo>
                  <a:cubicBezTo>
                    <a:pt x="7021" y="17263"/>
                    <a:pt x="7039" y="17290"/>
                    <a:pt x="7066" y="17299"/>
                  </a:cubicBezTo>
                  <a:cubicBezTo>
                    <a:pt x="7075" y="17307"/>
                    <a:pt x="7084" y="17307"/>
                    <a:pt x="7093" y="17316"/>
                  </a:cubicBezTo>
                  <a:cubicBezTo>
                    <a:pt x="7209" y="17391"/>
                    <a:pt x="7317" y="17424"/>
                    <a:pt x="7416" y="17424"/>
                  </a:cubicBezTo>
                  <a:cubicBezTo>
                    <a:pt x="8397" y="17424"/>
                    <a:pt x="8541" y="14108"/>
                    <a:pt x="8567" y="14108"/>
                  </a:cubicBezTo>
                  <a:cubicBezTo>
                    <a:pt x="8571" y="14108"/>
                    <a:pt x="8573" y="14180"/>
                    <a:pt x="8574" y="14346"/>
                  </a:cubicBezTo>
                  <a:cubicBezTo>
                    <a:pt x="9073" y="14146"/>
                    <a:pt x="9584" y="14047"/>
                    <a:pt x="10106" y="14047"/>
                  </a:cubicBezTo>
                  <a:cubicBezTo>
                    <a:pt x="10516" y="14047"/>
                    <a:pt x="10933" y="14108"/>
                    <a:pt x="11357" y="14230"/>
                  </a:cubicBezTo>
                  <a:cubicBezTo>
                    <a:pt x="8511" y="13170"/>
                    <a:pt x="7971" y="12954"/>
                    <a:pt x="8064" y="12954"/>
                  </a:cubicBezTo>
                  <a:cubicBezTo>
                    <a:pt x="8105" y="12954"/>
                    <a:pt x="8269" y="12995"/>
                    <a:pt x="8413" y="13025"/>
                  </a:cubicBezTo>
                  <a:cubicBezTo>
                    <a:pt x="8823" y="12544"/>
                    <a:pt x="9314" y="12187"/>
                    <a:pt x="9751" y="12178"/>
                  </a:cubicBezTo>
                  <a:lnTo>
                    <a:pt x="9127" y="12115"/>
                  </a:lnTo>
                  <a:cubicBezTo>
                    <a:pt x="9118" y="11916"/>
                    <a:pt x="11822" y="8720"/>
                    <a:pt x="11950" y="8619"/>
                  </a:cubicBezTo>
                  <a:lnTo>
                    <a:pt x="11950" y="8619"/>
                  </a:lnTo>
                  <a:cubicBezTo>
                    <a:pt x="11921" y="8621"/>
                    <a:pt x="11892" y="8622"/>
                    <a:pt x="11862" y="8622"/>
                  </a:cubicBezTo>
                  <a:cubicBezTo>
                    <a:pt x="10633" y="8622"/>
                    <a:pt x="8520" y="6801"/>
                    <a:pt x="9221" y="6275"/>
                  </a:cubicBezTo>
                  <a:lnTo>
                    <a:pt x="9221" y="6275"/>
                  </a:lnTo>
                  <a:cubicBezTo>
                    <a:pt x="9208" y="6285"/>
                    <a:pt x="9206" y="6290"/>
                    <a:pt x="9215" y="6290"/>
                  </a:cubicBezTo>
                  <a:cubicBezTo>
                    <a:pt x="9329" y="6290"/>
                    <a:pt x="11267" y="5434"/>
                    <a:pt x="11259" y="5220"/>
                  </a:cubicBezTo>
                  <a:cubicBezTo>
                    <a:pt x="10591" y="4258"/>
                    <a:pt x="7172" y="3198"/>
                    <a:pt x="7074" y="3198"/>
                  </a:cubicBezTo>
                  <a:cubicBezTo>
                    <a:pt x="7062" y="3198"/>
                    <a:pt x="7100" y="3214"/>
                    <a:pt x="7200" y="3248"/>
                  </a:cubicBezTo>
                  <a:cubicBezTo>
                    <a:pt x="6959" y="3355"/>
                    <a:pt x="6602" y="3293"/>
                    <a:pt x="6236" y="3346"/>
                  </a:cubicBezTo>
                  <a:cubicBezTo>
                    <a:pt x="7057" y="2383"/>
                    <a:pt x="7048" y="2044"/>
                    <a:pt x="7521" y="1366"/>
                  </a:cubicBezTo>
                  <a:lnTo>
                    <a:pt x="7521" y="1366"/>
                  </a:lnTo>
                  <a:cubicBezTo>
                    <a:pt x="7396" y="1388"/>
                    <a:pt x="7300" y="1397"/>
                    <a:pt x="7224" y="1397"/>
                  </a:cubicBezTo>
                  <a:cubicBezTo>
                    <a:pt x="6841" y="1397"/>
                    <a:pt x="6995" y="1155"/>
                    <a:pt x="6604" y="1155"/>
                  </a:cubicBezTo>
                  <a:cubicBezTo>
                    <a:pt x="6552" y="1155"/>
                    <a:pt x="6489" y="1159"/>
                    <a:pt x="6415" y="1169"/>
                  </a:cubicBezTo>
                  <a:lnTo>
                    <a:pt x="7003" y="714"/>
                  </a:lnTo>
                  <a:cubicBezTo>
                    <a:pt x="6810" y="539"/>
                    <a:pt x="6349" y="0"/>
                    <a:pt x="546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
            <p:cNvSpPr/>
            <p:nvPr/>
          </p:nvSpPr>
          <p:spPr>
            <a:xfrm>
              <a:off x="6624814" y="585664"/>
              <a:ext cx="133082" cy="124548"/>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
          <p:cNvGrpSpPr/>
          <p:nvPr/>
        </p:nvGrpSpPr>
        <p:grpSpPr>
          <a:xfrm rot="-3379225">
            <a:off x="2225157" y="-2383017"/>
            <a:ext cx="6950854" cy="6489015"/>
            <a:chOff x="1745401" y="-108147"/>
            <a:chExt cx="4582243" cy="4277783"/>
          </a:xfrm>
        </p:grpSpPr>
        <p:sp>
          <p:nvSpPr>
            <p:cNvPr id="3590" name="Google Shape;3590;p7"/>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21"/>
        <p:cNvGrpSpPr/>
        <p:nvPr/>
      </p:nvGrpSpPr>
      <p:grpSpPr>
        <a:xfrm>
          <a:off x="0" y="0"/>
          <a:ext cx="0" cy="0"/>
          <a:chOff x="0" y="0"/>
          <a:chExt cx="0" cy="0"/>
        </a:xfrm>
      </p:grpSpPr>
      <p:sp>
        <p:nvSpPr>
          <p:cNvPr id="4222" name="Google Shape;4222;p9"/>
          <p:cNvSpPr/>
          <p:nvPr/>
        </p:nvSpPr>
        <p:spPr>
          <a:xfrm>
            <a:off x="1485875" y="-1016637"/>
            <a:ext cx="6172200" cy="7176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3" name="Google Shape;4223;p9"/>
          <p:cNvGrpSpPr/>
          <p:nvPr/>
        </p:nvGrpSpPr>
        <p:grpSpPr>
          <a:xfrm rot="-6698405">
            <a:off x="-1839611" y="-1641441"/>
            <a:ext cx="6950869" cy="6489029"/>
            <a:chOff x="1745401" y="-108147"/>
            <a:chExt cx="4582243" cy="4277783"/>
          </a:xfrm>
        </p:grpSpPr>
        <p:sp>
          <p:nvSpPr>
            <p:cNvPr id="4224" name="Google Shape;4224;p9"/>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9"/>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9"/>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9"/>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9"/>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9"/>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9"/>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9"/>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9"/>
          <p:cNvGrpSpPr/>
          <p:nvPr/>
        </p:nvGrpSpPr>
        <p:grpSpPr>
          <a:xfrm rot="6792480" flipH="1">
            <a:off x="4180756" y="-1629713"/>
            <a:ext cx="6957022" cy="6465567"/>
            <a:chOff x="1745401" y="-108147"/>
            <a:chExt cx="4582243" cy="4277783"/>
          </a:xfrm>
        </p:grpSpPr>
        <p:sp>
          <p:nvSpPr>
            <p:cNvPr id="4233" name="Google Shape;4233;p9"/>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9"/>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9"/>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9"/>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9"/>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9"/>
          <p:cNvGrpSpPr/>
          <p:nvPr/>
        </p:nvGrpSpPr>
        <p:grpSpPr>
          <a:xfrm rot="10800000" flipH="1">
            <a:off x="12" y="50"/>
            <a:ext cx="9143974" cy="5143527"/>
            <a:chOff x="5675525" y="175517"/>
            <a:chExt cx="1192003" cy="774826"/>
          </a:xfrm>
        </p:grpSpPr>
        <p:sp>
          <p:nvSpPr>
            <p:cNvPr id="4242" name="Google Shape;4242;p9"/>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9"/>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9"/>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9"/>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9"/>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9"/>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9"/>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9"/>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9"/>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9"/>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9"/>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9"/>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9"/>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9"/>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9"/>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9"/>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9"/>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9"/>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9"/>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9"/>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9"/>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9"/>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9"/>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9"/>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9"/>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9"/>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9"/>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9"/>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9"/>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9"/>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9"/>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9"/>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9"/>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9"/>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9"/>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9"/>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9"/>
            <p:cNvSpPr/>
            <p:nvPr/>
          </p:nvSpPr>
          <p:spPr>
            <a:xfrm>
              <a:off x="6257576" y="853234"/>
              <a:ext cx="225288" cy="97106"/>
            </a:xfrm>
            <a:custGeom>
              <a:avLst/>
              <a:gdLst/>
              <a:ahLst/>
              <a:cxnLst/>
              <a:rect l="l" t="t" r="r" b="b"/>
              <a:pathLst>
                <a:path w="22625" h="9752" extrusionOk="0">
                  <a:moveTo>
                    <a:pt x="21411" y="250"/>
                  </a:moveTo>
                  <a:lnTo>
                    <a:pt x="21411" y="250"/>
                  </a:lnTo>
                  <a:cubicBezTo>
                    <a:pt x="17477" y="964"/>
                    <a:pt x="20733" y="0"/>
                    <a:pt x="14756" y="1437"/>
                  </a:cubicBezTo>
                  <a:cubicBezTo>
                    <a:pt x="15594" y="2400"/>
                    <a:pt x="16147" y="3497"/>
                    <a:pt x="16415" y="4737"/>
                  </a:cubicBezTo>
                  <a:cubicBezTo>
                    <a:pt x="15727" y="4832"/>
                    <a:pt x="14943" y="4876"/>
                    <a:pt x="14143" y="4876"/>
                  </a:cubicBezTo>
                  <a:cubicBezTo>
                    <a:pt x="11853" y="4876"/>
                    <a:pt x="9431" y="4517"/>
                    <a:pt x="8743" y="3961"/>
                  </a:cubicBezTo>
                  <a:cubicBezTo>
                    <a:pt x="8635" y="4013"/>
                    <a:pt x="8502" y="4028"/>
                    <a:pt x="8366" y="4028"/>
                  </a:cubicBezTo>
                  <a:cubicBezTo>
                    <a:pt x="8199" y="4028"/>
                    <a:pt x="8028" y="4006"/>
                    <a:pt x="7895" y="4006"/>
                  </a:cubicBezTo>
                  <a:cubicBezTo>
                    <a:pt x="7860" y="3997"/>
                    <a:pt x="7833" y="3979"/>
                    <a:pt x="7806" y="3970"/>
                  </a:cubicBezTo>
                  <a:cubicBezTo>
                    <a:pt x="7333" y="4764"/>
                    <a:pt x="5638" y="4274"/>
                    <a:pt x="6843" y="5995"/>
                  </a:cubicBezTo>
                  <a:cubicBezTo>
                    <a:pt x="7173" y="6147"/>
                    <a:pt x="0" y="7485"/>
                    <a:pt x="3132" y="8047"/>
                  </a:cubicBezTo>
                  <a:cubicBezTo>
                    <a:pt x="3141" y="8270"/>
                    <a:pt x="2775" y="8324"/>
                    <a:pt x="2534" y="8440"/>
                  </a:cubicBezTo>
                  <a:cubicBezTo>
                    <a:pt x="3214" y="8489"/>
                    <a:pt x="2977" y="8820"/>
                    <a:pt x="3396" y="8820"/>
                  </a:cubicBezTo>
                  <a:cubicBezTo>
                    <a:pt x="3505" y="8820"/>
                    <a:pt x="3657" y="8798"/>
                    <a:pt x="3881" y="8743"/>
                  </a:cubicBezTo>
                  <a:lnTo>
                    <a:pt x="3881" y="8743"/>
                  </a:lnTo>
                  <a:cubicBezTo>
                    <a:pt x="3738" y="8805"/>
                    <a:pt x="2587" y="9278"/>
                    <a:pt x="1642" y="9751"/>
                  </a:cubicBezTo>
                  <a:lnTo>
                    <a:pt x="10813" y="9751"/>
                  </a:lnTo>
                  <a:cubicBezTo>
                    <a:pt x="10456" y="9100"/>
                    <a:pt x="11116" y="9573"/>
                    <a:pt x="10929" y="8770"/>
                  </a:cubicBezTo>
                  <a:lnTo>
                    <a:pt x="10929" y="8770"/>
                  </a:lnTo>
                  <a:cubicBezTo>
                    <a:pt x="10627" y="8807"/>
                    <a:pt x="10253" y="9195"/>
                    <a:pt x="9580" y="9195"/>
                  </a:cubicBezTo>
                  <a:cubicBezTo>
                    <a:pt x="9437" y="9195"/>
                    <a:pt x="9281" y="9178"/>
                    <a:pt x="9109" y="9136"/>
                  </a:cubicBezTo>
                  <a:cubicBezTo>
                    <a:pt x="9876" y="8658"/>
                    <a:pt x="11027" y="8387"/>
                    <a:pt x="12101" y="8387"/>
                  </a:cubicBezTo>
                  <a:cubicBezTo>
                    <a:pt x="12751" y="8387"/>
                    <a:pt x="13373" y="8486"/>
                    <a:pt x="13864" y="8698"/>
                  </a:cubicBezTo>
                  <a:cubicBezTo>
                    <a:pt x="14435" y="8306"/>
                    <a:pt x="14185" y="7735"/>
                    <a:pt x="15398" y="7646"/>
                  </a:cubicBezTo>
                  <a:lnTo>
                    <a:pt x="15398" y="7646"/>
                  </a:lnTo>
                  <a:cubicBezTo>
                    <a:pt x="15364" y="7647"/>
                    <a:pt x="15331" y="7648"/>
                    <a:pt x="15298" y="7648"/>
                  </a:cubicBezTo>
                  <a:cubicBezTo>
                    <a:pt x="14503" y="7648"/>
                    <a:pt x="13950" y="7149"/>
                    <a:pt x="14533" y="6994"/>
                  </a:cubicBezTo>
                  <a:cubicBezTo>
                    <a:pt x="15788" y="5817"/>
                    <a:pt x="16574" y="5226"/>
                    <a:pt x="16889" y="5226"/>
                  </a:cubicBezTo>
                  <a:cubicBezTo>
                    <a:pt x="17120" y="5226"/>
                    <a:pt x="17096" y="5544"/>
                    <a:pt x="16817" y="6183"/>
                  </a:cubicBezTo>
                  <a:cubicBezTo>
                    <a:pt x="16925" y="6131"/>
                    <a:pt x="17058" y="6116"/>
                    <a:pt x="17193" y="6116"/>
                  </a:cubicBezTo>
                  <a:cubicBezTo>
                    <a:pt x="17360" y="6116"/>
                    <a:pt x="17531" y="6138"/>
                    <a:pt x="17664" y="6138"/>
                  </a:cubicBezTo>
                  <a:cubicBezTo>
                    <a:pt x="16451" y="6218"/>
                    <a:pt x="17120" y="7200"/>
                    <a:pt x="16237" y="7307"/>
                  </a:cubicBezTo>
                  <a:cubicBezTo>
                    <a:pt x="16821" y="7412"/>
                    <a:pt x="17304" y="7617"/>
                    <a:pt x="17930" y="7617"/>
                  </a:cubicBezTo>
                  <a:cubicBezTo>
                    <a:pt x="18002" y="7617"/>
                    <a:pt x="18075" y="7614"/>
                    <a:pt x="18151" y="7608"/>
                  </a:cubicBezTo>
                  <a:lnTo>
                    <a:pt x="18151" y="7608"/>
                  </a:lnTo>
                  <a:cubicBezTo>
                    <a:pt x="16881" y="7769"/>
                    <a:pt x="18892" y="8347"/>
                    <a:pt x="17602" y="8493"/>
                  </a:cubicBezTo>
                  <a:cubicBezTo>
                    <a:pt x="17611" y="8494"/>
                    <a:pt x="17622" y="8494"/>
                    <a:pt x="17636" y="8494"/>
                  </a:cubicBezTo>
                  <a:cubicBezTo>
                    <a:pt x="18079" y="8494"/>
                    <a:pt x="20725" y="8076"/>
                    <a:pt x="19885" y="7556"/>
                  </a:cubicBezTo>
                  <a:lnTo>
                    <a:pt x="19885" y="7556"/>
                  </a:lnTo>
                  <a:cubicBezTo>
                    <a:pt x="19765" y="7589"/>
                    <a:pt x="19663" y="7604"/>
                    <a:pt x="19578" y="7604"/>
                  </a:cubicBezTo>
                  <a:cubicBezTo>
                    <a:pt x="18298" y="7604"/>
                    <a:pt x="20815" y="4154"/>
                    <a:pt x="20064" y="4154"/>
                  </a:cubicBezTo>
                  <a:cubicBezTo>
                    <a:pt x="20004" y="4154"/>
                    <a:pt x="19923" y="4176"/>
                    <a:pt x="19818" y="4223"/>
                  </a:cubicBezTo>
                  <a:lnTo>
                    <a:pt x="19818" y="4223"/>
                  </a:lnTo>
                  <a:lnTo>
                    <a:pt x="21250" y="3569"/>
                  </a:lnTo>
                  <a:lnTo>
                    <a:pt x="21250" y="3569"/>
                  </a:lnTo>
                  <a:cubicBezTo>
                    <a:pt x="21194" y="3577"/>
                    <a:pt x="21134" y="3581"/>
                    <a:pt x="21074" y="3581"/>
                  </a:cubicBezTo>
                  <a:cubicBezTo>
                    <a:pt x="20744" y="3581"/>
                    <a:pt x="20393" y="3462"/>
                    <a:pt x="20385" y="3266"/>
                  </a:cubicBezTo>
                  <a:lnTo>
                    <a:pt x="20385" y="3266"/>
                  </a:lnTo>
                  <a:cubicBezTo>
                    <a:pt x="20385" y="3266"/>
                    <a:pt x="20386" y="3266"/>
                    <a:pt x="20386" y="3266"/>
                  </a:cubicBezTo>
                  <a:cubicBezTo>
                    <a:pt x="20466" y="3266"/>
                    <a:pt x="22625" y="1141"/>
                    <a:pt x="19850" y="964"/>
                  </a:cubicBezTo>
                  <a:lnTo>
                    <a:pt x="21411" y="25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9"/>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9"/>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9"/>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9"/>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9"/>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9"/>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9"/>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9"/>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9"/>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9"/>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9"/>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9"/>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9"/>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9"/>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9"/>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9"/>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9"/>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9"/>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9"/>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9"/>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9"/>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9"/>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9"/>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9"/>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9"/>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9"/>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9"/>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9"/>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9"/>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9"/>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9"/>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9"/>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9"/>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9"/>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9"/>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9"/>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9"/>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9"/>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9"/>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9"/>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9"/>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9"/>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9"/>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9"/>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9"/>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9"/>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9"/>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9"/>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9"/>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9"/>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9"/>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9"/>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9"/>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9"/>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9"/>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9"/>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9"/>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9"/>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9"/>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9"/>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9"/>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9"/>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9"/>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9"/>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9"/>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9"/>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9"/>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9"/>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9"/>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9"/>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9"/>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9"/>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9"/>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9"/>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9"/>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9"/>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9"/>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9"/>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9"/>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9"/>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9"/>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9"/>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9"/>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9"/>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9"/>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9"/>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9"/>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9"/>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9"/>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9"/>
            <p:cNvSpPr/>
            <p:nvPr/>
          </p:nvSpPr>
          <p:spPr>
            <a:xfrm>
              <a:off x="6203474" y="645979"/>
              <a:ext cx="119052" cy="173509"/>
            </a:xfrm>
            <a:custGeom>
              <a:avLst/>
              <a:gdLst/>
              <a:ahLst/>
              <a:cxnLst/>
              <a:rect l="l" t="t" r="r" b="b"/>
              <a:pathLst>
                <a:path w="11956" h="17425" extrusionOk="0">
                  <a:moveTo>
                    <a:pt x="11954" y="8616"/>
                  </a:moveTo>
                  <a:cubicBezTo>
                    <a:pt x="11954" y="8616"/>
                    <a:pt x="11952" y="8617"/>
                    <a:pt x="11950" y="8619"/>
                  </a:cubicBezTo>
                  <a:lnTo>
                    <a:pt x="11950" y="8619"/>
                  </a:lnTo>
                  <a:cubicBezTo>
                    <a:pt x="11952" y="8619"/>
                    <a:pt x="11953" y="8619"/>
                    <a:pt x="11955" y="8618"/>
                  </a:cubicBezTo>
                  <a:cubicBezTo>
                    <a:pt x="11955" y="8617"/>
                    <a:pt x="11955" y="8616"/>
                    <a:pt x="11954" y="8616"/>
                  </a:cubicBezTo>
                  <a:close/>
                  <a:moveTo>
                    <a:pt x="5467" y="0"/>
                  </a:moveTo>
                  <a:cubicBezTo>
                    <a:pt x="5453" y="0"/>
                    <a:pt x="5439" y="0"/>
                    <a:pt x="5424" y="1"/>
                  </a:cubicBezTo>
                  <a:cubicBezTo>
                    <a:pt x="6204" y="277"/>
                    <a:pt x="4972" y="894"/>
                    <a:pt x="5756" y="894"/>
                  </a:cubicBezTo>
                  <a:cubicBezTo>
                    <a:pt x="5833" y="894"/>
                    <a:pt x="5930" y="888"/>
                    <a:pt x="6049" y="875"/>
                  </a:cubicBezTo>
                  <a:lnTo>
                    <a:pt x="6049" y="875"/>
                  </a:lnTo>
                  <a:cubicBezTo>
                    <a:pt x="5915" y="1499"/>
                    <a:pt x="5237" y="6611"/>
                    <a:pt x="5460" y="6718"/>
                  </a:cubicBezTo>
                  <a:cubicBezTo>
                    <a:pt x="8065" y="7004"/>
                    <a:pt x="8235" y="7236"/>
                    <a:pt x="5969" y="7414"/>
                  </a:cubicBezTo>
                  <a:cubicBezTo>
                    <a:pt x="5468" y="7208"/>
                    <a:pt x="4180" y="5714"/>
                    <a:pt x="3027" y="5714"/>
                  </a:cubicBezTo>
                  <a:cubicBezTo>
                    <a:pt x="2682" y="5714"/>
                    <a:pt x="2349" y="5848"/>
                    <a:pt x="2052" y="6192"/>
                  </a:cubicBezTo>
                  <a:cubicBezTo>
                    <a:pt x="2320" y="7468"/>
                    <a:pt x="2409" y="9725"/>
                    <a:pt x="0" y="12008"/>
                  </a:cubicBezTo>
                  <a:cubicBezTo>
                    <a:pt x="628" y="11698"/>
                    <a:pt x="1280" y="11539"/>
                    <a:pt x="1953" y="11539"/>
                  </a:cubicBezTo>
                  <a:cubicBezTo>
                    <a:pt x="2189" y="11539"/>
                    <a:pt x="2427" y="11559"/>
                    <a:pt x="2668" y="11598"/>
                  </a:cubicBezTo>
                  <a:cubicBezTo>
                    <a:pt x="1579" y="12767"/>
                    <a:pt x="1999" y="13382"/>
                    <a:pt x="3926" y="13454"/>
                  </a:cubicBezTo>
                  <a:cubicBezTo>
                    <a:pt x="3783" y="13570"/>
                    <a:pt x="3658" y="13686"/>
                    <a:pt x="3551" y="13802"/>
                  </a:cubicBezTo>
                  <a:cubicBezTo>
                    <a:pt x="4372" y="13953"/>
                    <a:pt x="3747" y="14372"/>
                    <a:pt x="4809" y="14444"/>
                  </a:cubicBezTo>
                  <a:cubicBezTo>
                    <a:pt x="4808" y="14441"/>
                    <a:pt x="4808" y="14439"/>
                    <a:pt x="4809" y="14439"/>
                  </a:cubicBezTo>
                  <a:cubicBezTo>
                    <a:pt x="4850" y="14439"/>
                    <a:pt x="6314" y="16564"/>
                    <a:pt x="6566" y="16772"/>
                  </a:cubicBezTo>
                  <a:cubicBezTo>
                    <a:pt x="6691" y="16960"/>
                    <a:pt x="6816" y="17093"/>
                    <a:pt x="6932" y="17191"/>
                  </a:cubicBezTo>
                  <a:cubicBezTo>
                    <a:pt x="6959" y="17218"/>
                    <a:pt x="6977" y="17236"/>
                    <a:pt x="7003" y="17254"/>
                  </a:cubicBezTo>
                  <a:cubicBezTo>
                    <a:pt x="7021" y="17263"/>
                    <a:pt x="7039" y="17290"/>
                    <a:pt x="7066" y="17299"/>
                  </a:cubicBezTo>
                  <a:cubicBezTo>
                    <a:pt x="7075" y="17307"/>
                    <a:pt x="7084" y="17307"/>
                    <a:pt x="7093" y="17316"/>
                  </a:cubicBezTo>
                  <a:cubicBezTo>
                    <a:pt x="7209" y="17391"/>
                    <a:pt x="7317" y="17424"/>
                    <a:pt x="7416" y="17424"/>
                  </a:cubicBezTo>
                  <a:cubicBezTo>
                    <a:pt x="8397" y="17424"/>
                    <a:pt x="8541" y="14108"/>
                    <a:pt x="8567" y="14108"/>
                  </a:cubicBezTo>
                  <a:cubicBezTo>
                    <a:pt x="8571" y="14108"/>
                    <a:pt x="8573" y="14180"/>
                    <a:pt x="8574" y="14346"/>
                  </a:cubicBezTo>
                  <a:cubicBezTo>
                    <a:pt x="9073" y="14146"/>
                    <a:pt x="9584" y="14047"/>
                    <a:pt x="10106" y="14047"/>
                  </a:cubicBezTo>
                  <a:cubicBezTo>
                    <a:pt x="10516" y="14047"/>
                    <a:pt x="10933" y="14108"/>
                    <a:pt x="11357" y="14230"/>
                  </a:cubicBezTo>
                  <a:cubicBezTo>
                    <a:pt x="8511" y="13170"/>
                    <a:pt x="7971" y="12954"/>
                    <a:pt x="8064" y="12954"/>
                  </a:cubicBezTo>
                  <a:cubicBezTo>
                    <a:pt x="8105" y="12954"/>
                    <a:pt x="8269" y="12995"/>
                    <a:pt x="8413" y="13025"/>
                  </a:cubicBezTo>
                  <a:cubicBezTo>
                    <a:pt x="8823" y="12544"/>
                    <a:pt x="9314" y="12187"/>
                    <a:pt x="9751" y="12178"/>
                  </a:cubicBezTo>
                  <a:lnTo>
                    <a:pt x="9127" y="12115"/>
                  </a:lnTo>
                  <a:cubicBezTo>
                    <a:pt x="9118" y="11916"/>
                    <a:pt x="11822" y="8720"/>
                    <a:pt x="11950" y="8619"/>
                  </a:cubicBezTo>
                  <a:lnTo>
                    <a:pt x="11950" y="8619"/>
                  </a:lnTo>
                  <a:cubicBezTo>
                    <a:pt x="11921" y="8621"/>
                    <a:pt x="11892" y="8622"/>
                    <a:pt x="11862" y="8622"/>
                  </a:cubicBezTo>
                  <a:cubicBezTo>
                    <a:pt x="10633" y="8622"/>
                    <a:pt x="8520" y="6801"/>
                    <a:pt x="9221" y="6275"/>
                  </a:cubicBezTo>
                  <a:lnTo>
                    <a:pt x="9221" y="6275"/>
                  </a:lnTo>
                  <a:cubicBezTo>
                    <a:pt x="9208" y="6285"/>
                    <a:pt x="9206" y="6290"/>
                    <a:pt x="9215" y="6290"/>
                  </a:cubicBezTo>
                  <a:cubicBezTo>
                    <a:pt x="9329" y="6290"/>
                    <a:pt x="11267" y="5434"/>
                    <a:pt x="11259" y="5220"/>
                  </a:cubicBezTo>
                  <a:cubicBezTo>
                    <a:pt x="10591" y="4258"/>
                    <a:pt x="7172" y="3198"/>
                    <a:pt x="7074" y="3198"/>
                  </a:cubicBezTo>
                  <a:cubicBezTo>
                    <a:pt x="7062" y="3198"/>
                    <a:pt x="7100" y="3214"/>
                    <a:pt x="7200" y="3248"/>
                  </a:cubicBezTo>
                  <a:cubicBezTo>
                    <a:pt x="6959" y="3355"/>
                    <a:pt x="6602" y="3293"/>
                    <a:pt x="6236" y="3346"/>
                  </a:cubicBezTo>
                  <a:cubicBezTo>
                    <a:pt x="7057" y="2383"/>
                    <a:pt x="7048" y="2044"/>
                    <a:pt x="7521" y="1366"/>
                  </a:cubicBezTo>
                  <a:lnTo>
                    <a:pt x="7521" y="1366"/>
                  </a:lnTo>
                  <a:cubicBezTo>
                    <a:pt x="7396" y="1388"/>
                    <a:pt x="7300" y="1397"/>
                    <a:pt x="7224" y="1397"/>
                  </a:cubicBezTo>
                  <a:cubicBezTo>
                    <a:pt x="6841" y="1397"/>
                    <a:pt x="6995" y="1155"/>
                    <a:pt x="6604" y="1155"/>
                  </a:cubicBezTo>
                  <a:cubicBezTo>
                    <a:pt x="6552" y="1155"/>
                    <a:pt x="6489" y="1159"/>
                    <a:pt x="6415" y="1169"/>
                  </a:cubicBezTo>
                  <a:lnTo>
                    <a:pt x="7003" y="714"/>
                  </a:lnTo>
                  <a:cubicBezTo>
                    <a:pt x="6810" y="539"/>
                    <a:pt x="6349" y="0"/>
                    <a:pt x="546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9"/>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9"/>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9"/>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9"/>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9"/>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9"/>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9"/>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9"/>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9"/>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9"/>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9"/>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9"/>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9"/>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9"/>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9"/>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9"/>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9"/>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9"/>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9"/>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9"/>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9"/>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9"/>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9"/>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9"/>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9"/>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9"/>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9"/>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9"/>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9"/>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9"/>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9"/>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9"/>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9"/>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9"/>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9"/>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9"/>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9"/>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9"/>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9"/>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9"/>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9"/>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9"/>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9"/>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9"/>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9"/>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9"/>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9"/>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9"/>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9"/>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9"/>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9"/>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9"/>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9"/>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9"/>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9"/>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9"/>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9"/>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9"/>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9"/>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9"/>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9"/>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9"/>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9"/>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9"/>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9"/>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9"/>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9"/>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9"/>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9"/>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9"/>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9"/>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9"/>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9"/>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9"/>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9"/>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9"/>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9"/>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9"/>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9"/>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9"/>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9"/>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9"/>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9"/>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9"/>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
            <p:cNvSpPr/>
            <p:nvPr/>
          </p:nvSpPr>
          <p:spPr>
            <a:xfrm>
              <a:off x="6624814" y="585664"/>
              <a:ext cx="133082" cy="124548"/>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9"/>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9"/>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9"/>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9"/>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9"/>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9"/>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9"/>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9"/>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9"/>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9"/>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9"/>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9"/>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9"/>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9"/>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9"/>
            <p:cNvSpPr/>
            <p:nvPr/>
          </p:nvSpPr>
          <p:spPr>
            <a:xfrm>
              <a:off x="6193705" y="335770"/>
              <a:ext cx="198104" cy="111703"/>
            </a:xfrm>
            <a:custGeom>
              <a:avLst/>
              <a:gdLst/>
              <a:ahLst/>
              <a:cxnLst/>
              <a:rect l="l" t="t" r="r" b="b"/>
              <a:pathLst>
                <a:path w="19895" h="11218" extrusionOk="0">
                  <a:moveTo>
                    <a:pt x="18146" y="1"/>
                  </a:moveTo>
                  <a:lnTo>
                    <a:pt x="18146" y="1"/>
                  </a:lnTo>
                  <a:cubicBezTo>
                    <a:pt x="17958" y="188"/>
                    <a:pt x="14524" y="1562"/>
                    <a:pt x="14425" y="1713"/>
                  </a:cubicBezTo>
                  <a:cubicBezTo>
                    <a:pt x="13807" y="2818"/>
                    <a:pt x="13012" y="4031"/>
                    <a:pt x="12134" y="4031"/>
                  </a:cubicBezTo>
                  <a:cubicBezTo>
                    <a:pt x="11706" y="4031"/>
                    <a:pt x="11259" y="3743"/>
                    <a:pt x="10804" y="3016"/>
                  </a:cubicBezTo>
                  <a:cubicBezTo>
                    <a:pt x="10710" y="3007"/>
                    <a:pt x="10616" y="3003"/>
                    <a:pt x="10523" y="3003"/>
                  </a:cubicBezTo>
                  <a:cubicBezTo>
                    <a:pt x="9578" y="3003"/>
                    <a:pt x="8625" y="3422"/>
                    <a:pt x="7797" y="3649"/>
                  </a:cubicBezTo>
                  <a:lnTo>
                    <a:pt x="7788" y="3703"/>
                  </a:lnTo>
                  <a:lnTo>
                    <a:pt x="7726" y="3676"/>
                  </a:lnTo>
                  <a:cubicBezTo>
                    <a:pt x="7430" y="3754"/>
                    <a:pt x="7155" y="3808"/>
                    <a:pt x="6904" y="3808"/>
                  </a:cubicBezTo>
                  <a:cubicBezTo>
                    <a:pt x="6694" y="3808"/>
                    <a:pt x="6500" y="3770"/>
                    <a:pt x="6325" y="3676"/>
                  </a:cubicBezTo>
                  <a:cubicBezTo>
                    <a:pt x="6295" y="3680"/>
                    <a:pt x="6260" y="3682"/>
                    <a:pt x="6220" y="3682"/>
                  </a:cubicBezTo>
                  <a:cubicBezTo>
                    <a:pt x="5681" y="3682"/>
                    <a:pt x="4268" y="3324"/>
                    <a:pt x="3692" y="3324"/>
                  </a:cubicBezTo>
                  <a:cubicBezTo>
                    <a:pt x="3331" y="3324"/>
                    <a:pt x="3300" y="3465"/>
                    <a:pt x="4024" y="3926"/>
                  </a:cubicBezTo>
                  <a:cubicBezTo>
                    <a:pt x="3850" y="4119"/>
                    <a:pt x="3703" y="4188"/>
                    <a:pt x="3563" y="4188"/>
                  </a:cubicBezTo>
                  <a:cubicBezTo>
                    <a:pt x="3212" y="4188"/>
                    <a:pt x="2908" y="3753"/>
                    <a:pt x="2360" y="3753"/>
                  </a:cubicBezTo>
                  <a:cubicBezTo>
                    <a:pt x="2238" y="3753"/>
                    <a:pt x="2103" y="3775"/>
                    <a:pt x="1954" y="3828"/>
                  </a:cubicBezTo>
                  <a:lnTo>
                    <a:pt x="2810" y="3899"/>
                  </a:lnTo>
                  <a:cubicBezTo>
                    <a:pt x="2373" y="5389"/>
                    <a:pt x="0" y="5300"/>
                    <a:pt x="2623" y="5960"/>
                  </a:cubicBezTo>
                  <a:cubicBezTo>
                    <a:pt x="2236" y="6717"/>
                    <a:pt x="2595" y="9860"/>
                    <a:pt x="2245" y="9860"/>
                  </a:cubicBezTo>
                  <a:cubicBezTo>
                    <a:pt x="2240" y="9860"/>
                    <a:pt x="2236" y="9860"/>
                    <a:pt x="2230" y="9858"/>
                  </a:cubicBezTo>
                  <a:lnTo>
                    <a:pt x="1615" y="9671"/>
                  </a:lnTo>
                  <a:lnTo>
                    <a:pt x="1615" y="9671"/>
                  </a:lnTo>
                  <a:cubicBezTo>
                    <a:pt x="2275" y="10046"/>
                    <a:pt x="3970" y="10724"/>
                    <a:pt x="2016" y="10884"/>
                  </a:cubicBezTo>
                  <a:cubicBezTo>
                    <a:pt x="2213" y="10902"/>
                    <a:pt x="2418" y="10929"/>
                    <a:pt x="2614" y="10947"/>
                  </a:cubicBezTo>
                  <a:cubicBezTo>
                    <a:pt x="3014" y="11148"/>
                    <a:pt x="3389" y="11218"/>
                    <a:pt x="3712" y="11218"/>
                  </a:cubicBezTo>
                  <a:cubicBezTo>
                    <a:pt x="4362" y="11218"/>
                    <a:pt x="4803" y="10935"/>
                    <a:pt x="4809" y="10875"/>
                  </a:cubicBezTo>
                  <a:cubicBezTo>
                    <a:pt x="6129" y="10269"/>
                    <a:pt x="5264" y="9626"/>
                    <a:pt x="5603" y="9002"/>
                  </a:cubicBezTo>
                  <a:lnTo>
                    <a:pt x="5603" y="9002"/>
                  </a:lnTo>
                  <a:cubicBezTo>
                    <a:pt x="5405" y="9093"/>
                    <a:pt x="5285" y="9229"/>
                    <a:pt x="5034" y="9229"/>
                  </a:cubicBezTo>
                  <a:cubicBezTo>
                    <a:pt x="4990" y="9229"/>
                    <a:pt x="4942" y="9225"/>
                    <a:pt x="4889" y="9216"/>
                  </a:cubicBezTo>
                  <a:cubicBezTo>
                    <a:pt x="5880" y="7776"/>
                    <a:pt x="7457" y="7031"/>
                    <a:pt x="8461" y="7031"/>
                  </a:cubicBezTo>
                  <a:cubicBezTo>
                    <a:pt x="8713" y="7031"/>
                    <a:pt x="8929" y="7078"/>
                    <a:pt x="9091" y="7173"/>
                  </a:cubicBezTo>
                  <a:cubicBezTo>
                    <a:pt x="9082" y="6941"/>
                    <a:pt x="10063" y="7075"/>
                    <a:pt x="10054" y="6736"/>
                  </a:cubicBezTo>
                  <a:lnTo>
                    <a:pt x="9439" y="6665"/>
                  </a:lnTo>
                  <a:cubicBezTo>
                    <a:pt x="10381" y="6276"/>
                    <a:pt x="11355" y="6081"/>
                    <a:pt x="12366" y="6081"/>
                  </a:cubicBezTo>
                  <a:cubicBezTo>
                    <a:pt x="12561" y="6081"/>
                    <a:pt x="12756" y="6088"/>
                    <a:pt x="12953" y="6103"/>
                  </a:cubicBezTo>
                  <a:cubicBezTo>
                    <a:pt x="12855" y="6584"/>
                    <a:pt x="12597" y="6843"/>
                    <a:pt x="12186" y="6879"/>
                  </a:cubicBezTo>
                  <a:cubicBezTo>
                    <a:pt x="13069" y="7093"/>
                    <a:pt x="14434" y="7655"/>
                    <a:pt x="12151" y="7976"/>
                  </a:cubicBezTo>
                  <a:cubicBezTo>
                    <a:pt x="12259" y="8028"/>
                    <a:pt x="12343" y="8048"/>
                    <a:pt x="12413" y="8048"/>
                  </a:cubicBezTo>
                  <a:cubicBezTo>
                    <a:pt x="12639" y="8048"/>
                    <a:pt x="12712" y="7840"/>
                    <a:pt x="12938" y="7840"/>
                  </a:cubicBezTo>
                  <a:cubicBezTo>
                    <a:pt x="13040" y="7840"/>
                    <a:pt x="13173" y="7882"/>
                    <a:pt x="13364" y="8003"/>
                  </a:cubicBezTo>
                  <a:cubicBezTo>
                    <a:pt x="12641" y="8565"/>
                    <a:pt x="11794" y="8253"/>
                    <a:pt x="11071" y="8699"/>
                  </a:cubicBezTo>
                  <a:cubicBezTo>
                    <a:pt x="11410" y="8333"/>
                    <a:pt x="10224" y="8128"/>
                    <a:pt x="10928" y="7931"/>
                  </a:cubicBezTo>
                  <a:lnTo>
                    <a:pt x="10928" y="7931"/>
                  </a:lnTo>
                  <a:cubicBezTo>
                    <a:pt x="10661" y="7985"/>
                    <a:pt x="10233" y="8092"/>
                    <a:pt x="10081" y="8226"/>
                  </a:cubicBezTo>
                  <a:cubicBezTo>
                    <a:pt x="10815" y="9557"/>
                    <a:pt x="11559" y="10080"/>
                    <a:pt x="12267" y="10080"/>
                  </a:cubicBezTo>
                  <a:cubicBezTo>
                    <a:pt x="13675" y="10080"/>
                    <a:pt x="14944" y="8011"/>
                    <a:pt x="15728" y="6111"/>
                  </a:cubicBezTo>
                  <a:lnTo>
                    <a:pt x="15728" y="6111"/>
                  </a:lnTo>
                  <a:lnTo>
                    <a:pt x="15389" y="6147"/>
                  </a:lnTo>
                  <a:cubicBezTo>
                    <a:pt x="15493" y="5797"/>
                    <a:pt x="15628" y="5628"/>
                    <a:pt x="15800" y="5628"/>
                  </a:cubicBezTo>
                  <a:cubicBezTo>
                    <a:pt x="15834" y="5628"/>
                    <a:pt x="15869" y="5634"/>
                    <a:pt x="15906" y="5648"/>
                  </a:cubicBezTo>
                  <a:cubicBezTo>
                    <a:pt x="16263" y="4720"/>
                    <a:pt x="16486" y="3881"/>
                    <a:pt x="16531" y="3417"/>
                  </a:cubicBezTo>
                  <a:cubicBezTo>
                    <a:pt x="16546" y="3419"/>
                    <a:pt x="16561" y="3420"/>
                    <a:pt x="16574" y="3420"/>
                  </a:cubicBezTo>
                  <a:cubicBezTo>
                    <a:pt x="17040" y="3420"/>
                    <a:pt x="16462" y="2405"/>
                    <a:pt x="17780" y="2258"/>
                  </a:cubicBezTo>
                  <a:lnTo>
                    <a:pt x="17780" y="2258"/>
                  </a:lnTo>
                  <a:lnTo>
                    <a:pt x="16986" y="2275"/>
                  </a:lnTo>
                  <a:cubicBezTo>
                    <a:pt x="16968" y="1419"/>
                    <a:pt x="19894" y="1856"/>
                    <a:pt x="19858" y="152"/>
                  </a:cubicBezTo>
                  <a:lnTo>
                    <a:pt x="19858" y="152"/>
                  </a:lnTo>
                  <a:lnTo>
                    <a:pt x="18038" y="402"/>
                  </a:lnTo>
                  <a:lnTo>
                    <a:pt x="1814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9"/>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9"/>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9"/>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9"/>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9"/>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9"/>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9"/>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9"/>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9"/>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9"/>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9"/>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9"/>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9"/>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9"/>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9"/>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9"/>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9"/>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9"/>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9"/>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9"/>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9"/>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9"/>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9"/>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9"/>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9"/>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9"/>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9"/>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9"/>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9"/>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9"/>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9"/>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9"/>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9"/>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9"/>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9"/>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9"/>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9"/>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9"/>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9"/>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9"/>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9"/>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9"/>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9"/>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9"/>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9"/>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9"/>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9"/>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9"/>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9"/>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9"/>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9"/>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9"/>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9"/>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9"/>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9"/>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9"/>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9"/>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9"/>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9"/>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9"/>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9"/>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9"/>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9"/>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9"/>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9"/>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9"/>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9"/>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9"/>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9"/>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9"/>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9"/>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9"/>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9"/>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9"/>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9"/>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9"/>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9"/>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9"/>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9"/>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9"/>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9"/>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9"/>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9"/>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9"/>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9"/>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9"/>
            <p:cNvSpPr/>
            <p:nvPr/>
          </p:nvSpPr>
          <p:spPr>
            <a:xfrm>
              <a:off x="6653064" y="175517"/>
              <a:ext cx="214455" cy="320333"/>
            </a:xfrm>
            <a:custGeom>
              <a:avLst/>
              <a:gdLst/>
              <a:ahLst/>
              <a:cxnLst/>
              <a:rect l="l" t="t" r="r" b="b"/>
              <a:pathLst>
                <a:path w="21537" h="32170" extrusionOk="0">
                  <a:moveTo>
                    <a:pt x="13099" y="16414"/>
                  </a:moveTo>
                  <a:lnTo>
                    <a:pt x="13099" y="16414"/>
                  </a:lnTo>
                  <a:cubicBezTo>
                    <a:pt x="13098" y="16414"/>
                    <a:pt x="13098" y="16414"/>
                    <a:pt x="13097" y="16415"/>
                  </a:cubicBezTo>
                  <a:cubicBezTo>
                    <a:pt x="13097" y="16414"/>
                    <a:pt x="13098" y="16414"/>
                    <a:pt x="13099" y="16414"/>
                  </a:cubicBezTo>
                  <a:close/>
                  <a:moveTo>
                    <a:pt x="5621" y="27753"/>
                  </a:moveTo>
                  <a:lnTo>
                    <a:pt x="5621" y="27753"/>
                  </a:lnTo>
                  <a:cubicBezTo>
                    <a:pt x="5594" y="27967"/>
                    <a:pt x="5577" y="28182"/>
                    <a:pt x="5496" y="28378"/>
                  </a:cubicBezTo>
                  <a:cubicBezTo>
                    <a:pt x="4167" y="28351"/>
                    <a:pt x="4622" y="28083"/>
                    <a:pt x="5621" y="27753"/>
                  </a:cubicBezTo>
                  <a:close/>
                  <a:moveTo>
                    <a:pt x="21153" y="0"/>
                  </a:moveTo>
                  <a:cubicBezTo>
                    <a:pt x="20459" y="1470"/>
                    <a:pt x="19600" y="3444"/>
                    <a:pt x="19533" y="3444"/>
                  </a:cubicBezTo>
                  <a:cubicBezTo>
                    <a:pt x="19521" y="3444"/>
                    <a:pt x="19536" y="3377"/>
                    <a:pt x="19583" y="3230"/>
                  </a:cubicBezTo>
                  <a:lnTo>
                    <a:pt x="19583" y="3230"/>
                  </a:lnTo>
                  <a:cubicBezTo>
                    <a:pt x="17450" y="3668"/>
                    <a:pt x="19736" y="5277"/>
                    <a:pt x="17565" y="5277"/>
                  </a:cubicBezTo>
                  <a:cubicBezTo>
                    <a:pt x="17393" y="5277"/>
                    <a:pt x="17192" y="5267"/>
                    <a:pt x="16960" y="5246"/>
                  </a:cubicBezTo>
                  <a:cubicBezTo>
                    <a:pt x="17049" y="5023"/>
                    <a:pt x="16906" y="4684"/>
                    <a:pt x="16844" y="4443"/>
                  </a:cubicBezTo>
                  <a:lnTo>
                    <a:pt x="16844" y="4443"/>
                  </a:lnTo>
                  <a:cubicBezTo>
                    <a:pt x="16995" y="5799"/>
                    <a:pt x="14480" y="6923"/>
                    <a:pt x="15211" y="8484"/>
                  </a:cubicBezTo>
                  <a:lnTo>
                    <a:pt x="15702" y="8493"/>
                  </a:lnTo>
                  <a:cubicBezTo>
                    <a:pt x="13490" y="11686"/>
                    <a:pt x="15612" y="14638"/>
                    <a:pt x="13099" y="16414"/>
                  </a:cubicBezTo>
                  <a:lnTo>
                    <a:pt x="13099" y="16414"/>
                  </a:lnTo>
                  <a:cubicBezTo>
                    <a:pt x="13100" y="16413"/>
                    <a:pt x="13101" y="16412"/>
                    <a:pt x="13102" y="16412"/>
                  </a:cubicBezTo>
                  <a:lnTo>
                    <a:pt x="13102" y="16412"/>
                  </a:lnTo>
                  <a:cubicBezTo>
                    <a:pt x="13146" y="16412"/>
                    <a:pt x="11827" y="18197"/>
                    <a:pt x="11670" y="18502"/>
                  </a:cubicBezTo>
                  <a:cubicBezTo>
                    <a:pt x="10915" y="19040"/>
                    <a:pt x="10116" y="19309"/>
                    <a:pt x="9276" y="19309"/>
                  </a:cubicBezTo>
                  <a:cubicBezTo>
                    <a:pt x="8765" y="19309"/>
                    <a:pt x="8240" y="19210"/>
                    <a:pt x="7700" y="19011"/>
                  </a:cubicBezTo>
                  <a:cubicBezTo>
                    <a:pt x="7686" y="18602"/>
                    <a:pt x="11793" y="17165"/>
                    <a:pt x="11512" y="17165"/>
                  </a:cubicBezTo>
                  <a:cubicBezTo>
                    <a:pt x="11419" y="17165"/>
                    <a:pt x="10846" y="17323"/>
                    <a:pt x="9484" y="17726"/>
                  </a:cubicBezTo>
                  <a:cubicBezTo>
                    <a:pt x="9341" y="17619"/>
                    <a:pt x="9252" y="17521"/>
                    <a:pt x="9207" y="17441"/>
                  </a:cubicBezTo>
                  <a:cubicBezTo>
                    <a:pt x="8895" y="17842"/>
                    <a:pt x="8592" y="18172"/>
                    <a:pt x="8404" y="18217"/>
                  </a:cubicBezTo>
                  <a:cubicBezTo>
                    <a:pt x="7958" y="18038"/>
                    <a:pt x="7646" y="17842"/>
                    <a:pt x="7432" y="17628"/>
                  </a:cubicBezTo>
                  <a:cubicBezTo>
                    <a:pt x="7387" y="17931"/>
                    <a:pt x="6406" y="17878"/>
                    <a:pt x="6701" y="18306"/>
                  </a:cubicBezTo>
                  <a:cubicBezTo>
                    <a:pt x="6330" y="18124"/>
                    <a:pt x="5984" y="18040"/>
                    <a:pt x="5660" y="18040"/>
                  </a:cubicBezTo>
                  <a:cubicBezTo>
                    <a:pt x="1610" y="18040"/>
                    <a:pt x="1000" y="31219"/>
                    <a:pt x="1" y="32169"/>
                  </a:cubicBezTo>
                  <a:cubicBezTo>
                    <a:pt x="2204" y="31928"/>
                    <a:pt x="2847" y="31732"/>
                    <a:pt x="3061" y="31563"/>
                  </a:cubicBezTo>
                  <a:cubicBezTo>
                    <a:pt x="3052" y="31518"/>
                    <a:pt x="3096" y="31429"/>
                    <a:pt x="3266" y="31259"/>
                  </a:cubicBezTo>
                  <a:cubicBezTo>
                    <a:pt x="3456" y="31395"/>
                    <a:pt x="3683" y="31452"/>
                    <a:pt x="3930" y="31452"/>
                  </a:cubicBezTo>
                  <a:cubicBezTo>
                    <a:pt x="5176" y="31452"/>
                    <a:pt x="6934" y="29997"/>
                    <a:pt x="7120" y="29841"/>
                  </a:cubicBezTo>
                  <a:cubicBezTo>
                    <a:pt x="6870" y="29722"/>
                    <a:pt x="6624" y="29655"/>
                    <a:pt x="6345" y="29655"/>
                  </a:cubicBezTo>
                  <a:cubicBezTo>
                    <a:pt x="6206" y="29655"/>
                    <a:pt x="6058" y="29671"/>
                    <a:pt x="5898" y="29707"/>
                  </a:cubicBezTo>
                  <a:cubicBezTo>
                    <a:pt x="5514" y="29181"/>
                    <a:pt x="6736" y="29315"/>
                    <a:pt x="7227" y="29207"/>
                  </a:cubicBezTo>
                  <a:lnTo>
                    <a:pt x="5514" y="29065"/>
                  </a:lnTo>
                  <a:cubicBezTo>
                    <a:pt x="6219" y="28574"/>
                    <a:pt x="6665" y="27941"/>
                    <a:pt x="6683" y="27423"/>
                  </a:cubicBezTo>
                  <a:cubicBezTo>
                    <a:pt x="8396" y="26933"/>
                    <a:pt x="10430" y="26415"/>
                    <a:pt x="9332" y="26380"/>
                  </a:cubicBezTo>
                  <a:cubicBezTo>
                    <a:pt x="9288" y="26317"/>
                    <a:pt x="9279" y="26255"/>
                    <a:pt x="9297" y="26192"/>
                  </a:cubicBezTo>
                  <a:lnTo>
                    <a:pt x="9297" y="26192"/>
                  </a:lnTo>
                  <a:cubicBezTo>
                    <a:pt x="8729" y="26447"/>
                    <a:pt x="8331" y="26575"/>
                    <a:pt x="8103" y="26575"/>
                  </a:cubicBezTo>
                  <a:cubicBezTo>
                    <a:pt x="7734" y="26575"/>
                    <a:pt x="7815" y="26238"/>
                    <a:pt x="8351" y="25559"/>
                  </a:cubicBezTo>
                  <a:lnTo>
                    <a:pt x="8351" y="25559"/>
                  </a:lnTo>
                  <a:cubicBezTo>
                    <a:pt x="7863" y="25584"/>
                    <a:pt x="7344" y="25737"/>
                    <a:pt x="6938" y="25737"/>
                  </a:cubicBezTo>
                  <a:cubicBezTo>
                    <a:pt x="6630" y="25737"/>
                    <a:pt x="6388" y="25649"/>
                    <a:pt x="6272" y="25354"/>
                  </a:cubicBezTo>
                  <a:cubicBezTo>
                    <a:pt x="5416" y="24934"/>
                    <a:pt x="6977" y="24444"/>
                    <a:pt x="7093" y="24051"/>
                  </a:cubicBezTo>
                  <a:lnTo>
                    <a:pt x="7093" y="24051"/>
                  </a:lnTo>
                  <a:cubicBezTo>
                    <a:pt x="5262" y="24464"/>
                    <a:pt x="3984" y="24671"/>
                    <a:pt x="3260" y="24671"/>
                  </a:cubicBezTo>
                  <a:cubicBezTo>
                    <a:pt x="2294" y="24671"/>
                    <a:pt x="2311" y="24303"/>
                    <a:pt x="3311" y="23569"/>
                  </a:cubicBezTo>
                  <a:lnTo>
                    <a:pt x="3311" y="23569"/>
                  </a:lnTo>
                  <a:lnTo>
                    <a:pt x="2954" y="23739"/>
                  </a:lnTo>
                  <a:cubicBezTo>
                    <a:pt x="1786" y="23436"/>
                    <a:pt x="13315" y="19661"/>
                    <a:pt x="11491" y="19661"/>
                  </a:cubicBezTo>
                  <a:cubicBezTo>
                    <a:pt x="11378" y="19661"/>
                    <a:pt x="11213" y="19676"/>
                    <a:pt x="10992" y="19707"/>
                  </a:cubicBezTo>
                  <a:cubicBezTo>
                    <a:pt x="10570" y="19265"/>
                    <a:pt x="11840" y="18904"/>
                    <a:pt x="12848" y="18904"/>
                  </a:cubicBezTo>
                  <a:cubicBezTo>
                    <a:pt x="13610" y="18904"/>
                    <a:pt x="14222" y="19110"/>
                    <a:pt x="13837" y="19644"/>
                  </a:cubicBezTo>
                  <a:cubicBezTo>
                    <a:pt x="13962" y="19626"/>
                    <a:pt x="14105" y="19608"/>
                    <a:pt x="14257" y="19600"/>
                  </a:cubicBezTo>
                  <a:cubicBezTo>
                    <a:pt x="14221" y="19573"/>
                    <a:pt x="14185" y="19555"/>
                    <a:pt x="14150" y="19537"/>
                  </a:cubicBezTo>
                  <a:cubicBezTo>
                    <a:pt x="13356" y="17913"/>
                    <a:pt x="19654" y="17244"/>
                    <a:pt x="19440" y="17227"/>
                  </a:cubicBezTo>
                  <a:cubicBezTo>
                    <a:pt x="19672" y="16772"/>
                    <a:pt x="19895" y="15853"/>
                    <a:pt x="20617" y="15755"/>
                  </a:cubicBezTo>
                  <a:lnTo>
                    <a:pt x="20626" y="16334"/>
                  </a:lnTo>
                  <a:cubicBezTo>
                    <a:pt x="20965" y="16013"/>
                    <a:pt x="21260" y="15737"/>
                    <a:pt x="21536" y="15505"/>
                  </a:cubicBezTo>
                  <a:lnTo>
                    <a:pt x="21536" y="11829"/>
                  </a:lnTo>
                  <a:cubicBezTo>
                    <a:pt x="21376" y="11446"/>
                    <a:pt x="21269" y="11044"/>
                    <a:pt x="21215" y="10607"/>
                  </a:cubicBezTo>
                  <a:cubicBezTo>
                    <a:pt x="21304" y="10607"/>
                    <a:pt x="21411" y="10598"/>
                    <a:pt x="21536" y="10572"/>
                  </a:cubicBezTo>
                  <a:lnTo>
                    <a:pt x="2153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9"/>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9"/>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9"/>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9"/>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9"/>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9"/>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9"/>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9"/>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9"/>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9"/>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9"/>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9"/>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9"/>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9"/>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9"/>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9"/>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9"/>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9"/>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9"/>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9"/>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9"/>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9"/>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9"/>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9"/>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9"/>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9"/>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9"/>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9"/>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9"/>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9"/>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9"/>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9"/>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9"/>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9"/>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9"/>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9"/>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9"/>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9"/>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9"/>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9"/>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9"/>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9"/>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9"/>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9"/>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9"/>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9"/>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9"/>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9"/>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9"/>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9"/>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9"/>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9"/>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9"/>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9"/>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9"/>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9"/>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9"/>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9"/>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9"/>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9"/>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9"/>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9"/>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9"/>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9"/>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9"/>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9"/>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9"/>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9"/>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9"/>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9"/>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9"/>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9"/>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9"/>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9"/>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9"/>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9"/>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9"/>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9"/>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9"/>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9"/>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9"/>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9"/>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9"/>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9"/>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9"/>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9"/>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9"/>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9"/>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9"/>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9"/>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9"/>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9"/>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9"/>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9"/>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9"/>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9"/>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9"/>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9"/>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9"/>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9"/>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9"/>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9"/>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9"/>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9"/>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9"/>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9"/>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8" name="Google Shape;4828;p9"/>
          <p:cNvSpPr txBox="1">
            <a:spLocks noGrp="1"/>
          </p:cNvSpPr>
          <p:nvPr>
            <p:ph type="title"/>
          </p:nvPr>
        </p:nvSpPr>
        <p:spPr>
          <a:xfrm>
            <a:off x="2241525" y="2636075"/>
            <a:ext cx="4661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29" name="Google Shape;4829;p9"/>
          <p:cNvSpPr txBox="1">
            <a:spLocks noGrp="1"/>
          </p:cNvSpPr>
          <p:nvPr>
            <p:ph type="subTitle" idx="1"/>
          </p:nvPr>
        </p:nvSpPr>
        <p:spPr>
          <a:xfrm>
            <a:off x="2241525" y="3283500"/>
            <a:ext cx="4661100" cy="125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32"/>
        <p:cNvGrpSpPr/>
        <p:nvPr/>
      </p:nvGrpSpPr>
      <p:grpSpPr>
        <a:xfrm>
          <a:off x="0" y="0"/>
          <a:ext cx="0" cy="0"/>
          <a:chOff x="0" y="0"/>
          <a:chExt cx="0" cy="0"/>
        </a:xfrm>
      </p:grpSpPr>
      <p:grpSp>
        <p:nvGrpSpPr>
          <p:cNvPr id="4833" name="Google Shape;4833;p11"/>
          <p:cNvGrpSpPr/>
          <p:nvPr/>
        </p:nvGrpSpPr>
        <p:grpSpPr>
          <a:xfrm rot="-6698405">
            <a:off x="-1839611" y="-1641441"/>
            <a:ext cx="6950869" cy="6489029"/>
            <a:chOff x="1745401" y="-108147"/>
            <a:chExt cx="4582243" cy="4277783"/>
          </a:xfrm>
        </p:grpSpPr>
        <p:sp>
          <p:nvSpPr>
            <p:cNvPr id="4834" name="Google Shape;4834;p11"/>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1"/>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1"/>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1"/>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1"/>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1"/>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1"/>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1"/>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11"/>
          <p:cNvGrpSpPr/>
          <p:nvPr/>
        </p:nvGrpSpPr>
        <p:grpSpPr>
          <a:xfrm rot="6792480" flipH="1">
            <a:off x="4180756" y="-1629713"/>
            <a:ext cx="6957022" cy="6465567"/>
            <a:chOff x="1745401" y="-108147"/>
            <a:chExt cx="4582243" cy="4277783"/>
          </a:xfrm>
        </p:grpSpPr>
        <p:sp>
          <p:nvSpPr>
            <p:cNvPr id="4843" name="Google Shape;4843;p11"/>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1"/>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1"/>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1"/>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1"/>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1"/>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1"/>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1"/>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1" name="Google Shape;4851;p11"/>
          <p:cNvSpPr/>
          <p:nvPr/>
        </p:nvSpPr>
        <p:spPr>
          <a:xfrm>
            <a:off x="1557225" y="112200"/>
            <a:ext cx="6029700" cy="3699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2" name="Google Shape;4852;p11"/>
          <p:cNvGrpSpPr/>
          <p:nvPr/>
        </p:nvGrpSpPr>
        <p:grpSpPr>
          <a:xfrm rot="10800000">
            <a:off x="224706" y="49042"/>
            <a:ext cx="8694708" cy="4893026"/>
            <a:chOff x="5675525" y="175517"/>
            <a:chExt cx="1192003" cy="774826"/>
          </a:xfrm>
        </p:grpSpPr>
        <p:sp>
          <p:nvSpPr>
            <p:cNvPr id="4853" name="Google Shape;4853;p11"/>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1"/>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1"/>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1"/>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1"/>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1"/>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1"/>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1"/>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1"/>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1"/>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1"/>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1"/>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1"/>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1"/>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1"/>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1"/>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1"/>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1"/>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1"/>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1"/>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1"/>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1"/>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1"/>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1"/>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1"/>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1"/>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1"/>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1"/>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1"/>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1"/>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1"/>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1"/>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1"/>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1"/>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1"/>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1"/>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1"/>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1"/>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1"/>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1"/>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1"/>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1"/>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1"/>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1"/>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1"/>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1"/>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1"/>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1"/>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1"/>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1"/>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1"/>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1"/>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1"/>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1"/>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1"/>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1"/>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1"/>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1"/>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1"/>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1"/>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1"/>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1"/>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1"/>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1"/>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1"/>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1"/>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1"/>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1"/>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1"/>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1"/>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1"/>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1"/>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1"/>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1"/>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1"/>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1"/>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1"/>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1"/>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1"/>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1"/>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1"/>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1"/>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1"/>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1"/>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1"/>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1"/>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1"/>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1"/>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1"/>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1"/>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1"/>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1"/>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1"/>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1"/>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1"/>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1"/>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1"/>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1"/>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1"/>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1"/>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1"/>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1"/>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1"/>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1"/>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1"/>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1"/>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1"/>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1"/>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1"/>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1"/>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1"/>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1"/>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1"/>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1"/>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1"/>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1"/>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1"/>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1"/>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1"/>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1"/>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1"/>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1"/>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1"/>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1"/>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1"/>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1"/>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1"/>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1"/>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1"/>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1"/>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1"/>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1"/>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1"/>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1"/>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1"/>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1"/>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1"/>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1"/>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1"/>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1"/>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1"/>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1"/>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1"/>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1"/>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1"/>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1"/>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1"/>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1"/>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1"/>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1"/>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1"/>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1"/>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1"/>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1"/>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1"/>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1"/>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1"/>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1"/>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1"/>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1"/>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1"/>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1"/>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1"/>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1"/>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1"/>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1"/>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1"/>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1"/>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1"/>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1"/>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1"/>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1"/>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1"/>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1"/>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1"/>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1"/>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1"/>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1"/>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1"/>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1"/>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1"/>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1"/>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1"/>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1"/>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1"/>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1"/>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1"/>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1"/>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1"/>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1"/>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1"/>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1"/>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1"/>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1"/>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1"/>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1"/>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1"/>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1"/>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1"/>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1"/>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1"/>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1"/>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1"/>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1"/>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1"/>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1"/>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1"/>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1"/>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1"/>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1"/>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1"/>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1"/>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1"/>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1"/>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1"/>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1"/>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1"/>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1"/>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1"/>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1"/>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1"/>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1"/>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1"/>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1"/>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1"/>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1"/>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1"/>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1"/>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1"/>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1"/>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1"/>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1"/>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1"/>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1"/>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1"/>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1"/>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1"/>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1"/>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1"/>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1"/>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1"/>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1"/>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1"/>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1"/>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1"/>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1"/>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1"/>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1"/>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1"/>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1"/>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1"/>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1"/>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1"/>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1"/>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1"/>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1"/>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1"/>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1"/>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1"/>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1"/>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1"/>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1"/>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1"/>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1"/>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1"/>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1"/>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1"/>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1"/>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1"/>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1"/>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1"/>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1"/>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1"/>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1"/>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1"/>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1"/>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1"/>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1"/>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1"/>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1"/>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1"/>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1"/>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1"/>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1"/>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1"/>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1"/>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1"/>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1"/>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1"/>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1"/>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1"/>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1"/>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1"/>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1"/>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1"/>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1"/>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1"/>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1"/>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1"/>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1"/>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1"/>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1"/>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1"/>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1"/>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1"/>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1"/>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1"/>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1"/>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1"/>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1"/>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1"/>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1"/>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1"/>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1"/>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1"/>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1"/>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1"/>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1"/>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1"/>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1"/>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1"/>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1"/>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1"/>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1"/>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1"/>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1"/>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1"/>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1"/>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1"/>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1"/>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1"/>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1"/>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1"/>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1"/>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1"/>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1"/>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1"/>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1"/>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1"/>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1"/>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1"/>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1"/>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1"/>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1"/>
            <p:cNvSpPr/>
            <p:nvPr/>
          </p:nvSpPr>
          <p:spPr>
            <a:xfrm>
              <a:off x="6138675" y="834653"/>
              <a:ext cx="77985" cy="72984"/>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1"/>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1"/>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1"/>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1"/>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1"/>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1"/>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1"/>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1"/>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1"/>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1"/>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1"/>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1"/>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1"/>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1"/>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1"/>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1"/>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1"/>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1"/>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1"/>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1"/>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1"/>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1"/>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1"/>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1"/>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1"/>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1"/>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1"/>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1"/>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1"/>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1"/>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1"/>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1"/>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1"/>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1"/>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1"/>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1"/>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1"/>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1"/>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1"/>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1"/>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1"/>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1"/>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1"/>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1"/>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1"/>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1"/>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1"/>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1"/>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1"/>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1"/>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1"/>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1"/>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1"/>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1"/>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1"/>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1"/>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1"/>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1"/>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1"/>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1"/>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1"/>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1"/>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1"/>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1"/>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1"/>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1"/>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1"/>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1"/>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1"/>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1"/>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1"/>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1"/>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1"/>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1"/>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1"/>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1"/>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1"/>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1"/>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1"/>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1"/>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1"/>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1"/>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1"/>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1"/>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1"/>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1"/>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1"/>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1"/>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1"/>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1"/>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1"/>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1"/>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1"/>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1"/>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1"/>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1"/>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1"/>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1"/>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1"/>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1"/>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1"/>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1"/>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1"/>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1"/>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1"/>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1"/>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1"/>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1"/>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1"/>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1"/>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1"/>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1"/>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1"/>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1"/>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1"/>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1"/>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1"/>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1"/>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1"/>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1"/>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1"/>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1"/>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1"/>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1"/>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1"/>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1"/>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1"/>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1"/>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1"/>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1"/>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1"/>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1"/>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1"/>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1"/>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1"/>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1"/>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1"/>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1"/>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1"/>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1"/>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1"/>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1"/>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1"/>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1"/>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1"/>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1"/>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1"/>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1"/>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1"/>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1"/>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1"/>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1"/>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1"/>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1"/>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1"/>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1"/>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1"/>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1"/>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1"/>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1"/>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1"/>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1"/>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1"/>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1"/>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1"/>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1"/>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1"/>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1"/>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1"/>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1"/>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1"/>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1"/>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1"/>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1"/>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1"/>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1"/>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1"/>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1"/>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1"/>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1"/>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1"/>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1"/>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1"/>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1"/>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1"/>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1"/>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1"/>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1"/>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1"/>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1"/>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1"/>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1"/>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1"/>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1"/>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1"/>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1"/>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1"/>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1"/>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1"/>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1"/>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1"/>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1"/>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1"/>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1"/>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1"/>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1"/>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1"/>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1"/>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1"/>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1"/>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1"/>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1"/>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1"/>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1"/>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1"/>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1"/>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1"/>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1"/>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1"/>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1"/>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1"/>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1"/>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1"/>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1"/>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1"/>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1"/>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1"/>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1"/>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1"/>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1"/>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1"/>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1"/>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1"/>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1"/>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1"/>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1"/>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1"/>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1"/>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5" name="Google Shape;5435;p11"/>
          <p:cNvSpPr txBox="1">
            <a:spLocks noGrp="1"/>
          </p:cNvSpPr>
          <p:nvPr>
            <p:ph type="title" hasCustomPrompt="1"/>
          </p:nvPr>
        </p:nvSpPr>
        <p:spPr>
          <a:xfrm>
            <a:off x="1881450" y="539400"/>
            <a:ext cx="5381100" cy="2100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36" name="Google Shape;5436;p11"/>
          <p:cNvSpPr txBox="1">
            <a:spLocks noGrp="1"/>
          </p:cNvSpPr>
          <p:nvPr>
            <p:ph type="subTitle" idx="1"/>
          </p:nvPr>
        </p:nvSpPr>
        <p:spPr>
          <a:xfrm>
            <a:off x="1881450" y="2411175"/>
            <a:ext cx="53811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438"/>
        <p:cNvGrpSpPr/>
        <p:nvPr/>
      </p:nvGrpSpPr>
      <p:grpSpPr>
        <a:xfrm>
          <a:off x="0" y="0"/>
          <a:ext cx="0" cy="0"/>
          <a:chOff x="0" y="0"/>
          <a:chExt cx="0" cy="0"/>
        </a:xfrm>
      </p:grpSpPr>
      <p:sp>
        <p:nvSpPr>
          <p:cNvPr id="5439" name="Google Shape;5439;p13"/>
          <p:cNvSpPr/>
          <p:nvPr/>
        </p:nvSpPr>
        <p:spPr>
          <a:xfrm>
            <a:off x="-2188200" y="-647700"/>
            <a:ext cx="9941400" cy="656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0" name="Google Shape;5440;p13"/>
          <p:cNvGrpSpPr/>
          <p:nvPr/>
        </p:nvGrpSpPr>
        <p:grpSpPr>
          <a:xfrm rot="-5400000">
            <a:off x="-1029789" y="-3806906"/>
            <a:ext cx="8347472" cy="8078592"/>
            <a:chOff x="1745401" y="-108147"/>
            <a:chExt cx="4582243" cy="4277783"/>
          </a:xfrm>
        </p:grpSpPr>
        <p:sp>
          <p:nvSpPr>
            <p:cNvPr id="5441" name="Google Shape;5441;p13"/>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3"/>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3"/>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3"/>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3"/>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3"/>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13"/>
          <p:cNvGrpSpPr/>
          <p:nvPr/>
        </p:nvGrpSpPr>
        <p:grpSpPr>
          <a:xfrm>
            <a:off x="-7" y="72"/>
            <a:ext cx="9143974" cy="5143527"/>
            <a:chOff x="5675525" y="175517"/>
            <a:chExt cx="1192003" cy="774826"/>
          </a:xfrm>
        </p:grpSpPr>
        <p:sp>
          <p:nvSpPr>
            <p:cNvPr id="5450" name="Google Shape;5450;p13"/>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3"/>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3"/>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3"/>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3"/>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3"/>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
            <p:cNvSpPr/>
            <p:nvPr/>
          </p:nvSpPr>
          <p:spPr>
            <a:xfrm>
              <a:off x="6257576" y="853234"/>
              <a:ext cx="225288" cy="97106"/>
            </a:xfrm>
            <a:custGeom>
              <a:avLst/>
              <a:gdLst/>
              <a:ahLst/>
              <a:cxnLst/>
              <a:rect l="l" t="t" r="r" b="b"/>
              <a:pathLst>
                <a:path w="22625" h="9752" extrusionOk="0">
                  <a:moveTo>
                    <a:pt x="21411" y="250"/>
                  </a:moveTo>
                  <a:lnTo>
                    <a:pt x="21411" y="250"/>
                  </a:lnTo>
                  <a:cubicBezTo>
                    <a:pt x="17477" y="964"/>
                    <a:pt x="20733" y="0"/>
                    <a:pt x="14756" y="1437"/>
                  </a:cubicBezTo>
                  <a:cubicBezTo>
                    <a:pt x="15594" y="2400"/>
                    <a:pt x="16147" y="3497"/>
                    <a:pt x="16415" y="4737"/>
                  </a:cubicBezTo>
                  <a:cubicBezTo>
                    <a:pt x="15727" y="4832"/>
                    <a:pt x="14943" y="4876"/>
                    <a:pt x="14143" y="4876"/>
                  </a:cubicBezTo>
                  <a:cubicBezTo>
                    <a:pt x="11853" y="4876"/>
                    <a:pt x="9431" y="4517"/>
                    <a:pt x="8743" y="3961"/>
                  </a:cubicBezTo>
                  <a:cubicBezTo>
                    <a:pt x="8635" y="4013"/>
                    <a:pt x="8502" y="4028"/>
                    <a:pt x="8366" y="4028"/>
                  </a:cubicBezTo>
                  <a:cubicBezTo>
                    <a:pt x="8199" y="4028"/>
                    <a:pt x="8028" y="4006"/>
                    <a:pt x="7895" y="4006"/>
                  </a:cubicBezTo>
                  <a:cubicBezTo>
                    <a:pt x="7860" y="3997"/>
                    <a:pt x="7833" y="3979"/>
                    <a:pt x="7806" y="3970"/>
                  </a:cubicBezTo>
                  <a:cubicBezTo>
                    <a:pt x="7333" y="4764"/>
                    <a:pt x="5638" y="4274"/>
                    <a:pt x="6843" y="5995"/>
                  </a:cubicBezTo>
                  <a:cubicBezTo>
                    <a:pt x="7173" y="6147"/>
                    <a:pt x="0" y="7485"/>
                    <a:pt x="3132" y="8047"/>
                  </a:cubicBezTo>
                  <a:cubicBezTo>
                    <a:pt x="3141" y="8270"/>
                    <a:pt x="2775" y="8324"/>
                    <a:pt x="2534" y="8440"/>
                  </a:cubicBezTo>
                  <a:cubicBezTo>
                    <a:pt x="3214" y="8489"/>
                    <a:pt x="2977" y="8820"/>
                    <a:pt x="3396" y="8820"/>
                  </a:cubicBezTo>
                  <a:cubicBezTo>
                    <a:pt x="3505" y="8820"/>
                    <a:pt x="3657" y="8798"/>
                    <a:pt x="3881" y="8743"/>
                  </a:cubicBezTo>
                  <a:lnTo>
                    <a:pt x="3881" y="8743"/>
                  </a:lnTo>
                  <a:cubicBezTo>
                    <a:pt x="3738" y="8805"/>
                    <a:pt x="2587" y="9278"/>
                    <a:pt x="1642" y="9751"/>
                  </a:cubicBezTo>
                  <a:lnTo>
                    <a:pt x="10813" y="9751"/>
                  </a:lnTo>
                  <a:cubicBezTo>
                    <a:pt x="10456" y="9100"/>
                    <a:pt x="11116" y="9573"/>
                    <a:pt x="10929" y="8770"/>
                  </a:cubicBezTo>
                  <a:lnTo>
                    <a:pt x="10929" y="8770"/>
                  </a:lnTo>
                  <a:cubicBezTo>
                    <a:pt x="10627" y="8807"/>
                    <a:pt x="10253" y="9195"/>
                    <a:pt x="9580" y="9195"/>
                  </a:cubicBezTo>
                  <a:cubicBezTo>
                    <a:pt x="9437" y="9195"/>
                    <a:pt x="9281" y="9178"/>
                    <a:pt x="9109" y="9136"/>
                  </a:cubicBezTo>
                  <a:cubicBezTo>
                    <a:pt x="9876" y="8658"/>
                    <a:pt x="11027" y="8387"/>
                    <a:pt x="12101" y="8387"/>
                  </a:cubicBezTo>
                  <a:cubicBezTo>
                    <a:pt x="12751" y="8387"/>
                    <a:pt x="13373" y="8486"/>
                    <a:pt x="13864" y="8698"/>
                  </a:cubicBezTo>
                  <a:cubicBezTo>
                    <a:pt x="14435" y="8306"/>
                    <a:pt x="14185" y="7735"/>
                    <a:pt x="15398" y="7646"/>
                  </a:cubicBezTo>
                  <a:lnTo>
                    <a:pt x="15398" y="7646"/>
                  </a:lnTo>
                  <a:cubicBezTo>
                    <a:pt x="15364" y="7647"/>
                    <a:pt x="15331" y="7648"/>
                    <a:pt x="15298" y="7648"/>
                  </a:cubicBezTo>
                  <a:cubicBezTo>
                    <a:pt x="14503" y="7648"/>
                    <a:pt x="13950" y="7149"/>
                    <a:pt x="14533" y="6994"/>
                  </a:cubicBezTo>
                  <a:cubicBezTo>
                    <a:pt x="15788" y="5817"/>
                    <a:pt x="16574" y="5226"/>
                    <a:pt x="16889" y="5226"/>
                  </a:cubicBezTo>
                  <a:cubicBezTo>
                    <a:pt x="17120" y="5226"/>
                    <a:pt x="17096" y="5544"/>
                    <a:pt x="16817" y="6183"/>
                  </a:cubicBezTo>
                  <a:cubicBezTo>
                    <a:pt x="16925" y="6131"/>
                    <a:pt x="17058" y="6116"/>
                    <a:pt x="17193" y="6116"/>
                  </a:cubicBezTo>
                  <a:cubicBezTo>
                    <a:pt x="17360" y="6116"/>
                    <a:pt x="17531" y="6138"/>
                    <a:pt x="17664" y="6138"/>
                  </a:cubicBezTo>
                  <a:cubicBezTo>
                    <a:pt x="16451" y="6218"/>
                    <a:pt x="17120" y="7200"/>
                    <a:pt x="16237" y="7307"/>
                  </a:cubicBezTo>
                  <a:cubicBezTo>
                    <a:pt x="16821" y="7412"/>
                    <a:pt x="17304" y="7617"/>
                    <a:pt x="17930" y="7617"/>
                  </a:cubicBezTo>
                  <a:cubicBezTo>
                    <a:pt x="18002" y="7617"/>
                    <a:pt x="18075" y="7614"/>
                    <a:pt x="18151" y="7608"/>
                  </a:cubicBezTo>
                  <a:lnTo>
                    <a:pt x="18151" y="7608"/>
                  </a:lnTo>
                  <a:cubicBezTo>
                    <a:pt x="16881" y="7769"/>
                    <a:pt x="18892" y="8347"/>
                    <a:pt x="17602" y="8493"/>
                  </a:cubicBezTo>
                  <a:cubicBezTo>
                    <a:pt x="17611" y="8494"/>
                    <a:pt x="17622" y="8494"/>
                    <a:pt x="17636" y="8494"/>
                  </a:cubicBezTo>
                  <a:cubicBezTo>
                    <a:pt x="18079" y="8494"/>
                    <a:pt x="20725" y="8076"/>
                    <a:pt x="19885" y="7556"/>
                  </a:cubicBezTo>
                  <a:lnTo>
                    <a:pt x="19885" y="7556"/>
                  </a:lnTo>
                  <a:cubicBezTo>
                    <a:pt x="19765" y="7589"/>
                    <a:pt x="19663" y="7604"/>
                    <a:pt x="19578" y="7604"/>
                  </a:cubicBezTo>
                  <a:cubicBezTo>
                    <a:pt x="18298" y="7604"/>
                    <a:pt x="20815" y="4154"/>
                    <a:pt x="20064" y="4154"/>
                  </a:cubicBezTo>
                  <a:cubicBezTo>
                    <a:pt x="20004" y="4154"/>
                    <a:pt x="19923" y="4176"/>
                    <a:pt x="19818" y="4223"/>
                  </a:cubicBezTo>
                  <a:lnTo>
                    <a:pt x="19818" y="4223"/>
                  </a:lnTo>
                  <a:lnTo>
                    <a:pt x="21250" y="3569"/>
                  </a:lnTo>
                  <a:lnTo>
                    <a:pt x="21250" y="3569"/>
                  </a:lnTo>
                  <a:cubicBezTo>
                    <a:pt x="21194" y="3577"/>
                    <a:pt x="21134" y="3581"/>
                    <a:pt x="21074" y="3581"/>
                  </a:cubicBezTo>
                  <a:cubicBezTo>
                    <a:pt x="20744" y="3581"/>
                    <a:pt x="20393" y="3462"/>
                    <a:pt x="20385" y="3266"/>
                  </a:cubicBezTo>
                  <a:lnTo>
                    <a:pt x="20385" y="3266"/>
                  </a:lnTo>
                  <a:cubicBezTo>
                    <a:pt x="20385" y="3266"/>
                    <a:pt x="20386" y="3266"/>
                    <a:pt x="20386" y="3266"/>
                  </a:cubicBezTo>
                  <a:cubicBezTo>
                    <a:pt x="20466" y="3266"/>
                    <a:pt x="22625" y="1141"/>
                    <a:pt x="19850" y="964"/>
                  </a:cubicBezTo>
                  <a:lnTo>
                    <a:pt x="21411" y="25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3"/>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3"/>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3"/>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3"/>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3"/>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3"/>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3"/>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3"/>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3"/>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3"/>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3"/>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3"/>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3"/>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3"/>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3"/>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3"/>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3"/>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3"/>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3"/>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3"/>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3"/>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3"/>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3"/>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3"/>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3"/>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3"/>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3"/>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3"/>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3"/>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3"/>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3"/>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3"/>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3"/>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3"/>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3"/>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3"/>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3"/>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3"/>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3"/>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3"/>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3"/>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3"/>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3"/>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3"/>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3"/>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
            <p:cNvSpPr/>
            <p:nvPr/>
          </p:nvSpPr>
          <p:spPr>
            <a:xfrm>
              <a:off x="6203474" y="645979"/>
              <a:ext cx="119052" cy="173509"/>
            </a:xfrm>
            <a:custGeom>
              <a:avLst/>
              <a:gdLst/>
              <a:ahLst/>
              <a:cxnLst/>
              <a:rect l="l" t="t" r="r" b="b"/>
              <a:pathLst>
                <a:path w="11956" h="17425" extrusionOk="0">
                  <a:moveTo>
                    <a:pt x="11954" y="8616"/>
                  </a:moveTo>
                  <a:cubicBezTo>
                    <a:pt x="11954" y="8616"/>
                    <a:pt x="11952" y="8617"/>
                    <a:pt x="11950" y="8619"/>
                  </a:cubicBezTo>
                  <a:lnTo>
                    <a:pt x="11950" y="8619"/>
                  </a:lnTo>
                  <a:cubicBezTo>
                    <a:pt x="11952" y="8619"/>
                    <a:pt x="11953" y="8619"/>
                    <a:pt x="11955" y="8618"/>
                  </a:cubicBezTo>
                  <a:cubicBezTo>
                    <a:pt x="11955" y="8617"/>
                    <a:pt x="11955" y="8616"/>
                    <a:pt x="11954" y="8616"/>
                  </a:cubicBezTo>
                  <a:close/>
                  <a:moveTo>
                    <a:pt x="5467" y="0"/>
                  </a:moveTo>
                  <a:cubicBezTo>
                    <a:pt x="5453" y="0"/>
                    <a:pt x="5439" y="0"/>
                    <a:pt x="5424" y="1"/>
                  </a:cubicBezTo>
                  <a:cubicBezTo>
                    <a:pt x="6204" y="277"/>
                    <a:pt x="4972" y="894"/>
                    <a:pt x="5756" y="894"/>
                  </a:cubicBezTo>
                  <a:cubicBezTo>
                    <a:pt x="5833" y="894"/>
                    <a:pt x="5930" y="888"/>
                    <a:pt x="6049" y="875"/>
                  </a:cubicBezTo>
                  <a:lnTo>
                    <a:pt x="6049" y="875"/>
                  </a:lnTo>
                  <a:cubicBezTo>
                    <a:pt x="5915" y="1499"/>
                    <a:pt x="5237" y="6611"/>
                    <a:pt x="5460" y="6718"/>
                  </a:cubicBezTo>
                  <a:cubicBezTo>
                    <a:pt x="8065" y="7004"/>
                    <a:pt x="8235" y="7236"/>
                    <a:pt x="5969" y="7414"/>
                  </a:cubicBezTo>
                  <a:cubicBezTo>
                    <a:pt x="5468" y="7208"/>
                    <a:pt x="4180" y="5714"/>
                    <a:pt x="3027" y="5714"/>
                  </a:cubicBezTo>
                  <a:cubicBezTo>
                    <a:pt x="2682" y="5714"/>
                    <a:pt x="2349" y="5848"/>
                    <a:pt x="2052" y="6192"/>
                  </a:cubicBezTo>
                  <a:cubicBezTo>
                    <a:pt x="2320" y="7468"/>
                    <a:pt x="2409" y="9725"/>
                    <a:pt x="0" y="12008"/>
                  </a:cubicBezTo>
                  <a:cubicBezTo>
                    <a:pt x="628" y="11698"/>
                    <a:pt x="1280" y="11539"/>
                    <a:pt x="1953" y="11539"/>
                  </a:cubicBezTo>
                  <a:cubicBezTo>
                    <a:pt x="2189" y="11539"/>
                    <a:pt x="2427" y="11559"/>
                    <a:pt x="2668" y="11598"/>
                  </a:cubicBezTo>
                  <a:cubicBezTo>
                    <a:pt x="1579" y="12767"/>
                    <a:pt x="1999" y="13382"/>
                    <a:pt x="3926" y="13454"/>
                  </a:cubicBezTo>
                  <a:cubicBezTo>
                    <a:pt x="3783" y="13570"/>
                    <a:pt x="3658" y="13686"/>
                    <a:pt x="3551" y="13802"/>
                  </a:cubicBezTo>
                  <a:cubicBezTo>
                    <a:pt x="4372" y="13953"/>
                    <a:pt x="3747" y="14372"/>
                    <a:pt x="4809" y="14444"/>
                  </a:cubicBezTo>
                  <a:cubicBezTo>
                    <a:pt x="4808" y="14441"/>
                    <a:pt x="4808" y="14439"/>
                    <a:pt x="4809" y="14439"/>
                  </a:cubicBezTo>
                  <a:cubicBezTo>
                    <a:pt x="4850" y="14439"/>
                    <a:pt x="6314" y="16564"/>
                    <a:pt x="6566" y="16772"/>
                  </a:cubicBezTo>
                  <a:cubicBezTo>
                    <a:pt x="6691" y="16960"/>
                    <a:pt x="6816" y="17093"/>
                    <a:pt x="6932" y="17191"/>
                  </a:cubicBezTo>
                  <a:cubicBezTo>
                    <a:pt x="6959" y="17218"/>
                    <a:pt x="6977" y="17236"/>
                    <a:pt x="7003" y="17254"/>
                  </a:cubicBezTo>
                  <a:cubicBezTo>
                    <a:pt x="7021" y="17263"/>
                    <a:pt x="7039" y="17290"/>
                    <a:pt x="7066" y="17299"/>
                  </a:cubicBezTo>
                  <a:cubicBezTo>
                    <a:pt x="7075" y="17307"/>
                    <a:pt x="7084" y="17307"/>
                    <a:pt x="7093" y="17316"/>
                  </a:cubicBezTo>
                  <a:cubicBezTo>
                    <a:pt x="7209" y="17391"/>
                    <a:pt x="7317" y="17424"/>
                    <a:pt x="7416" y="17424"/>
                  </a:cubicBezTo>
                  <a:cubicBezTo>
                    <a:pt x="8397" y="17424"/>
                    <a:pt x="8541" y="14108"/>
                    <a:pt x="8567" y="14108"/>
                  </a:cubicBezTo>
                  <a:cubicBezTo>
                    <a:pt x="8571" y="14108"/>
                    <a:pt x="8573" y="14180"/>
                    <a:pt x="8574" y="14346"/>
                  </a:cubicBezTo>
                  <a:cubicBezTo>
                    <a:pt x="9073" y="14146"/>
                    <a:pt x="9584" y="14047"/>
                    <a:pt x="10106" y="14047"/>
                  </a:cubicBezTo>
                  <a:cubicBezTo>
                    <a:pt x="10516" y="14047"/>
                    <a:pt x="10933" y="14108"/>
                    <a:pt x="11357" y="14230"/>
                  </a:cubicBezTo>
                  <a:cubicBezTo>
                    <a:pt x="8511" y="13170"/>
                    <a:pt x="7971" y="12954"/>
                    <a:pt x="8064" y="12954"/>
                  </a:cubicBezTo>
                  <a:cubicBezTo>
                    <a:pt x="8105" y="12954"/>
                    <a:pt x="8269" y="12995"/>
                    <a:pt x="8413" y="13025"/>
                  </a:cubicBezTo>
                  <a:cubicBezTo>
                    <a:pt x="8823" y="12544"/>
                    <a:pt x="9314" y="12187"/>
                    <a:pt x="9751" y="12178"/>
                  </a:cubicBezTo>
                  <a:lnTo>
                    <a:pt x="9127" y="12115"/>
                  </a:lnTo>
                  <a:cubicBezTo>
                    <a:pt x="9118" y="11916"/>
                    <a:pt x="11822" y="8720"/>
                    <a:pt x="11950" y="8619"/>
                  </a:cubicBezTo>
                  <a:lnTo>
                    <a:pt x="11950" y="8619"/>
                  </a:lnTo>
                  <a:cubicBezTo>
                    <a:pt x="11921" y="8621"/>
                    <a:pt x="11892" y="8622"/>
                    <a:pt x="11862" y="8622"/>
                  </a:cubicBezTo>
                  <a:cubicBezTo>
                    <a:pt x="10633" y="8622"/>
                    <a:pt x="8520" y="6801"/>
                    <a:pt x="9221" y="6275"/>
                  </a:cubicBezTo>
                  <a:lnTo>
                    <a:pt x="9221" y="6275"/>
                  </a:lnTo>
                  <a:cubicBezTo>
                    <a:pt x="9208" y="6285"/>
                    <a:pt x="9206" y="6290"/>
                    <a:pt x="9215" y="6290"/>
                  </a:cubicBezTo>
                  <a:cubicBezTo>
                    <a:pt x="9329" y="6290"/>
                    <a:pt x="11267" y="5434"/>
                    <a:pt x="11259" y="5220"/>
                  </a:cubicBezTo>
                  <a:cubicBezTo>
                    <a:pt x="10591" y="4258"/>
                    <a:pt x="7172" y="3198"/>
                    <a:pt x="7074" y="3198"/>
                  </a:cubicBezTo>
                  <a:cubicBezTo>
                    <a:pt x="7062" y="3198"/>
                    <a:pt x="7100" y="3214"/>
                    <a:pt x="7200" y="3248"/>
                  </a:cubicBezTo>
                  <a:cubicBezTo>
                    <a:pt x="6959" y="3355"/>
                    <a:pt x="6602" y="3293"/>
                    <a:pt x="6236" y="3346"/>
                  </a:cubicBezTo>
                  <a:cubicBezTo>
                    <a:pt x="7057" y="2383"/>
                    <a:pt x="7048" y="2044"/>
                    <a:pt x="7521" y="1366"/>
                  </a:cubicBezTo>
                  <a:lnTo>
                    <a:pt x="7521" y="1366"/>
                  </a:lnTo>
                  <a:cubicBezTo>
                    <a:pt x="7396" y="1388"/>
                    <a:pt x="7300" y="1397"/>
                    <a:pt x="7224" y="1397"/>
                  </a:cubicBezTo>
                  <a:cubicBezTo>
                    <a:pt x="6841" y="1397"/>
                    <a:pt x="6995" y="1155"/>
                    <a:pt x="6604" y="1155"/>
                  </a:cubicBezTo>
                  <a:cubicBezTo>
                    <a:pt x="6552" y="1155"/>
                    <a:pt x="6489" y="1159"/>
                    <a:pt x="6415" y="1169"/>
                  </a:cubicBezTo>
                  <a:lnTo>
                    <a:pt x="7003" y="714"/>
                  </a:lnTo>
                  <a:cubicBezTo>
                    <a:pt x="6810" y="539"/>
                    <a:pt x="6349" y="0"/>
                    <a:pt x="546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3"/>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3"/>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3"/>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3"/>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3"/>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3"/>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3"/>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3"/>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3"/>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3"/>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3"/>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3"/>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3"/>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3"/>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3"/>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3"/>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3"/>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3"/>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3"/>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3"/>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3"/>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3"/>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3"/>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3"/>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3"/>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3"/>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3"/>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3"/>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3"/>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3"/>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3"/>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3"/>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3"/>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3"/>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3"/>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3"/>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3"/>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3"/>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3"/>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3"/>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3"/>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3"/>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3"/>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3"/>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3"/>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3"/>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3"/>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3"/>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3"/>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3"/>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3"/>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3"/>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3"/>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3"/>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3"/>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3"/>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3"/>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3"/>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3"/>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3"/>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3"/>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3"/>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3"/>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3"/>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3"/>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3"/>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3"/>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3"/>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3"/>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3"/>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3"/>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3"/>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3"/>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3"/>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3"/>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3"/>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3"/>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3"/>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3"/>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3"/>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3"/>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3"/>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3"/>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3"/>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3"/>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3"/>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3"/>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3"/>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3"/>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3"/>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3"/>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3"/>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3"/>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3"/>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3"/>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3"/>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3"/>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3"/>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3"/>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3"/>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3"/>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3"/>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3"/>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3"/>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3"/>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3"/>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3"/>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3"/>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3"/>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3"/>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3"/>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3"/>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3"/>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3"/>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3"/>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3"/>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3"/>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3"/>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3"/>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3"/>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3"/>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3"/>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3"/>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3"/>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3"/>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3"/>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3"/>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3"/>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3"/>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3"/>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3"/>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3"/>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3"/>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3"/>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3"/>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3"/>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3"/>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3"/>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3"/>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3"/>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3"/>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3"/>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3"/>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3"/>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3"/>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3"/>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3"/>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3"/>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3"/>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3"/>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3"/>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3"/>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3"/>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3"/>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3"/>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3"/>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3"/>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3"/>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3"/>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3"/>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3"/>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3"/>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3"/>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3"/>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3"/>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3"/>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3"/>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3"/>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3"/>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3"/>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3"/>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3"/>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3"/>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3"/>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3"/>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3"/>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3"/>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3"/>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3"/>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3"/>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3"/>
            <p:cNvSpPr/>
            <p:nvPr/>
          </p:nvSpPr>
          <p:spPr>
            <a:xfrm>
              <a:off x="6624814" y="585664"/>
              <a:ext cx="133082" cy="124548"/>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3"/>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3"/>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3"/>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3"/>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3"/>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3"/>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3"/>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3"/>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3"/>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3"/>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3"/>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3"/>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3"/>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3"/>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3"/>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3"/>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3"/>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3"/>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3"/>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3"/>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3"/>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3"/>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3"/>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3"/>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3"/>
            <p:cNvSpPr/>
            <p:nvPr/>
          </p:nvSpPr>
          <p:spPr>
            <a:xfrm>
              <a:off x="6193705" y="335770"/>
              <a:ext cx="198104" cy="111703"/>
            </a:xfrm>
            <a:custGeom>
              <a:avLst/>
              <a:gdLst/>
              <a:ahLst/>
              <a:cxnLst/>
              <a:rect l="l" t="t" r="r" b="b"/>
              <a:pathLst>
                <a:path w="19895" h="11218" extrusionOk="0">
                  <a:moveTo>
                    <a:pt x="18146" y="1"/>
                  </a:moveTo>
                  <a:lnTo>
                    <a:pt x="18146" y="1"/>
                  </a:lnTo>
                  <a:cubicBezTo>
                    <a:pt x="17958" y="188"/>
                    <a:pt x="14524" y="1562"/>
                    <a:pt x="14425" y="1713"/>
                  </a:cubicBezTo>
                  <a:cubicBezTo>
                    <a:pt x="13807" y="2818"/>
                    <a:pt x="13012" y="4031"/>
                    <a:pt x="12134" y="4031"/>
                  </a:cubicBezTo>
                  <a:cubicBezTo>
                    <a:pt x="11706" y="4031"/>
                    <a:pt x="11259" y="3743"/>
                    <a:pt x="10804" y="3016"/>
                  </a:cubicBezTo>
                  <a:cubicBezTo>
                    <a:pt x="10710" y="3007"/>
                    <a:pt x="10616" y="3003"/>
                    <a:pt x="10523" y="3003"/>
                  </a:cubicBezTo>
                  <a:cubicBezTo>
                    <a:pt x="9578" y="3003"/>
                    <a:pt x="8625" y="3422"/>
                    <a:pt x="7797" y="3649"/>
                  </a:cubicBezTo>
                  <a:lnTo>
                    <a:pt x="7788" y="3703"/>
                  </a:lnTo>
                  <a:lnTo>
                    <a:pt x="7726" y="3676"/>
                  </a:lnTo>
                  <a:cubicBezTo>
                    <a:pt x="7430" y="3754"/>
                    <a:pt x="7155" y="3808"/>
                    <a:pt x="6904" y="3808"/>
                  </a:cubicBezTo>
                  <a:cubicBezTo>
                    <a:pt x="6694" y="3808"/>
                    <a:pt x="6500" y="3770"/>
                    <a:pt x="6325" y="3676"/>
                  </a:cubicBezTo>
                  <a:cubicBezTo>
                    <a:pt x="6295" y="3680"/>
                    <a:pt x="6260" y="3682"/>
                    <a:pt x="6220" y="3682"/>
                  </a:cubicBezTo>
                  <a:cubicBezTo>
                    <a:pt x="5681" y="3682"/>
                    <a:pt x="4268" y="3324"/>
                    <a:pt x="3692" y="3324"/>
                  </a:cubicBezTo>
                  <a:cubicBezTo>
                    <a:pt x="3331" y="3324"/>
                    <a:pt x="3300" y="3465"/>
                    <a:pt x="4024" y="3926"/>
                  </a:cubicBezTo>
                  <a:cubicBezTo>
                    <a:pt x="3850" y="4119"/>
                    <a:pt x="3703" y="4188"/>
                    <a:pt x="3563" y="4188"/>
                  </a:cubicBezTo>
                  <a:cubicBezTo>
                    <a:pt x="3212" y="4188"/>
                    <a:pt x="2908" y="3753"/>
                    <a:pt x="2360" y="3753"/>
                  </a:cubicBezTo>
                  <a:cubicBezTo>
                    <a:pt x="2238" y="3753"/>
                    <a:pt x="2103" y="3775"/>
                    <a:pt x="1954" y="3828"/>
                  </a:cubicBezTo>
                  <a:lnTo>
                    <a:pt x="2810" y="3899"/>
                  </a:lnTo>
                  <a:cubicBezTo>
                    <a:pt x="2373" y="5389"/>
                    <a:pt x="0" y="5300"/>
                    <a:pt x="2623" y="5960"/>
                  </a:cubicBezTo>
                  <a:cubicBezTo>
                    <a:pt x="2236" y="6717"/>
                    <a:pt x="2595" y="9860"/>
                    <a:pt x="2245" y="9860"/>
                  </a:cubicBezTo>
                  <a:cubicBezTo>
                    <a:pt x="2240" y="9860"/>
                    <a:pt x="2236" y="9860"/>
                    <a:pt x="2230" y="9858"/>
                  </a:cubicBezTo>
                  <a:lnTo>
                    <a:pt x="1615" y="9671"/>
                  </a:lnTo>
                  <a:lnTo>
                    <a:pt x="1615" y="9671"/>
                  </a:lnTo>
                  <a:cubicBezTo>
                    <a:pt x="2275" y="10046"/>
                    <a:pt x="3970" y="10724"/>
                    <a:pt x="2016" y="10884"/>
                  </a:cubicBezTo>
                  <a:cubicBezTo>
                    <a:pt x="2213" y="10902"/>
                    <a:pt x="2418" y="10929"/>
                    <a:pt x="2614" y="10947"/>
                  </a:cubicBezTo>
                  <a:cubicBezTo>
                    <a:pt x="3014" y="11148"/>
                    <a:pt x="3389" y="11218"/>
                    <a:pt x="3712" y="11218"/>
                  </a:cubicBezTo>
                  <a:cubicBezTo>
                    <a:pt x="4362" y="11218"/>
                    <a:pt x="4803" y="10935"/>
                    <a:pt x="4809" y="10875"/>
                  </a:cubicBezTo>
                  <a:cubicBezTo>
                    <a:pt x="6129" y="10269"/>
                    <a:pt x="5264" y="9626"/>
                    <a:pt x="5603" y="9002"/>
                  </a:cubicBezTo>
                  <a:lnTo>
                    <a:pt x="5603" y="9002"/>
                  </a:lnTo>
                  <a:cubicBezTo>
                    <a:pt x="5405" y="9093"/>
                    <a:pt x="5285" y="9229"/>
                    <a:pt x="5034" y="9229"/>
                  </a:cubicBezTo>
                  <a:cubicBezTo>
                    <a:pt x="4990" y="9229"/>
                    <a:pt x="4942" y="9225"/>
                    <a:pt x="4889" y="9216"/>
                  </a:cubicBezTo>
                  <a:cubicBezTo>
                    <a:pt x="5880" y="7776"/>
                    <a:pt x="7457" y="7031"/>
                    <a:pt x="8461" y="7031"/>
                  </a:cubicBezTo>
                  <a:cubicBezTo>
                    <a:pt x="8713" y="7031"/>
                    <a:pt x="8929" y="7078"/>
                    <a:pt x="9091" y="7173"/>
                  </a:cubicBezTo>
                  <a:cubicBezTo>
                    <a:pt x="9082" y="6941"/>
                    <a:pt x="10063" y="7075"/>
                    <a:pt x="10054" y="6736"/>
                  </a:cubicBezTo>
                  <a:lnTo>
                    <a:pt x="9439" y="6665"/>
                  </a:lnTo>
                  <a:cubicBezTo>
                    <a:pt x="10381" y="6276"/>
                    <a:pt x="11355" y="6081"/>
                    <a:pt x="12366" y="6081"/>
                  </a:cubicBezTo>
                  <a:cubicBezTo>
                    <a:pt x="12561" y="6081"/>
                    <a:pt x="12756" y="6088"/>
                    <a:pt x="12953" y="6103"/>
                  </a:cubicBezTo>
                  <a:cubicBezTo>
                    <a:pt x="12855" y="6584"/>
                    <a:pt x="12597" y="6843"/>
                    <a:pt x="12186" y="6879"/>
                  </a:cubicBezTo>
                  <a:cubicBezTo>
                    <a:pt x="13069" y="7093"/>
                    <a:pt x="14434" y="7655"/>
                    <a:pt x="12151" y="7976"/>
                  </a:cubicBezTo>
                  <a:cubicBezTo>
                    <a:pt x="12259" y="8028"/>
                    <a:pt x="12343" y="8048"/>
                    <a:pt x="12413" y="8048"/>
                  </a:cubicBezTo>
                  <a:cubicBezTo>
                    <a:pt x="12639" y="8048"/>
                    <a:pt x="12712" y="7840"/>
                    <a:pt x="12938" y="7840"/>
                  </a:cubicBezTo>
                  <a:cubicBezTo>
                    <a:pt x="13040" y="7840"/>
                    <a:pt x="13173" y="7882"/>
                    <a:pt x="13364" y="8003"/>
                  </a:cubicBezTo>
                  <a:cubicBezTo>
                    <a:pt x="12641" y="8565"/>
                    <a:pt x="11794" y="8253"/>
                    <a:pt x="11071" y="8699"/>
                  </a:cubicBezTo>
                  <a:cubicBezTo>
                    <a:pt x="11410" y="8333"/>
                    <a:pt x="10224" y="8128"/>
                    <a:pt x="10928" y="7931"/>
                  </a:cubicBezTo>
                  <a:lnTo>
                    <a:pt x="10928" y="7931"/>
                  </a:lnTo>
                  <a:cubicBezTo>
                    <a:pt x="10661" y="7985"/>
                    <a:pt x="10233" y="8092"/>
                    <a:pt x="10081" y="8226"/>
                  </a:cubicBezTo>
                  <a:cubicBezTo>
                    <a:pt x="10815" y="9557"/>
                    <a:pt x="11559" y="10080"/>
                    <a:pt x="12267" y="10080"/>
                  </a:cubicBezTo>
                  <a:cubicBezTo>
                    <a:pt x="13675" y="10080"/>
                    <a:pt x="14944" y="8011"/>
                    <a:pt x="15728" y="6111"/>
                  </a:cubicBezTo>
                  <a:lnTo>
                    <a:pt x="15728" y="6111"/>
                  </a:lnTo>
                  <a:lnTo>
                    <a:pt x="15389" y="6147"/>
                  </a:lnTo>
                  <a:cubicBezTo>
                    <a:pt x="15493" y="5797"/>
                    <a:pt x="15628" y="5628"/>
                    <a:pt x="15800" y="5628"/>
                  </a:cubicBezTo>
                  <a:cubicBezTo>
                    <a:pt x="15834" y="5628"/>
                    <a:pt x="15869" y="5634"/>
                    <a:pt x="15906" y="5648"/>
                  </a:cubicBezTo>
                  <a:cubicBezTo>
                    <a:pt x="16263" y="4720"/>
                    <a:pt x="16486" y="3881"/>
                    <a:pt x="16531" y="3417"/>
                  </a:cubicBezTo>
                  <a:cubicBezTo>
                    <a:pt x="16546" y="3419"/>
                    <a:pt x="16561" y="3420"/>
                    <a:pt x="16574" y="3420"/>
                  </a:cubicBezTo>
                  <a:cubicBezTo>
                    <a:pt x="17040" y="3420"/>
                    <a:pt x="16462" y="2405"/>
                    <a:pt x="17780" y="2258"/>
                  </a:cubicBezTo>
                  <a:lnTo>
                    <a:pt x="17780" y="2258"/>
                  </a:lnTo>
                  <a:lnTo>
                    <a:pt x="16986" y="2275"/>
                  </a:lnTo>
                  <a:cubicBezTo>
                    <a:pt x="16968" y="1419"/>
                    <a:pt x="19894" y="1856"/>
                    <a:pt x="19858" y="152"/>
                  </a:cubicBezTo>
                  <a:lnTo>
                    <a:pt x="19858" y="152"/>
                  </a:lnTo>
                  <a:lnTo>
                    <a:pt x="18038" y="402"/>
                  </a:lnTo>
                  <a:lnTo>
                    <a:pt x="1814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3"/>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3"/>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3"/>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3"/>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3"/>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3"/>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3"/>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3"/>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3"/>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3"/>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3"/>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3"/>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3"/>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3"/>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3"/>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3"/>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3"/>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3"/>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3"/>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3"/>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3"/>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3"/>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3"/>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3"/>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3"/>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3"/>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3"/>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3"/>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3"/>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3"/>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3"/>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3"/>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3"/>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3"/>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3"/>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3"/>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3"/>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3"/>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3"/>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3"/>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3"/>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3"/>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3"/>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3"/>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3"/>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3"/>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3"/>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3"/>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3"/>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3"/>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3"/>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3"/>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3"/>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3"/>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3"/>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3"/>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3"/>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3"/>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3"/>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3"/>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3"/>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3"/>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3"/>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3"/>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3"/>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3"/>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3"/>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3"/>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3"/>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3"/>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3"/>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3"/>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3"/>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3"/>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3"/>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3"/>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3"/>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3"/>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3"/>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3"/>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3"/>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3"/>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3"/>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3"/>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3"/>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3"/>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3"/>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3"/>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3"/>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3"/>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3"/>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3"/>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3"/>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3"/>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3"/>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3"/>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3"/>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3"/>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3"/>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3"/>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3"/>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3"/>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3"/>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3"/>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3"/>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3"/>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3"/>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3"/>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3"/>
            <p:cNvSpPr/>
            <p:nvPr/>
          </p:nvSpPr>
          <p:spPr>
            <a:xfrm>
              <a:off x="6653064" y="175517"/>
              <a:ext cx="214455" cy="320333"/>
            </a:xfrm>
            <a:custGeom>
              <a:avLst/>
              <a:gdLst/>
              <a:ahLst/>
              <a:cxnLst/>
              <a:rect l="l" t="t" r="r" b="b"/>
              <a:pathLst>
                <a:path w="21537" h="32170" extrusionOk="0">
                  <a:moveTo>
                    <a:pt x="13099" y="16414"/>
                  </a:moveTo>
                  <a:lnTo>
                    <a:pt x="13099" y="16414"/>
                  </a:lnTo>
                  <a:cubicBezTo>
                    <a:pt x="13098" y="16414"/>
                    <a:pt x="13098" y="16414"/>
                    <a:pt x="13097" y="16415"/>
                  </a:cubicBezTo>
                  <a:cubicBezTo>
                    <a:pt x="13097" y="16414"/>
                    <a:pt x="13098" y="16414"/>
                    <a:pt x="13099" y="16414"/>
                  </a:cubicBezTo>
                  <a:close/>
                  <a:moveTo>
                    <a:pt x="5621" y="27753"/>
                  </a:moveTo>
                  <a:lnTo>
                    <a:pt x="5621" y="27753"/>
                  </a:lnTo>
                  <a:cubicBezTo>
                    <a:pt x="5594" y="27967"/>
                    <a:pt x="5577" y="28182"/>
                    <a:pt x="5496" y="28378"/>
                  </a:cubicBezTo>
                  <a:cubicBezTo>
                    <a:pt x="4167" y="28351"/>
                    <a:pt x="4622" y="28083"/>
                    <a:pt x="5621" y="27753"/>
                  </a:cubicBezTo>
                  <a:close/>
                  <a:moveTo>
                    <a:pt x="21153" y="0"/>
                  </a:moveTo>
                  <a:cubicBezTo>
                    <a:pt x="20459" y="1470"/>
                    <a:pt x="19600" y="3444"/>
                    <a:pt x="19533" y="3444"/>
                  </a:cubicBezTo>
                  <a:cubicBezTo>
                    <a:pt x="19521" y="3444"/>
                    <a:pt x="19536" y="3377"/>
                    <a:pt x="19583" y="3230"/>
                  </a:cubicBezTo>
                  <a:lnTo>
                    <a:pt x="19583" y="3230"/>
                  </a:lnTo>
                  <a:cubicBezTo>
                    <a:pt x="17450" y="3668"/>
                    <a:pt x="19736" y="5277"/>
                    <a:pt x="17565" y="5277"/>
                  </a:cubicBezTo>
                  <a:cubicBezTo>
                    <a:pt x="17393" y="5277"/>
                    <a:pt x="17192" y="5267"/>
                    <a:pt x="16960" y="5246"/>
                  </a:cubicBezTo>
                  <a:cubicBezTo>
                    <a:pt x="17049" y="5023"/>
                    <a:pt x="16906" y="4684"/>
                    <a:pt x="16844" y="4443"/>
                  </a:cubicBezTo>
                  <a:lnTo>
                    <a:pt x="16844" y="4443"/>
                  </a:lnTo>
                  <a:cubicBezTo>
                    <a:pt x="16995" y="5799"/>
                    <a:pt x="14480" y="6923"/>
                    <a:pt x="15211" y="8484"/>
                  </a:cubicBezTo>
                  <a:lnTo>
                    <a:pt x="15702" y="8493"/>
                  </a:lnTo>
                  <a:cubicBezTo>
                    <a:pt x="13490" y="11686"/>
                    <a:pt x="15612" y="14638"/>
                    <a:pt x="13099" y="16414"/>
                  </a:cubicBezTo>
                  <a:lnTo>
                    <a:pt x="13099" y="16414"/>
                  </a:lnTo>
                  <a:cubicBezTo>
                    <a:pt x="13100" y="16413"/>
                    <a:pt x="13101" y="16412"/>
                    <a:pt x="13102" y="16412"/>
                  </a:cubicBezTo>
                  <a:lnTo>
                    <a:pt x="13102" y="16412"/>
                  </a:lnTo>
                  <a:cubicBezTo>
                    <a:pt x="13146" y="16412"/>
                    <a:pt x="11827" y="18197"/>
                    <a:pt x="11670" y="18502"/>
                  </a:cubicBezTo>
                  <a:cubicBezTo>
                    <a:pt x="10915" y="19040"/>
                    <a:pt x="10116" y="19309"/>
                    <a:pt x="9276" y="19309"/>
                  </a:cubicBezTo>
                  <a:cubicBezTo>
                    <a:pt x="8765" y="19309"/>
                    <a:pt x="8240" y="19210"/>
                    <a:pt x="7700" y="19011"/>
                  </a:cubicBezTo>
                  <a:cubicBezTo>
                    <a:pt x="7686" y="18602"/>
                    <a:pt x="11793" y="17165"/>
                    <a:pt x="11512" y="17165"/>
                  </a:cubicBezTo>
                  <a:cubicBezTo>
                    <a:pt x="11419" y="17165"/>
                    <a:pt x="10846" y="17323"/>
                    <a:pt x="9484" y="17726"/>
                  </a:cubicBezTo>
                  <a:cubicBezTo>
                    <a:pt x="9341" y="17619"/>
                    <a:pt x="9252" y="17521"/>
                    <a:pt x="9207" y="17441"/>
                  </a:cubicBezTo>
                  <a:cubicBezTo>
                    <a:pt x="8895" y="17842"/>
                    <a:pt x="8592" y="18172"/>
                    <a:pt x="8404" y="18217"/>
                  </a:cubicBezTo>
                  <a:cubicBezTo>
                    <a:pt x="7958" y="18038"/>
                    <a:pt x="7646" y="17842"/>
                    <a:pt x="7432" y="17628"/>
                  </a:cubicBezTo>
                  <a:cubicBezTo>
                    <a:pt x="7387" y="17931"/>
                    <a:pt x="6406" y="17878"/>
                    <a:pt x="6701" y="18306"/>
                  </a:cubicBezTo>
                  <a:cubicBezTo>
                    <a:pt x="6330" y="18124"/>
                    <a:pt x="5984" y="18040"/>
                    <a:pt x="5660" y="18040"/>
                  </a:cubicBezTo>
                  <a:cubicBezTo>
                    <a:pt x="1610" y="18040"/>
                    <a:pt x="1000" y="31219"/>
                    <a:pt x="1" y="32169"/>
                  </a:cubicBezTo>
                  <a:cubicBezTo>
                    <a:pt x="2204" y="31928"/>
                    <a:pt x="2847" y="31732"/>
                    <a:pt x="3061" y="31563"/>
                  </a:cubicBezTo>
                  <a:cubicBezTo>
                    <a:pt x="3052" y="31518"/>
                    <a:pt x="3096" y="31429"/>
                    <a:pt x="3266" y="31259"/>
                  </a:cubicBezTo>
                  <a:cubicBezTo>
                    <a:pt x="3456" y="31395"/>
                    <a:pt x="3683" y="31452"/>
                    <a:pt x="3930" y="31452"/>
                  </a:cubicBezTo>
                  <a:cubicBezTo>
                    <a:pt x="5176" y="31452"/>
                    <a:pt x="6934" y="29997"/>
                    <a:pt x="7120" y="29841"/>
                  </a:cubicBezTo>
                  <a:cubicBezTo>
                    <a:pt x="6870" y="29722"/>
                    <a:pt x="6624" y="29655"/>
                    <a:pt x="6345" y="29655"/>
                  </a:cubicBezTo>
                  <a:cubicBezTo>
                    <a:pt x="6206" y="29655"/>
                    <a:pt x="6058" y="29671"/>
                    <a:pt x="5898" y="29707"/>
                  </a:cubicBezTo>
                  <a:cubicBezTo>
                    <a:pt x="5514" y="29181"/>
                    <a:pt x="6736" y="29315"/>
                    <a:pt x="7227" y="29207"/>
                  </a:cubicBezTo>
                  <a:lnTo>
                    <a:pt x="5514" y="29065"/>
                  </a:lnTo>
                  <a:cubicBezTo>
                    <a:pt x="6219" y="28574"/>
                    <a:pt x="6665" y="27941"/>
                    <a:pt x="6683" y="27423"/>
                  </a:cubicBezTo>
                  <a:cubicBezTo>
                    <a:pt x="8396" y="26933"/>
                    <a:pt x="10430" y="26415"/>
                    <a:pt x="9332" y="26380"/>
                  </a:cubicBezTo>
                  <a:cubicBezTo>
                    <a:pt x="9288" y="26317"/>
                    <a:pt x="9279" y="26255"/>
                    <a:pt x="9297" y="26192"/>
                  </a:cubicBezTo>
                  <a:lnTo>
                    <a:pt x="9297" y="26192"/>
                  </a:lnTo>
                  <a:cubicBezTo>
                    <a:pt x="8729" y="26447"/>
                    <a:pt x="8331" y="26575"/>
                    <a:pt x="8103" y="26575"/>
                  </a:cubicBezTo>
                  <a:cubicBezTo>
                    <a:pt x="7734" y="26575"/>
                    <a:pt x="7815" y="26238"/>
                    <a:pt x="8351" y="25559"/>
                  </a:cubicBezTo>
                  <a:lnTo>
                    <a:pt x="8351" y="25559"/>
                  </a:lnTo>
                  <a:cubicBezTo>
                    <a:pt x="7863" y="25584"/>
                    <a:pt x="7344" y="25737"/>
                    <a:pt x="6938" y="25737"/>
                  </a:cubicBezTo>
                  <a:cubicBezTo>
                    <a:pt x="6630" y="25737"/>
                    <a:pt x="6388" y="25649"/>
                    <a:pt x="6272" y="25354"/>
                  </a:cubicBezTo>
                  <a:cubicBezTo>
                    <a:pt x="5416" y="24934"/>
                    <a:pt x="6977" y="24444"/>
                    <a:pt x="7093" y="24051"/>
                  </a:cubicBezTo>
                  <a:lnTo>
                    <a:pt x="7093" y="24051"/>
                  </a:lnTo>
                  <a:cubicBezTo>
                    <a:pt x="5262" y="24464"/>
                    <a:pt x="3984" y="24671"/>
                    <a:pt x="3260" y="24671"/>
                  </a:cubicBezTo>
                  <a:cubicBezTo>
                    <a:pt x="2294" y="24671"/>
                    <a:pt x="2311" y="24303"/>
                    <a:pt x="3311" y="23569"/>
                  </a:cubicBezTo>
                  <a:lnTo>
                    <a:pt x="3311" y="23569"/>
                  </a:lnTo>
                  <a:lnTo>
                    <a:pt x="2954" y="23739"/>
                  </a:lnTo>
                  <a:cubicBezTo>
                    <a:pt x="1786" y="23436"/>
                    <a:pt x="13315" y="19661"/>
                    <a:pt x="11491" y="19661"/>
                  </a:cubicBezTo>
                  <a:cubicBezTo>
                    <a:pt x="11378" y="19661"/>
                    <a:pt x="11213" y="19676"/>
                    <a:pt x="10992" y="19707"/>
                  </a:cubicBezTo>
                  <a:cubicBezTo>
                    <a:pt x="10570" y="19265"/>
                    <a:pt x="11840" y="18904"/>
                    <a:pt x="12848" y="18904"/>
                  </a:cubicBezTo>
                  <a:cubicBezTo>
                    <a:pt x="13610" y="18904"/>
                    <a:pt x="14222" y="19110"/>
                    <a:pt x="13837" y="19644"/>
                  </a:cubicBezTo>
                  <a:cubicBezTo>
                    <a:pt x="13962" y="19626"/>
                    <a:pt x="14105" y="19608"/>
                    <a:pt x="14257" y="19600"/>
                  </a:cubicBezTo>
                  <a:cubicBezTo>
                    <a:pt x="14221" y="19573"/>
                    <a:pt x="14185" y="19555"/>
                    <a:pt x="14150" y="19537"/>
                  </a:cubicBezTo>
                  <a:cubicBezTo>
                    <a:pt x="13356" y="17913"/>
                    <a:pt x="19654" y="17244"/>
                    <a:pt x="19440" y="17227"/>
                  </a:cubicBezTo>
                  <a:cubicBezTo>
                    <a:pt x="19672" y="16772"/>
                    <a:pt x="19895" y="15853"/>
                    <a:pt x="20617" y="15755"/>
                  </a:cubicBezTo>
                  <a:lnTo>
                    <a:pt x="20626" y="16334"/>
                  </a:lnTo>
                  <a:cubicBezTo>
                    <a:pt x="20965" y="16013"/>
                    <a:pt x="21260" y="15737"/>
                    <a:pt x="21536" y="15505"/>
                  </a:cubicBezTo>
                  <a:lnTo>
                    <a:pt x="21536" y="11829"/>
                  </a:lnTo>
                  <a:cubicBezTo>
                    <a:pt x="21376" y="11446"/>
                    <a:pt x="21269" y="11044"/>
                    <a:pt x="21215" y="10607"/>
                  </a:cubicBezTo>
                  <a:cubicBezTo>
                    <a:pt x="21304" y="10607"/>
                    <a:pt x="21411" y="10598"/>
                    <a:pt x="21536" y="10572"/>
                  </a:cubicBezTo>
                  <a:lnTo>
                    <a:pt x="2153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3"/>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3"/>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3"/>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3"/>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3"/>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3"/>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3"/>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3"/>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3"/>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3"/>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3"/>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3"/>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3"/>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3"/>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3"/>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3"/>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3"/>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3"/>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3"/>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3"/>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3"/>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3"/>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3"/>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3"/>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3"/>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3"/>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3"/>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3"/>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3"/>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3"/>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3"/>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3"/>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3"/>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3"/>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3"/>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3"/>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3"/>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3"/>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3"/>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3"/>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3"/>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3"/>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3"/>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3"/>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3"/>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3"/>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3"/>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3"/>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3"/>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3"/>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3"/>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3"/>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3"/>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3"/>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3"/>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3"/>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3"/>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3"/>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3"/>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3"/>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3"/>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3"/>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3"/>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3"/>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3"/>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3"/>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3"/>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3"/>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3"/>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3"/>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3"/>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3"/>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3"/>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3"/>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3"/>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3"/>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3"/>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3"/>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3"/>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3"/>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3"/>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3"/>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3"/>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3"/>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3"/>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3"/>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3"/>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3"/>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3"/>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3"/>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3"/>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3"/>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3"/>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3"/>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3"/>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3"/>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3"/>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3"/>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3"/>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3"/>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3"/>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3"/>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3"/>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3"/>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3"/>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3"/>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6" name="Google Shape;6036;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037" name="Google Shape;6037;p13"/>
          <p:cNvSpPr txBox="1">
            <a:spLocks noGrp="1"/>
          </p:cNvSpPr>
          <p:nvPr>
            <p:ph type="title" idx="2"/>
          </p:nvPr>
        </p:nvSpPr>
        <p:spPr>
          <a:xfrm>
            <a:off x="2160675" y="1279800"/>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38" name="Google Shape;6038;p13"/>
          <p:cNvSpPr txBox="1">
            <a:spLocks noGrp="1"/>
          </p:cNvSpPr>
          <p:nvPr>
            <p:ph type="subTitle" idx="1"/>
          </p:nvPr>
        </p:nvSpPr>
        <p:spPr>
          <a:xfrm>
            <a:off x="2160675" y="171392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39" name="Google Shape;6039;p13"/>
          <p:cNvSpPr txBox="1">
            <a:spLocks noGrp="1"/>
          </p:cNvSpPr>
          <p:nvPr>
            <p:ph type="title" idx="3"/>
          </p:nvPr>
        </p:nvSpPr>
        <p:spPr>
          <a:xfrm>
            <a:off x="2160682" y="3540188"/>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40" name="Google Shape;6040;p13"/>
          <p:cNvSpPr txBox="1">
            <a:spLocks noGrp="1"/>
          </p:cNvSpPr>
          <p:nvPr>
            <p:ph type="subTitle" idx="4"/>
          </p:nvPr>
        </p:nvSpPr>
        <p:spPr>
          <a:xfrm>
            <a:off x="2160682" y="3974313"/>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41" name="Google Shape;6041;p13"/>
          <p:cNvSpPr txBox="1">
            <a:spLocks noGrp="1"/>
          </p:cNvSpPr>
          <p:nvPr>
            <p:ph type="title" idx="5"/>
          </p:nvPr>
        </p:nvSpPr>
        <p:spPr>
          <a:xfrm>
            <a:off x="2160675" y="2410000"/>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042" name="Google Shape;6042;p13"/>
          <p:cNvSpPr txBox="1">
            <a:spLocks noGrp="1"/>
          </p:cNvSpPr>
          <p:nvPr>
            <p:ph type="subTitle" idx="6"/>
          </p:nvPr>
        </p:nvSpPr>
        <p:spPr>
          <a:xfrm>
            <a:off x="2160675" y="284412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43" name="Google Shape;6043;p13"/>
          <p:cNvSpPr txBox="1">
            <a:spLocks noGrp="1"/>
          </p:cNvSpPr>
          <p:nvPr>
            <p:ph type="title" idx="7" hasCustomPrompt="1"/>
          </p:nvPr>
        </p:nvSpPr>
        <p:spPr>
          <a:xfrm>
            <a:off x="949250" y="1346400"/>
            <a:ext cx="100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044" name="Google Shape;6044;p13"/>
          <p:cNvSpPr txBox="1">
            <a:spLocks noGrp="1"/>
          </p:cNvSpPr>
          <p:nvPr>
            <p:ph type="title" idx="8" hasCustomPrompt="1"/>
          </p:nvPr>
        </p:nvSpPr>
        <p:spPr>
          <a:xfrm>
            <a:off x="949250" y="2473450"/>
            <a:ext cx="100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045" name="Google Shape;6045;p13"/>
          <p:cNvSpPr txBox="1">
            <a:spLocks noGrp="1"/>
          </p:cNvSpPr>
          <p:nvPr>
            <p:ph type="title" idx="9" hasCustomPrompt="1"/>
          </p:nvPr>
        </p:nvSpPr>
        <p:spPr>
          <a:xfrm>
            <a:off x="949238" y="3600500"/>
            <a:ext cx="100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6046"/>
        <p:cNvGrpSpPr/>
        <p:nvPr/>
      </p:nvGrpSpPr>
      <p:grpSpPr>
        <a:xfrm>
          <a:off x="0" y="0"/>
          <a:ext cx="0" cy="0"/>
          <a:chOff x="0" y="0"/>
          <a:chExt cx="0" cy="0"/>
        </a:xfrm>
      </p:grpSpPr>
      <p:sp>
        <p:nvSpPr>
          <p:cNvPr id="6047" name="Google Shape;6047;p14"/>
          <p:cNvSpPr/>
          <p:nvPr/>
        </p:nvSpPr>
        <p:spPr>
          <a:xfrm>
            <a:off x="296863" y="-323850"/>
            <a:ext cx="8550000" cy="591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14"/>
          <p:cNvGrpSpPr/>
          <p:nvPr/>
        </p:nvGrpSpPr>
        <p:grpSpPr>
          <a:xfrm rot="-2238237">
            <a:off x="700249" y="-2294926"/>
            <a:ext cx="7004434" cy="6539035"/>
            <a:chOff x="1745401" y="-108147"/>
            <a:chExt cx="4582243" cy="4277783"/>
          </a:xfrm>
        </p:grpSpPr>
        <p:sp>
          <p:nvSpPr>
            <p:cNvPr id="6049" name="Google Shape;6049;p14"/>
            <p:cNvSpPr/>
            <p:nvPr/>
          </p:nvSpPr>
          <p:spPr>
            <a:xfrm rot="2700000">
              <a:off x="2625721" y="-80147"/>
              <a:ext cx="1340557" cy="3045199"/>
            </a:xfrm>
            <a:custGeom>
              <a:avLst/>
              <a:gdLst/>
              <a:ahLst/>
              <a:cxnLst/>
              <a:rect l="l" t="t" r="r" b="b"/>
              <a:pathLst>
                <a:path w="2964" h="6733" extrusionOk="0">
                  <a:moveTo>
                    <a:pt x="151" y="0"/>
                  </a:moveTo>
                  <a:lnTo>
                    <a:pt x="0" y="84"/>
                  </a:lnTo>
                  <a:lnTo>
                    <a:pt x="2964" y="6733"/>
                  </a:lnTo>
                  <a:lnTo>
                    <a:pt x="151" y="0"/>
                  </a:lnTo>
                  <a:close/>
                </a:path>
              </a:pathLst>
            </a:custGeom>
            <a:gradFill>
              <a:gsLst>
                <a:gs pos="0">
                  <a:schemeClr val="dk2">
                    <a:alpha val="34270"/>
                  </a:schemeClr>
                </a:gs>
                <a:gs pos="50000">
                  <a:schemeClr val="dk2">
                    <a:alpha val="34270"/>
                  </a:schemeClr>
                </a:gs>
                <a:gs pos="100000">
                  <a:srgbClr val="FFF2DC">
                    <a:alpha val="0"/>
                    <a:alpha val="342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4"/>
            <p:cNvSpPr/>
            <p:nvPr/>
          </p:nvSpPr>
          <p:spPr>
            <a:xfrm rot="2700000">
              <a:off x="3085986" y="40464"/>
              <a:ext cx="991849" cy="3170480"/>
            </a:xfrm>
            <a:custGeom>
              <a:avLst/>
              <a:gdLst/>
              <a:ahLst/>
              <a:cxnLst/>
              <a:rect l="l" t="t" r="r" b="b"/>
              <a:pathLst>
                <a:path w="2193" h="7010" extrusionOk="0">
                  <a:moveTo>
                    <a:pt x="159" y="1"/>
                  </a:moveTo>
                  <a:lnTo>
                    <a:pt x="0" y="69"/>
                  </a:lnTo>
                  <a:lnTo>
                    <a:pt x="2193" y="7009"/>
                  </a:lnTo>
                  <a:lnTo>
                    <a:pt x="159" y="1"/>
                  </a:lnTo>
                  <a:close/>
                </a:path>
              </a:pathLst>
            </a:custGeom>
            <a:gradFill>
              <a:gsLst>
                <a:gs pos="0">
                  <a:schemeClr val="dk2">
                    <a:alpha val="34270"/>
                  </a:schemeClr>
                </a:gs>
                <a:gs pos="50000">
                  <a:schemeClr val="dk2">
                    <a:alpha val="34270"/>
                  </a:schemeClr>
                </a:gs>
                <a:gs pos="100000">
                  <a:srgbClr val="FFF2DC">
                    <a:alpha val="0"/>
                    <a:alpha val="342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
            <p:cNvSpPr/>
            <p:nvPr/>
          </p:nvSpPr>
          <p:spPr>
            <a:xfrm rot="2700000">
              <a:off x="3410409" y="153486"/>
              <a:ext cx="901393" cy="3195808"/>
            </a:xfrm>
            <a:custGeom>
              <a:avLst/>
              <a:gdLst/>
              <a:ahLst/>
              <a:cxnLst/>
              <a:rect l="l" t="t" r="r" b="b"/>
              <a:pathLst>
                <a:path w="1993" h="7066" extrusionOk="0">
                  <a:moveTo>
                    <a:pt x="159" y="0"/>
                  </a:moveTo>
                  <a:lnTo>
                    <a:pt x="0" y="61"/>
                  </a:lnTo>
                  <a:lnTo>
                    <a:pt x="1993" y="7066"/>
                  </a:lnTo>
                  <a:lnTo>
                    <a:pt x="159" y="0"/>
                  </a:lnTo>
                  <a:close/>
                </a:path>
              </a:pathLst>
            </a:custGeom>
            <a:gradFill>
              <a:gsLst>
                <a:gs pos="0">
                  <a:schemeClr val="dk2">
                    <a:alpha val="34270"/>
                  </a:schemeClr>
                </a:gs>
                <a:gs pos="50000">
                  <a:schemeClr val="dk2">
                    <a:alpha val="34270"/>
                  </a:schemeClr>
                </a:gs>
                <a:gs pos="100000">
                  <a:srgbClr val="FFF2DC">
                    <a:alpha val="0"/>
                    <a:alpha val="342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4"/>
            <p:cNvSpPr/>
            <p:nvPr/>
          </p:nvSpPr>
          <p:spPr>
            <a:xfrm rot="2700000">
              <a:off x="3849685" y="340184"/>
              <a:ext cx="535499" cy="3267268"/>
            </a:xfrm>
            <a:custGeom>
              <a:avLst/>
              <a:gdLst/>
              <a:ahLst/>
              <a:cxnLst/>
              <a:rect l="l" t="t" r="r" b="b"/>
              <a:pathLst>
                <a:path w="1184" h="7224" extrusionOk="0">
                  <a:moveTo>
                    <a:pt x="167" y="0"/>
                  </a:moveTo>
                  <a:lnTo>
                    <a:pt x="0" y="42"/>
                  </a:lnTo>
                  <a:lnTo>
                    <a:pt x="1184" y="7224"/>
                  </a:lnTo>
                  <a:lnTo>
                    <a:pt x="167" y="0"/>
                  </a:lnTo>
                  <a:close/>
                </a:path>
              </a:pathLst>
            </a:custGeom>
            <a:gradFill>
              <a:gsLst>
                <a:gs pos="0">
                  <a:schemeClr val="dk2">
                    <a:alpha val="34270"/>
                  </a:schemeClr>
                </a:gs>
                <a:gs pos="50000">
                  <a:schemeClr val="dk2">
                    <a:alpha val="34270"/>
                  </a:schemeClr>
                </a:gs>
                <a:gs pos="100000">
                  <a:srgbClr val="FFF2DC">
                    <a:alpha val="0"/>
                    <a:alpha val="342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
            <p:cNvSpPr/>
            <p:nvPr/>
          </p:nvSpPr>
          <p:spPr>
            <a:xfrm rot="2700000">
              <a:off x="4083370" y="478132"/>
              <a:ext cx="516503" cy="3270886"/>
            </a:xfrm>
            <a:custGeom>
              <a:avLst/>
              <a:gdLst/>
              <a:ahLst/>
              <a:cxnLst/>
              <a:rect l="l" t="t" r="r" b="b"/>
              <a:pathLst>
                <a:path w="1142" h="7232" extrusionOk="0">
                  <a:moveTo>
                    <a:pt x="166" y="0"/>
                  </a:moveTo>
                  <a:lnTo>
                    <a:pt x="0" y="42"/>
                  </a:lnTo>
                  <a:lnTo>
                    <a:pt x="1142" y="7231"/>
                  </a:lnTo>
                  <a:lnTo>
                    <a:pt x="166" y="0"/>
                  </a:lnTo>
                  <a:close/>
                </a:path>
              </a:pathLst>
            </a:custGeom>
            <a:gradFill>
              <a:gsLst>
                <a:gs pos="0">
                  <a:schemeClr val="dk2">
                    <a:alpha val="34270"/>
                  </a:schemeClr>
                </a:gs>
                <a:gs pos="50000">
                  <a:schemeClr val="dk2">
                    <a:alpha val="34270"/>
                  </a:schemeClr>
                </a:gs>
                <a:gs pos="100000">
                  <a:srgbClr val="FFF2DC">
                    <a:alpha val="0"/>
                    <a:alpha val="342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
            <p:cNvSpPr/>
            <p:nvPr/>
          </p:nvSpPr>
          <p:spPr>
            <a:xfrm rot="2700000">
              <a:off x="4498854" y="715284"/>
              <a:ext cx="143825" cy="3300285"/>
            </a:xfrm>
            <a:custGeom>
              <a:avLst/>
              <a:gdLst/>
              <a:ahLst/>
              <a:cxnLst/>
              <a:rect l="l" t="t" r="r" b="b"/>
              <a:pathLst>
                <a:path w="318" h="7297" extrusionOk="0">
                  <a:moveTo>
                    <a:pt x="170" y="1"/>
                  </a:moveTo>
                  <a:lnTo>
                    <a:pt x="0" y="24"/>
                  </a:lnTo>
                  <a:lnTo>
                    <a:pt x="318" y="7297"/>
                  </a:lnTo>
                  <a:lnTo>
                    <a:pt x="170" y="1"/>
                  </a:lnTo>
                  <a:close/>
                </a:path>
              </a:pathLst>
            </a:custGeom>
            <a:gradFill>
              <a:gsLst>
                <a:gs pos="0">
                  <a:schemeClr val="dk2">
                    <a:alpha val="34270"/>
                  </a:schemeClr>
                </a:gs>
                <a:gs pos="50000">
                  <a:schemeClr val="dk2">
                    <a:alpha val="34270"/>
                  </a:schemeClr>
                </a:gs>
                <a:gs pos="100000">
                  <a:srgbClr val="FFF2DC">
                    <a:alpha val="0"/>
                    <a:alpha val="342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4"/>
            <p:cNvSpPr/>
            <p:nvPr/>
          </p:nvSpPr>
          <p:spPr>
            <a:xfrm rot="2700000">
              <a:off x="4777926" y="918524"/>
              <a:ext cx="79149" cy="3300285"/>
            </a:xfrm>
            <a:custGeom>
              <a:avLst/>
              <a:gdLst/>
              <a:ahLst/>
              <a:cxnLst/>
              <a:rect l="l" t="t" r="r" b="b"/>
              <a:pathLst>
                <a:path w="175" h="7297" extrusionOk="0">
                  <a:moveTo>
                    <a:pt x="174" y="1"/>
                  </a:moveTo>
                  <a:lnTo>
                    <a:pt x="0" y="16"/>
                  </a:lnTo>
                  <a:lnTo>
                    <a:pt x="114" y="7296"/>
                  </a:lnTo>
                  <a:lnTo>
                    <a:pt x="174" y="1"/>
                  </a:lnTo>
                  <a:close/>
                </a:path>
              </a:pathLst>
            </a:custGeom>
            <a:gradFill>
              <a:gsLst>
                <a:gs pos="0">
                  <a:schemeClr val="dk2">
                    <a:alpha val="34270"/>
                  </a:schemeClr>
                </a:gs>
                <a:gs pos="50000">
                  <a:schemeClr val="dk2">
                    <a:alpha val="34270"/>
                  </a:schemeClr>
                </a:gs>
                <a:gs pos="100000">
                  <a:srgbClr val="FFF2DC">
                    <a:alpha val="0"/>
                    <a:alpha val="342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
            <p:cNvSpPr/>
            <p:nvPr/>
          </p:nvSpPr>
          <p:spPr>
            <a:xfrm rot="2700000">
              <a:off x="4825232" y="1229654"/>
              <a:ext cx="402529" cy="3277671"/>
            </a:xfrm>
            <a:custGeom>
              <a:avLst/>
              <a:gdLst/>
              <a:ahLst/>
              <a:cxnLst/>
              <a:rect l="l" t="t" r="r" b="b"/>
              <a:pathLst>
                <a:path w="890" h="7247" extrusionOk="0">
                  <a:moveTo>
                    <a:pt x="715" y="0"/>
                  </a:moveTo>
                  <a:lnTo>
                    <a:pt x="1" y="7247"/>
                  </a:lnTo>
                  <a:lnTo>
                    <a:pt x="889" y="4"/>
                  </a:lnTo>
                  <a:lnTo>
                    <a:pt x="715" y="0"/>
                  </a:lnTo>
                  <a:close/>
                </a:path>
              </a:pathLst>
            </a:custGeom>
            <a:gradFill>
              <a:gsLst>
                <a:gs pos="0">
                  <a:schemeClr val="dk2">
                    <a:alpha val="34270"/>
                  </a:schemeClr>
                </a:gs>
                <a:gs pos="50000">
                  <a:schemeClr val="dk2">
                    <a:alpha val="34270"/>
                  </a:schemeClr>
                </a:gs>
                <a:gs pos="100000">
                  <a:srgbClr val="FFF2DC">
                    <a:alpha val="0"/>
                    <a:alpha val="342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14"/>
          <p:cNvGrpSpPr/>
          <p:nvPr/>
        </p:nvGrpSpPr>
        <p:grpSpPr>
          <a:xfrm rot="10800000" flipH="1">
            <a:off x="-132" y="130"/>
            <a:ext cx="9143974" cy="5143372"/>
            <a:chOff x="5675525" y="175517"/>
            <a:chExt cx="1192003" cy="774826"/>
          </a:xfrm>
        </p:grpSpPr>
        <p:sp>
          <p:nvSpPr>
            <p:cNvPr id="6058" name="Google Shape;6058;p14"/>
            <p:cNvSpPr/>
            <p:nvPr/>
          </p:nvSpPr>
          <p:spPr>
            <a:xfrm>
              <a:off x="5961128" y="929531"/>
              <a:ext cx="68677" cy="20811"/>
            </a:xfrm>
            <a:custGeom>
              <a:avLst/>
              <a:gdLst/>
              <a:ahLst/>
              <a:cxnLst/>
              <a:rect l="l" t="t" r="r" b="b"/>
              <a:pathLst>
                <a:path w="6897" h="2090" extrusionOk="0">
                  <a:moveTo>
                    <a:pt x="3006" y="1"/>
                  </a:moveTo>
                  <a:cubicBezTo>
                    <a:pt x="2177" y="1"/>
                    <a:pt x="1754" y="75"/>
                    <a:pt x="2228" y="75"/>
                  </a:cubicBezTo>
                  <a:cubicBezTo>
                    <a:pt x="2381" y="75"/>
                    <a:pt x="2630" y="67"/>
                    <a:pt x="2989" y="46"/>
                  </a:cubicBezTo>
                  <a:lnTo>
                    <a:pt x="2989" y="46"/>
                  </a:lnTo>
                  <a:cubicBezTo>
                    <a:pt x="2276" y="492"/>
                    <a:pt x="1187" y="644"/>
                    <a:pt x="839" y="1152"/>
                  </a:cubicBezTo>
                  <a:lnTo>
                    <a:pt x="822" y="688"/>
                  </a:lnTo>
                  <a:cubicBezTo>
                    <a:pt x="286" y="1099"/>
                    <a:pt x="37" y="1581"/>
                    <a:pt x="1" y="2089"/>
                  </a:cubicBezTo>
                  <a:lnTo>
                    <a:pt x="5710" y="2089"/>
                  </a:lnTo>
                  <a:cubicBezTo>
                    <a:pt x="6112" y="1589"/>
                    <a:pt x="6504" y="1081"/>
                    <a:pt x="6897" y="572"/>
                  </a:cubicBezTo>
                  <a:cubicBezTo>
                    <a:pt x="5576" y="107"/>
                    <a:pt x="3999" y="1"/>
                    <a:pt x="30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
            <p:cNvSpPr/>
            <p:nvPr/>
          </p:nvSpPr>
          <p:spPr>
            <a:xfrm>
              <a:off x="5685294" y="943990"/>
              <a:ext cx="9609" cy="6353"/>
            </a:xfrm>
            <a:custGeom>
              <a:avLst/>
              <a:gdLst/>
              <a:ahLst/>
              <a:cxnLst/>
              <a:rect l="l" t="t" r="r" b="b"/>
              <a:pathLst>
                <a:path w="965" h="638" extrusionOk="0">
                  <a:moveTo>
                    <a:pt x="602" y="1"/>
                  </a:moveTo>
                  <a:cubicBezTo>
                    <a:pt x="433" y="1"/>
                    <a:pt x="328" y="369"/>
                    <a:pt x="1" y="637"/>
                  </a:cubicBezTo>
                  <a:lnTo>
                    <a:pt x="563" y="637"/>
                  </a:lnTo>
                  <a:cubicBezTo>
                    <a:pt x="777" y="512"/>
                    <a:pt x="929" y="396"/>
                    <a:pt x="964" y="378"/>
                  </a:cubicBezTo>
                  <a:cubicBezTo>
                    <a:pt x="798" y="104"/>
                    <a:pt x="691" y="1"/>
                    <a:pt x="6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
            <p:cNvSpPr/>
            <p:nvPr/>
          </p:nvSpPr>
          <p:spPr>
            <a:xfrm>
              <a:off x="5682725" y="938354"/>
              <a:ext cx="5955" cy="797"/>
            </a:xfrm>
            <a:custGeom>
              <a:avLst/>
              <a:gdLst/>
              <a:ahLst/>
              <a:cxnLst/>
              <a:rect l="l" t="t" r="r" b="b"/>
              <a:pathLst>
                <a:path w="598" h="80" extrusionOk="0">
                  <a:moveTo>
                    <a:pt x="169" y="0"/>
                  </a:moveTo>
                  <a:cubicBezTo>
                    <a:pt x="33" y="0"/>
                    <a:pt x="0" y="35"/>
                    <a:pt x="125" y="61"/>
                  </a:cubicBezTo>
                  <a:cubicBezTo>
                    <a:pt x="98" y="61"/>
                    <a:pt x="81" y="70"/>
                    <a:pt x="54" y="79"/>
                  </a:cubicBezTo>
                  <a:lnTo>
                    <a:pt x="286" y="79"/>
                  </a:lnTo>
                  <a:cubicBezTo>
                    <a:pt x="366" y="79"/>
                    <a:pt x="473" y="79"/>
                    <a:pt x="598" y="70"/>
                  </a:cubicBezTo>
                  <a:cubicBezTo>
                    <a:pt x="416" y="18"/>
                    <a:pt x="266" y="0"/>
                    <a:pt x="1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
            <p:cNvSpPr/>
            <p:nvPr/>
          </p:nvSpPr>
          <p:spPr>
            <a:xfrm>
              <a:off x="5682187" y="939141"/>
              <a:ext cx="1075" cy="358"/>
            </a:xfrm>
            <a:custGeom>
              <a:avLst/>
              <a:gdLst/>
              <a:ahLst/>
              <a:cxnLst/>
              <a:rect l="l" t="t" r="r" b="b"/>
              <a:pathLst>
                <a:path w="108" h="36" extrusionOk="0">
                  <a:moveTo>
                    <a:pt x="1" y="0"/>
                  </a:moveTo>
                  <a:lnTo>
                    <a:pt x="1" y="36"/>
                  </a:lnTo>
                  <a:cubicBezTo>
                    <a:pt x="36" y="18"/>
                    <a:pt x="72" y="9"/>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
            <p:cNvSpPr/>
            <p:nvPr/>
          </p:nvSpPr>
          <p:spPr>
            <a:xfrm>
              <a:off x="5745977" y="946490"/>
              <a:ext cx="9868" cy="3854"/>
            </a:xfrm>
            <a:custGeom>
              <a:avLst/>
              <a:gdLst/>
              <a:ahLst/>
              <a:cxnLst/>
              <a:rect l="l" t="t" r="r" b="b"/>
              <a:pathLst>
                <a:path w="991" h="387" extrusionOk="0">
                  <a:moveTo>
                    <a:pt x="699" y="0"/>
                  </a:moveTo>
                  <a:cubicBezTo>
                    <a:pt x="348" y="0"/>
                    <a:pt x="71" y="104"/>
                    <a:pt x="0" y="386"/>
                  </a:cubicBezTo>
                  <a:lnTo>
                    <a:pt x="410" y="386"/>
                  </a:lnTo>
                  <a:cubicBezTo>
                    <a:pt x="598" y="261"/>
                    <a:pt x="794" y="136"/>
                    <a:pt x="990" y="20"/>
                  </a:cubicBezTo>
                  <a:cubicBezTo>
                    <a:pt x="890" y="7"/>
                    <a:pt x="792" y="0"/>
                    <a:pt x="6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
            <p:cNvSpPr/>
            <p:nvPr/>
          </p:nvSpPr>
          <p:spPr>
            <a:xfrm>
              <a:off x="5755836" y="935675"/>
              <a:ext cx="27453" cy="14667"/>
            </a:xfrm>
            <a:custGeom>
              <a:avLst/>
              <a:gdLst/>
              <a:ahLst/>
              <a:cxnLst/>
              <a:rect l="l" t="t" r="r" b="b"/>
              <a:pathLst>
                <a:path w="2757" h="1473" extrusionOk="0">
                  <a:moveTo>
                    <a:pt x="2605" y="0"/>
                  </a:moveTo>
                  <a:lnTo>
                    <a:pt x="2605" y="0"/>
                  </a:lnTo>
                  <a:cubicBezTo>
                    <a:pt x="1677" y="259"/>
                    <a:pt x="803" y="625"/>
                    <a:pt x="0" y="1106"/>
                  </a:cubicBezTo>
                  <a:cubicBezTo>
                    <a:pt x="402" y="1160"/>
                    <a:pt x="848" y="1311"/>
                    <a:pt x="1151" y="1472"/>
                  </a:cubicBezTo>
                  <a:lnTo>
                    <a:pt x="2757" y="1472"/>
                  </a:lnTo>
                  <a:cubicBezTo>
                    <a:pt x="2177" y="1178"/>
                    <a:pt x="1785" y="785"/>
                    <a:pt x="26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
            <p:cNvSpPr/>
            <p:nvPr/>
          </p:nvSpPr>
          <p:spPr>
            <a:xfrm>
              <a:off x="5715237" y="938424"/>
              <a:ext cx="7289" cy="4272"/>
            </a:xfrm>
            <a:custGeom>
              <a:avLst/>
              <a:gdLst/>
              <a:ahLst/>
              <a:cxnLst/>
              <a:rect l="l" t="t" r="r" b="b"/>
              <a:pathLst>
                <a:path w="732" h="429" extrusionOk="0">
                  <a:moveTo>
                    <a:pt x="0" y="1"/>
                  </a:moveTo>
                  <a:cubicBezTo>
                    <a:pt x="11" y="286"/>
                    <a:pt x="82" y="429"/>
                    <a:pt x="214" y="429"/>
                  </a:cubicBezTo>
                  <a:cubicBezTo>
                    <a:pt x="314" y="429"/>
                    <a:pt x="448" y="349"/>
                    <a:pt x="616" y="188"/>
                  </a:cubicBezTo>
                  <a:cubicBezTo>
                    <a:pt x="732" y="18"/>
                    <a:pt x="250" y="10"/>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
            <p:cNvSpPr/>
            <p:nvPr/>
          </p:nvSpPr>
          <p:spPr>
            <a:xfrm>
              <a:off x="5717547" y="930786"/>
              <a:ext cx="14488" cy="4182"/>
            </a:xfrm>
            <a:custGeom>
              <a:avLst/>
              <a:gdLst/>
              <a:ahLst/>
              <a:cxnLst/>
              <a:rect l="l" t="t" r="r" b="b"/>
              <a:pathLst>
                <a:path w="1455" h="420" extrusionOk="0">
                  <a:moveTo>
                    <a:pt x="1454" y="0"/>
                  </a:moveTo>
                  <a:lnTo>
                    <a:pt x="0" y="197"/>
                  </a:lnTo>
                  <a:cubicBezTo>
                    <a:pt x="518" y="295"/>
                    <a:pt x="919" y="366"/>
                    <a:pt x="1223" y="420"/>
                  </a:cubicBezTo>
                  <a:cubicBezTo>
                    <a:pt x="1017" y="241"/>
                    <a:pt x="741" y="99"/>
                    <a:pt x="14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
            <p:cNvSpPr/>
            <p:nvPr/>
          </p:nvSpPr>
          <p:spPr>
            <a:xfrm>
              <a:off x="5727376" y="935984"/>
              <a:ext cx="4043" cy="2181"/>
            </a:xfrm>
            <a:custGeom>
              <a:avLst/>
              <a:gdLst/>
              <a:ahLst/>
              <a:cxnLst/>
              <a:rect l="l" t="t" r="r" b="b"/>
              <a:pathLst>
                <a:path w="406" h="219" extrusionOk="0">
                  <a:moveTo>
                    <a:pt x="210" y="1"/>
                  </a:moveTo>
                  <a:cubicBezTo>
                    <a:pt x="92" y="1"/>
                    <a:pt x="1" y="66"/>
                    <a:pt x="218" y="165"/>
                  </a:cubicBezTo>
                  <a:cubicBezTo>
                    <a:pt x="236" y="174"/>
                    <a:pt x="244" y="174"/>
                    <a:pt x="262" y="183"/>
                  </a:cubicBezTo>
                  <a:cubicBezTo>
                    <a:pt x="289" y="192"/>
                    <a:pt x="316" y="210"/>
                    <a:pt x="360" y="219"/>
                  </a:cubicBezTo>
                  <a:cubicBezTo>
                    <a:pt x="405" y="165"/>
                    <a:pt x="405" y="121"/>
                    <a:pt x="396" y="85"/>
                  </a:cubicBezTo>
                  <a:lnTo>
                    <a:pt x="387" y="85"/>
                  </a:lnTo>
                  <a:cubicBezTo>
                    <a:pt x="387" y="76"/>
                    <a:pt x="378" y="67"/>
                    <a:pt x="378" y="58"/>
                  </a:cubicBezTo>
                  <a:cubicBezTo>
                    <a:pt x="342" y="19"/>
                    <a:pt x="272" y="1"/>
                    <a:pt x="2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
            <p:cNvSpPr/>
            <p:nvPr/>
          </p:nvSpPr>
          <p:spPr>
            <a:xfrm>
              <a:off x="5729716" y="934958"/>
              <a:ext cx="9450" cy="2041"/>
            </a:xfrm>
            <a:custGeom>
              <a:avLst/>
              <a:gdLst/>
              <a:ahLst/>
              <a:cxnLst/>
              <a:rect l="l" t="t" r="r" b="b"/>
              <a:pathLst>
                <a:path w="949" h="205" extrusionOk="0">
                  <a:moveTo>
                    <a:pt x="1" y="1"/>
                  </a:moveTo>
                  <a:cubicBezTo>
                    <a:pt x="63" y="54"/>
                    <a:pt x="116" y="108"/>
                    <a:pt x="143" y="161"/>
                  </a:cubicBezTo>
                  <a:cubicBezTo>
                    <a:pt x="152" y="170"/>
                    <a:pt x="152" y="179"/>
                    <a:pt x="161" y="188"/>
                  </a:cubicBezTo>
                  <a:cubicBezTo>
                    <a:pt x="346" y="188"/>
                    <a:pt x="606" y="204"/>
                    <a:pt x="746" y="204"/>
                  </a:cubicBezTo>
                  <a:cubicBezTo>
                    <a:pt x="949" y="204"/>
                    <a:pt x="899" y="17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
            <p:cNvSpPr/>
            <p:nvPr/>
          </p:nvSpPr>
          <p:spPr>
            <a:xfrm>
              <a:off x="5792859" y="928117"/>
              <a:ext cx="10515" cy="1942"/>
            </a:xfrm>
            <a:custGeom>
              <a:avLst/>
              <a:gdLst/>
              <a:ahLst/>
              <a:cxnLst/>
              <a:rect l="l" t="t" r="r" b="b"/>
              <a:pathLst>
                <a:path w="1056" h="195" extrusionOk="0">
                  <a:moveTo>
                    <a:pt x="1055" y="1"/>
                  </a:moveTo>
                  <a:cubicBezTo>
                    <a:pt x="310" y="131"/>
                    <a:pt x="0" y="194"/>
                    <a:pt x="125" y="194"/>
                  </a:cubicBezTo>
                  <a:cubicBezTo>
                    <a:pt x="214" y="194"/>
                    <a:pt x="524" y="162"/>
                    <a:pt x="1055" y="99"/>
                  </a:cubicBezTo>
                  <a:cubicBezTo>
                    <a:pt x="1055" y="63"/>
                    <a:pt x="1055" y="36"/>
                    <a:pt x="105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
            <p:cNvSpPr/>
            <p:nvPr/>
          </p:nvSpPr>
          <p:spPr>
            <a:xfrm>
              <a:off x="5796165" y="926793"/>
              <a:ext cx="28528" cy="21000"/>
            </a:xfrm>
            <a:custGeom>
              <a:avLst/>
              <a:gdLst/>
              <a:ahLst/>
              <a:cxnLst/>
              <a:rect l="l" t="t" r="r" b="b"/>
              <a:pathLst>
                <a:path w="2865" h="2109" extrusionOk="0">
                  <a:moveTo>
                    <a:pt x="2543" y="0"/>
                  </a:moveTo>
                  <a:lnTo>
                    <a:pt x="2543" y="0"/>
                  </a:lnTo>
                  <a:cubicBezTo>
                    <a:pt x="1776" y="98"/>
                    <a:pt x="1169" y="178"/>
                    <a:pt x="723" y="232"/>
                  </a:cubicBezTo>
                  <a:cubicBezTo>
                    <a:pt x="711" y="422"/>
                    <a:pt x="635" y="541"/>
                    <a:pt x="408" y="541"/>
                  </a:cubicBezTo>
                  <a:cubicBezTo>
                    <a:pt x="306" y="541"/>
                    <a:pt x="173" y="517"/>
                    <a:pt x="0" y="464"/>
                  </a:cubicBezTo>
                  <a:lnTo>
                    <a:pt x="0" y="464"/>
                  </a:lnTo>
                  <a:cubicBezTo>
                    <a:pt x="376" y="1560"/>
                    <a:pt x="832" y="2108"/>
                    <a:pt x="1366" y="2108"/>
                  </a:cubicBezTo>
                  <a:cubicBezTo>
                    <a:pt x="1492" y="2108"/>
                    <a:pt x="1623" y="2078"/>
                    <a:pt x="1758" y="2016"/>
                  </a:cubicBezTo>
                  <a:cubicBezTo>
                    <a:pt x="1847" y="2007"/>
                    <a:pt x="2034" y="1900"/>
                    <a:pt x="2338" y="1597"/>
                  </a:cubicBezTo>
                  <a:cubicBezTo>
                    <a:pt x="2320" y="1596"/>
                    <a:pt x="2303" y="1596"/>
                    <a:pt x="2286" y="1596"/>
                  </a:cubicBezTo>
                  <a:cubicBezTo>
                    <a:pt x="1730" y="1596"/>
                    <a:pt x="1967" y="1838"/>
                    <a:pt x="1625" y="1838"/>
                  </a:cubicBezTo>
                  <a:cubicBezTo>
                    <a:pt x="1563" y="1838"/>
                    <a:pt x="1482" y="1830"/>
                    <a:pt x="1374" y="1811"/>
                  </a:cubicBezTo>
                  <a:cubicBezTo>
                    <a:pt x="2864" y="1106"/>
                    <a:pt x="1455" y="232"/>
                    <a:pt x="2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
            <p:cNvSpPr/>
            <p:nvPr/>
          </p:nvSpPr>
          <p:spPr>
            <a:xfrm>
              <a:off x="5732474" y="894987"/>
              <a:ext cx="7110" cy="5138"/>
            </a:xfrm>
            <a:custGeom>
              <a:avLst/>
              <a:gdLst/>
              <a:ahLst/>
              <a:cxnLst/>
              <a:rect l="l" t="t" r="r" b="b"/>
              <a:pathLst>
                <a:path w="714" h="516" extrusionOk="0">
                  <a:moveTo>
                    <a:pt x="714" y="0"/>
                  </a:moveTo>
                  <a:lnTo>
                    <a:pt x="0" y="437"/>
                  </a:lnTo>
                  <a:cubicBezTo>
                    <a:pt x="77" y="490"/>
                    <a:pt x="151" y="515"/>
                    <a:pt x="223" y="515"/>
                  </a:cubicBezTo>
                  <a:cubicBezTo>
                    <a:pt x="407" y="515"/>
                    <a:pt x="572" y="341"/>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4"/>
            <p:cNvSpPr/>
            <p:nvPr/>
          </p:nvSpPr>
          <p:spPr>
            <a:xfrm>
              <a:off x="5704044" y="870919"/>
              <a:ext cx="9599" cy="5606"/>
            </a:xfrm>
            <a:custGeom>
              <a:avLst/>
              <a:gdLst/>
              <a:ahLst/>
              <a:cxnLst/>
              <a:rect l="l" t="t" r="r" b="b"/>
              <a:pathLst>
                <a:path w="964" h="563" extrusionOk="0">
                  <a:moveTo>
                    <a:pt x="773" y="0"/>
                  </a:moveTo>
                  <a:cubicBezTo>
                    <a:pt x="91" y="0"/>
                    <a:pt x="0" y="357"/>
                    <a:pt x="0" y="562"/>
                  </a:cubicBezTo>
                  <a:cubicBezTo>
                    <a:pt x="35" y="562"/>
                    <a:pt x="69" y="563"/>
                    <a:pt x="100" y="563"/>
                  </a:cubicBezTo>
                  <a:cubicBezTo>
                    <a:pt x="939" y="563"/>
                    <a:pt x="499" y="335"/>
                    <a:pt x="964" y="9"/>
                  </a:cubicBezTo>
                  <a:cubicBezTo>
                    <a:pt x="895" y="3"/>
                    <a:pt x="832" y="0"/>
                    <a:pt x="7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
            <p:cNvSpPr/>
            <p:nvPr/>
          </p:nvSpPr>
          <p:spPr>
            <a:xfrm>
              <a:off x="5706703" y="865044"/>
              <a:ext cx="8006" cy="3844"/>
            </a:xfrm>
            <a:custGeom>
              <a:avLst/>
              <a:gdLst/>
              <a:ahLst/>
              <a:cxnLst/>
              <a:rect l="l" t="t" r="r" b="b"/>
              <a:pathLst>
                <a:path w="804" h="386" extrusionOk="0">
                  <a:moveTo>
                    <a:pt x="1" y="1"/>
                  </a:moveTo>
                  <a:lnTo>
                    <a:pt x="1" y="1"/>
                  </a:lnTo>
                  <a:cubicBezTo>
                    <a:pt x="275" y="113"/>
                    <a:pt x="301" y="386"/>
                    <a:pt x="471" y="386"/>
                  </a:cubicBezTo>
                  <a:cubicBezTo>
                    <a:pt x="544" y="386"/>
                    <a:pt x="645" y="335"/>
                    <a:pt x="804" y="197"/>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
            <p:cNvSpPr/>
            <p:nvPr/>
          </p:nvSpPr>
          <p:spPr>
            <a:xfrm>
              <a:off x="5704931" y="864606"/>
              <a:ext cx="1782" cy="448"/>
            </a:xfrm>
            <a:custGeom>
              <a:avLst/>
              <a:gdLst/>
              <a:ahLst/>
              <a:cxnLst/>
              <a:rect l="l" t="t" r="r" b="b"/>
              <a:pathLst>
                <a:path w="179" h="45" extrusionOk="0">
                  <a:moveTo>
                    <a:pt x="1" y="0"/>
                  </a:moveTo>
                  <a:lnTo>
                    <a:pt x="179" y="45"/>
                  </a:lnTo>
                  <a:cubicBezTo>
                    <a:pt x="125" y="18"/>
                    <a:pt x="72"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
            <p:cNvSpPr/>
            <p:nvPr/>
          </p:nvSpPr>
          <p:spPr>
            <a:xfrm>
              <a:off x="5801582" y="896909"/>
              <a:ext cx="22126" cy="19676"/>
            </a:xfrm>
            <a:custGeom>
              <a:avLst/>
              <a:gdLst/>
              <a:ahLst/>
              <a:cxnLst/>
              <a:rect l="l" t="t" r="r" b="b"/>
              <a:pathLst>
                <a:path w="2222" h="1976" extrusionOk="0">
                  <a:moveTo>
                    <a:pt x="610" y="0"/>
                  </a:moveTo>
                  <a:cubicBezTo>
                    <a:pt x="557" y="0"/>
                    <a:pt x="578" y="94"/>
                    <a:pt x="714" y="334"/>
                  </a:cubicBezTo>
                  <a:cubicBezTo>
                    <a:pt x="723" y="566"/>
                    <a:pt x="126" y="726"/>
                    <a:pt x="1" y="896"/>
                  </a:cubicBezTo>
                  <a:cubicBezTo>
                    <a:pt x="1749" y="1092"/>
                    <a:pt x="723" y="1609"/>
                    <a:pt x="1919" y="1975"/>
                  </a:cubicBezTo>
                  <a:cubicBezTo>
                    <a:pt x="2222" y="1743"/>
                    <a:pt x="1776" y="1333"/>
                    <a:pt x="1954" y="1163"/>
                  </a:cubicBezTo>
                  <a:cubicBezTo>
                    <a:pt x="1587" y="842"/>
                    <a:pt x="768" y="0"/>
                    <a:pt x="6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
            <p:cNvSpPr/>
            <p:nvPr/>
          </p:nvSpPr>
          <p:spPr>
            <a:xfrm>
              <a:off x="5813930" y="917193"/>
              <a:ext cx="5606" cy="896"/>
            </a:xfrm>
            <a:custGeom>
              <a:avLst/>
              <a:gdLst/>
              <a:ahLst/>
              <a:cxnLst/>
              <a:rect l="l" t="t" r="r" b="b"/>
              <a:pathLst>
                <a:path w="563" h="90" extrusionOk="0">
                  <a:moveTo>
                    <a:pt x="563" y="1"/>
                  </a:moveTo>
                  <a:lnTo>
                    <a:pt x="1" y="27"/>
                  </a:lnTo>
                  <a:lnTo>
                    <a:pt x="126" y="90"/>
                  </a:lnTo>
                  <a:cubicBezTo>
                    <a:pt x="322" y="72"/>
                    <a:pt x="465" y="45"/>
                    <a:pt x="5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
            <p:cNvSpPr/>
            <p:nvPr/>
          </p:nvSpPr>
          <p:spPr>
            <a:xfrm>
              <a:off x="5819527" y="916576"/>
              <a:ext cx="2947" cy="627"/>
            </a:xfrm>
            <a:custGeom>
              <a:avLst/>
              <a:gdLst/>
              <a:ahLst/>
              <a:cxnLst/>
              <a:rect l="l" t="t" r="r" b="b"/>
              <a:pathLst>
                <a:path w="296" h="63" extrusionOk="0">
                  <a:moveTo>
                    <a:pt x="117" y="0"/>
                  </a:moveTo>
                  <a:cubicBezTo>
                    <a:pt x="90" y="27"/>
                    <a:pt x="54" y="45"/>
                    <a:pt x="1" y="63"/>
                  </a:cubicBezTo>
                  <a:lnTo>
                    <a:pt x="295" y="54"/>
                  </a:lnTo>
                  <a:cubicBezTo>
                    <a:pt x="233" y="36"/>
                    <a:pt x="170" y="18"/>
                    <a:pt x="11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
            <p:cNvSpPr/>
            <p:nvPr/>
          </p:nvSpPr>
          <p:spPr>
            <a:xfrm>
              <a:off x="5698359" y="839103"/>
              <a:ext cx="29146" cy="22843"/>
            </a:xfrm>
            <a:custGeom>
              <a:avLst/>
              <a:gdLst/>
              <a:ahLst/>
              <a:cxnLst/>
              <a:rect l="l" t="t" r="r" b="b"/>
              <a:pathLst>
                <a:path w="2927" h="2294" extrusionOk="0">
                  <a:moveTo>
                    <a:pt x="2177" y="1"/>
                  </a:moveTo>
                  <a:cubicBezTo>
                    <a:pt x="1472" y="715"/>
                    <a:pt x="759" y="1428"/>
                    <a:pt x="45" y="2142"/>
                  </a:cubicBezTo>
                  <a:lnTo>
                    <a:pt x="1749" y="2294"/>
                  </a:lnTo>
                  <a:cubicBezTo>
                    <a:pt x="0" y="1045"/>
                    <a:pt x="2926" y="1919"/>
                    <a:pt x="21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
            <p:cNvSpPr/>
            <p:nvPr/>
          </p:nvSpPr>
          <p:spPr>
            <a:xfrm>
              <a:off x="6040553" y="947396"/>
              <a:ext cx="18840" cy="2947"/>
            </a:xfrm>
            <a:custGeom>
              <a:avLst/>
              <a:gdLst/>
              <a:ahLst/>
              <a:cxnLst/>
              <a:rect l="l" t="t" r="r" b="b"/>
              <a:pathLst>
                <a:path w="1892" h="296" extrusionOk="0">
                  <a:moveTo>
                    <a:pt x="909" y="0"/>
                  </a:moveTo>
                  <a:cubicBezTo>
                    <a:pt x="575" y="0"/>
                    <a:pt x="271" y="109"/>
                    <a:pt x="0" y="295"/>
                  </a:cubicBezTo>
                  <a:lnTo>
                    <a:pt x="1892" y="295"/>
                  </a:lnTo>
                  <a:cubicBezTo>
                    <a:pt x="1542" y="91"/>
                    <a:pt x="1213" y="0"/>
                    <a:pt x="9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
            <p:cNvSpPr/>
            <p:nvPr/>
          </p:nvSpPr>
          <p:spPr>
            <a:xfrm>
              <a:off x="5754501" y="857506"/>
              <a:ext cx="41134" cy="14478"/>
            </a:xfrm>
            <a:custGeom>
              <a:avLst/>
              <a:gdLst/>
              <a:ahLst/>
              <a:cxnLst/>
              <a:rect l="l" t="t" r="r" b="b"/>
              <a:pathLst>
                <a:path w="4131" h="1454" extrusionOk="0">
                  <a:moveTo>
                    <a:pt x="1689" y="1"/>
                  </a:moveTo>
                  <a:cubicBezTo>
                    <a:pt x="1128" y="1"/>
                    <a:pt x="565" y="57"/>
                    <a:pt x="0" y="169"/>
                  </a:cubicBezTo>
                  <a:cubicBezTo>
                    <a:pt x="18" y="223"/>
                    <a:pt x="1785" y="1061"/>
                    <a:pt x="2543" y="1454"/>
                  </a:cubicBezTo>
                  <a:cubicBezTo>
                    <a:pt x="3560" y="1124"/>
                    <a:pt x="3221" y="785"/>
                    <a:pt x="4131" y="365"/>
                  </a:cubicBezTo>
                  <a:cubicBezTo>
                    <a:pt x="3325" y="122"/>
                    <a:pt x="2510" y="1"/>
                    <a:pt x="16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
            <p:cNvSpPr/>
            <p:nvPr/>
          </p:nvSpPr>
          <p:spPr>
            <a:xfrm>
              <a:off x="5779018" y="871974"/>
              <a:ext cx="4491" cy="1932"/>
            </a:xfrm>
            <a:custGeom>
              <a:avLst/>
              <a:gdLst/>
              <a:ahLst/>
              <a:cxnLst/>
              <a:rect l="l" t="t" r="r" b="b"/>
              <a:pathLst>
                <a:path w="451" h="194" extrusionOk="0">
                  <a:moveTo>
                    <a:pt x="81" y="1"/>
                  </a:moveTo>
                  <a:cubicBezTo>
                    <a:pt x="54" y="10"/>
                    <a:pt x="27" y="19"/>
                    <a:pt x="1" y="28"/>
                  </a:cubicBezTo>
                  <a:cubicBezTo>
                    <a:pt x="277" y="144"/>
                    <a:pt x="406" y="193"/>
                    <a:pt x="426" y="193"/>
                  </a:cubicBezTo>
                  <a:cubicBezTo>
                    <a:pt x="451" y="193"/>
                    <a:pt x="312" y="11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
            <p:cNvSpPr/>
            <p:nvPr/>
          </p:nvSpPr>
          <p:spPr>
            <a:xfrm>
              <a:off x="5779406" y="846751"/>
              <a:ext cx="43952" cy="31446"/>
            </a:xfrm>
            <a:custGeom>
              <a:avLst/>
              <a:gdLst/>
              <a:ahLst/>
              <a:cxnLst/>
              <a:rect l="l" t="t" r="r" b="b"/>
              <a:pathLst>
                <a:path w="4414" h="3158" extrusionOk="0">
                  <a:moveTo>
                    <a:pt x="4413" y="0"/>
                  </a:moveTo>
                  <a:cubicBezTo>
                    <a:pt x="0" y="834"/>
                    <a:pt x="2954" y="3157"/>
                    <a:pt x="3714" y="3157"/>
                  </a:cubicBezTo>
                  <a:cubicBezTo>
                    <a:pt x="3784" y="3157"/>
                    <a:pt x="3835" y="3138"/>
                    <a:pt x="3860" y="3096"/>
                  </a:cubicBezTo>
                  <a:lnTo>
                    <a:pt x="3494" y="3033"/>
                  </a:lnTo>
                  <a:cubicBezTo>
                    <a:pt x="3700" y="2391"/>
                    <a:pt x="3271" y="1356"/>
                    <a:pt x="4378" y="955"/>
                  </a:cubicBezTo>
                  <a:lnTo>
                    <a:pt x="4378" y="955"/>
                  </a:lnTo>
                  <a:cubicBezTo>
                    <a:pt x="4269" y="970"/>
                    <a:pt x="4146" y="983"/>
                    <a:pt x="4029" y="983"/>
                  </a:cubicBezTo>
                  <a:cubicBezTo>
                    <a:pt x="3810" y="983"/>
                    <a:pt x="3612" y="940"/>
                    <a:pt x="3566" y="794"/>
                  </a:cubicBezTo>
                  <a:cubicBezTo>
                    <a:pt x="3932" y="535"/>
                    <a:pt x="3932" y="170"/>
                    <a:pt x="44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
            <p:cNvSpPr/>
            <p:nvPr/>
          </p:nvSpPr>
          <p:spPr>
            <a:xfrm>
              <a:off x="5823350" y="845775"/>
              <a:ext cx="5785" cy="986"/>
            </a:xfrm>
            <a:custGeom>
              <a:avLst/>
              <a:gdLst/>
              <a:ahLst/>
              <a:cxnLst/>
              <a:rect l="l" t="t" r="r" b="b"/>
              <a:pathLst>
                <a:path w="581" h="99" extrusionOk="0">
                  <a:moveTo>
                    <a:pt x="580" y="0"/>
                  </a:moveTo>
                  <a:lnTo>
                    <a:pt x="580" y="0"/>
                  </a:lnTo>
                  <a:cubicBezTo>
                    <a:pt x="330" y="9"/>
                    <a:pt x="143" y="45"/>
                    <a:pt x="0" y="98"/>
                  </a:cubicBezTo>
                  <a:cubicBezTo>
                    <a:pt x="179" y="62"/>
                    <a:pt x="375" y="27"/>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
            <p:cNvSpPr/>
            <p:nvPr/>
          </p:nvSpPr>
          <p:spPr>
            <a:xfrm>
              <a:off x="5822992" y="855384"/>
              <a:ext cx="3754" cy="876"/>
            </a:xfrm>
            <a:custGeom>
              <a:avLst/>
              <a:gdLst/>
              <a:ahLst/>
              <a:cxnLst/>
              <a:rect l="l" t="t" r="r" b="b"/>
              <a:pathLst>
                <a:path w="377" h="88" extrusionOk="0">
                  <a:moveTo>
                    <a:pt x="330" y="1"/>
                  </a:moveTo>
                  <a:cubicBezTo>
                    <a:pt x="321" y="1"/>
                    <a:pt x="304" y="3"/>
                    <a:pt x="277" y="7"/>
                  </a:cubicBezTo>
                  <a:cubicBezTo>
                    <a:pt x="179" y="25"/>
                    <a:pt x="81" y="52"/>
                    <a:pt x="1" y="88"/>
                  </a:cubicBezTo>
                  <a:cubicBezTo>
                    <a:pt x="216" y="51"/>
                    <a:pt x="376" y="1"/>
                    <a:pt x="3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
            <p:cNvSpPr/>
            <p:nvPr/>
          </p:nvSpPr>
          <p:spPr>
            <a:xfrm>
              <a:off x="5738509" y="819566"/>
              <a:ext cx="1703" cy="807"/>
            </a:xfrm>
            <a:custGeom>
              <a:avLst/>
              <a:gdLst/>
              <a:ahLst/>
              <a:cxnLst/>
              <a:rect l="l" t="t" r="r" b="b"/>
              <a:pathLst>
                <a:path w="171" h="81" extrusionOk="0">
                  <a:moveTo>
                    <a:pt x="170" y="0"/>
                  </a:moveTo>
                  <a:lnTo>
                    <a:pt x="170" y="0"/>
                  </a:lnTo>
                  <a:cubicBezTo>
                    <a:pt x="99" y="27"/>
                    <a:pt x="45" y="54"/>
                    <a:pt x="1" y="81"/>
                  </a:cubicBezTo>
                  <a:cubicBezTo>
                    <a:pt x="54" y="63"/>
                    <a:pt x="108" y="27"/>
                    <a:pt x="1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
            <p:cNvSpPr/>
            <p:nvPr/>
          </p:nvSpPr>
          <p:spPr>
            <a:xfrm>
              <a:off x="5736109" y="821667"/>
              <a:ext cx="19407" cy="3186"/>
            </a:xfrm>
            <a:custGeom>
              <a:avLst/>
              <a:gdLst/>
              <a:ahLst/>
              <a:cxnLst/>
              <a:rect l="l" t="t" r="r" b="b"/>
              <a:pathLst>
                <a:path w="1949" h="320" extrusionOk="0">
                  <a:moveTo>
                    <a:pt x="161" y="0"/>
                  </a:moveTo>
                  <a:cubicBezTo>
                    <a:pt x="139" y="0"/>
                    <a:pt x="83" y="44"/>
                    <a:pt x="1" y="119"/>
                  </a:cubicBezTo>
                  <a:cubicBezTo>
                    <a:pt x="21" y="264"/>
                    <a:pt x="433" y="319"/>
                    <a:pt x="804" y="319"/>
                  </a:cubicBezTo>
                  <a:cubicBezTo>
                    <a:pt x="1437" y="319"/>
                    <a:pt x="1949" y="159"/>
                    <a:pt x="170" y="12"/>
                  </a:cubicBezTo>
                  <a:cubicBezTo>
                    <a:pt x="170" y="4"/>
                    <a:pt x="167" y="0"/>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
            <p:cNvSpPr/>
            <p:nvPr/>
          </p:nvSpPr>
          <p:spPr>
            <a:xfrm>
              <a:off x="5723582" y="835110"/>
              <a:ext cx="349" cy="159"/>
            </a:xfrm>
            <a:custGeom>
              <a:avLst/>
              <a:gdLst/>
              <a:ahLst/>
              <a:cxnLst/>
              <a:rect l="l" t="t" r="r" b="b"/>
              <a:pathLst>
                <a:path w="35" h="16" extrusionOk="0">
                  <a:moveTo>
                    <a:pt x="19" y="1"/>
                  </a:moveTo>
                  <a:cubicBezTo>
                    <a:pt x="10" y="9"/>
                    <a:pt x="10" y="9"/>
                    <a:pt x="1" y="9"/>
                  </a:cubicBezTo>
                  <a:cubicBezTo>
                    <a:pt x="12" y="13"/>
                    <a:pt x="22" y="15"/>
                    <a:pt x="27" y="15"/>
                  </a:cubicBezTo>
                  <a:cubicBezTo>
                    <a:pt x="35" y="15"/>
                    <a:pt x="34" y="11"/>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
            <p:cNvSpPr/>
            <p:nvPr/>
          </p:nvSpPr>
          <p:spPr>
            <a:xfrm>
              <a:off x="5713903" y="820263"/>
              <a:ext cx="24615" cy="14946"/>
            </a:xfrm>
            <a:custGeom>
              <a:avLst/>
              <a:gdLst/>
              <a:ahLst/>
              <a:cxnLst/>
              <a:rect l="l" t="t" r="r" b="b"/>
              <a:pathLst>
                <a:path w="2472" h="1501" extrusionOk="0">
                  <a:moveTo>
                    <a:pt x="1099" y="0"/>
                  </a:moveTo>
                  <a:cubicBezTo>
                    <a:pt x="908" y="0"/>
                    <a:pt x="704" y="54"/>
                    <a:pt x="464" y="234"/>
                  </a:cubicBezTo>
                  <a:lnTo>
                    <a:pt x="696" y="234"/>
                  </a:lnTo>
                  <a:lnTo>
                    <a:pt x="1" y="1251"/>
                  </a:lnTo>
                  <a:cubicBezTo>
                    <a:pt x="589" y="1358"/>
                    <a:pt x="839" y="1429"/>
                    <a:pt x="946" y="1474"/>
                  </a:cubicBezTo>
                  <a:cubicBezTo>
                    <a:pt x="946" y="1483"/>
                    <a:pt x="955" y="1492"/>
                    <a:pt x="973" y="1500"/>
                  </a:cubicBezTo>
                  <a:cubicBezTo>
                    <a:pt x="982" y="1500"/>
                    <a:pt x="982" y="1492"/>
                    <a:pt x="991" y="1492"/>
                  </a:cubicBezTo>
                  <a:cubicBezTo>
                    <a:pt x="1327" y="1340"/>
                    <a:pt x="1371" y="1286"/>
                    <a:pt x="1306" y="1286"/>
                  </a:cubicBezTo>
                  <a:cubicBezTo>
                    <a:pt x="1283" y="1286"/>
                    <a:pt x="1247" y="1293"/>
                    <a:pt x="1205" y="1304"/>
                  </a:cubicBezTo>
                  <a:cubicBezTo>
                    <a:pt x="1499" y="1019"/>
                    <a:pt x="1981" y="492"/>
                    <a:pt x="2231" y="260"/>
                  </a:cubicBezTo>
                  <a:cubicBezTo>
                    <a:pt x="2222" y="198"/>
                    <a:pt x="2293" y="118"/>
                    <a:pt x="2472" y="11"/>
                  </a:cubicBezTo>
                  <a:lnTo>
                    <a:pt x="2472" y="11"/>
                  </a:lnTo>
                  <a:cubicBezTo>
                    <a:pt x="2284" y="95"/>
                    <a:pt x="2118" y="123"/>
                    <a:pt x="1965" y="123"/>
                  </a:cubicBezTo>
                  <a:cubicBezTo>
                    <a:pt x="1648" y="123"/>
                    <a:pt x="1387" y="0"/>
                    <a:pt x="10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
            <p:cNvSpPr/>
            <p:nvPr/>
          </p:nvSpPr>
          <p:spPr>
            <a:xfrm>
              <a:off x="5783369" y="851600"/>
              <a:ext cx="7209" cy="3595"/>
            </a:xfrm>
            <a:custGeom>
              <a:avLst/>
              <a:gdLst/>
              <a:ahLst/>
              <a:cxnLst/>
              <a:rect l="l" t="t" r="r" b="b"/>
              <a:pathLst>
                <a:path w="724" h="361" extrusionOk="0">
                  <a:moveTo>
                    <a:pt x="353" y="1"/>
                  </a:moveTo>
                  <a:cubicBezTo>
                    <a:pt x="189" y="1"/>
                    <a:pt x="72" y="121"/>
                    <a:pt x="1" y="361"/>
                  </a:cubicBezTo>
                  <a:cubicBezTo>
                    <a:pt x="126" y="170"/>
                    <a:pt x="274" y="75"/>
                    <a:pt x="447" y="75"/>
                  </a:cubicBezTo>
                  <a:cubicBezTo>
                    <a:pt x="533" y="75"/>
                    <a:pt x="625" y="99"/>
                    <a:pt x="723" y="147"/>
                  </a:cubicBezTo>
                  <a:cubicBezTo>
                    <a:pt x="581" y="49"/>
                    <a:pt x="458" y="1"/>
                    <a:pt x="3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
            <p:cNvSpPr/>
            <p:nvPr/>
          </p:nvSpPr>
          <p:spPr>
            <a:xfrm>
              <a:off x="5896103" y="880419"/>
              <a:ext cx="30659" cy="20084"/>
            </a:xfrm>
            <a:custGeom>
              <a:avLst/>
              <a:gdLst/>
              <a:ahLst/>
              <a:cxnLst/>
              <a:rect l="l" t="t" r="r" b="b"/>
              <a:pathLst>
                <a:path w="3079" h="2017" extrusionOk="0">
                  <a:moveTo>
                    <a:pt x="1143" y="0"/>
                  </a:moveTo>
                  <a:lnTo>
                    <a:pt x="1143" y="0"/>
                  </a:lnTo>
                  <a:cubicBezTo>
                    <a:pt x="1669" y="107"/>
                    <a:pt x="1" y="1945"/>
                    <a:pt x="1794" y="2016"/>
                  </a:cubicBezTo>
                  <a:cubicBezTo>
                    <a:pt x="1490" y="1954"/>
                    <a:pt x="3078" y="161"/>
                    <a:pt x="11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
            <p:cNvSpPr/>
            <p:nvPr/>
          </p:nvSpPr>
          <p:spPr>
            <a:xfrm>
              <a:off x="6395443" y="939848"/>
              <a:ext cx="548" cy="189"/>
            </a:xfrm>
            <a:custGeom>
              <a:avLst/>
              <a:gdLst/>
              <a:ahLst/>
              <a:cxnLst/>
              <a:rect l="l" t="t" r="r" b="b"/>
              <a:pathLst>
                <a:path w="55" h="19" extrusionOk="0">
                  <a:moveTo>
                    <a:pt x="19" y="0"/>
                  </a:moveTo>
                  <a:cubicBezTo>
                    <a:pt x="10" y="0"/>
                    <a:pt x="10" y="9"/>
                    <a:pt x="1" y="9"/>
                  </a:cubicBezTo>
                  <a:cubicBezTo>
                    <a:pt x="19" y="9"/>
                    <a:pt x="37" y="9"/>
                    <a:pt x="54" y="18"/>
                  </a:cubicBezTo>
                  <a:cubicBezTo>
                    <a:pt x="37" y="9"/>
                    <a:pt x="28"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
            <p:cNvSpPr/>
            <p:nvPr/>
          </p:nvSpPr>
          <p:spPr>
            <a:xfrm>
              <a:off x="6332370" y="888763"/>
              <a:ext cx="4013" cy="4013"/>
            </a:xfrm>
            <a:custGeom>
              <a:avLst/>
              <a:gdLst/>
              <a:ahLst/>
              <a:cxnLst/>
              <a:rect l="l" t="t" r="r" b="b"/>
              <a:pathLst>
                <a:path w="403" h="403" extrusionOk="0">
                  <a:moveTo>
                    <a:pt x="402" y="1"/>
                  </a:moveTo>
                  <a:cubicBezTo>
                    <a:pt x="117" y="126"/>
                    <a:pt x="1" y="277"/>
                    <a:pt x="295" y="402"/>
                  </a:cubicBezTo>
                  <a:cubicBezTo>
                    <a:pt x="358" y="295"/>
                    <a:pt x="393" y="161"/>
                    <a:pt x="4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
            <p:cNvSpPr/>
            <p:nvPr/>
          </p:nvSpPr>
          <p:spPr>
            <a:xfrm>
              <a:off x="6335924" y="885039"/>
              <a:ext cx="189" cy="100"/>
            </a:xfrm>
            <a:custGeom>
              <a:avLst/>
              <a:gdLst/>
              <a:ahLst/>
              <a:cxnLst/>
              <a:rect l="l" t="t" r="r" b="b"/>
              <a:pathLst>
                <a:path w="19" h="10" extrusionOk="0">
                  <a:moveTo>
                    <a:pt x="19" y="0"/>
                  </a:moveTo>
                  <a:cubicBezTo>
                    <a:pt x="10" y="0"/>
                    <a:pt x="10" y="9"/>
                    <a:pt x="1" y="9"/>
                  </a:cubicBezTo>
                  <a:lnTo>
                    <a:pt x="19" y="9"/>
                  </a:lnTo>
                  <a:cubicBezTo>
                    <a:pt x="19" y="9"/>
                    <a:pt x="19" y="0"/>
                    <a:pt x="1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
            <p:cNvSpPr/>
            <p:nvPr/>
          </p:nvSpPr>
          <p:spPr>
            <a:xfrm>
              <a:off x="6411973" y="925349"/>
              <a:ext cx="7289" cy="717"/>
            </a:xfrm>
            <a:custGeom>
              <a:avLst/>
              <a:gdLst/>
              <a:ahLst/>
              <a:cxnLst/>
              <a:rect l="l" t="t" r="r" b="b"/>
              <a:pathLst>
                <a:path w="732" h="72" extrusionOk="0">
                  <a:moveTo>
                    <a:pt x="103" y="1"/>
                  </a:moveTo>
                  <a:cubicBezTo>
                    <a:pt x="69" y="1"/>
                    <a:pt x="35" y="1"/>
                    <a:pt x="0" y="2"/>
                  </a:cubicBezTo>
                  <a:cubicBezTo>
                    <a:pt x="243" y="50"/>
                    <a:pt x="435" y="71"/>
                    <a:pt x="592" y="71"/>
                  </a:cubicBezTo>
                  <a:cubicBezTo>
                    <a:pt x="642" y="71"/>
                    <a:pt x="688" y="69"/>
                    <a:pt x="732" y="65"/>
                  </a:cubicBezTo>
                  <a:cubicBezTo>
                    <a:pt x="537" y="26"/>
                    <a:pt x="330" y="1"/>
                    <a:pt x="1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
            <p:cNvSpPr/>
            <p:nvPr/>
          </p:nvSpPr>
          <p:spPr>
            <a:xfrm>
              <a:off x="6395981" y="939310"/>
              <a:ext cx="46820" cy="11033"/>
            </a:xfrm>
            <a:custGeom>
              <a:avLst/>
              <a:gdLst/>
              <a:ahLst/>
              <a:cxnLst/>
              <a:rect l="l" t="t" r="r" b="b"/>
              <a:pathLst>
                <a:path w="4702" h="1108" extrusionOk="0">
                  <a:moveTo>
                    <a:pt x="0" y="72"/>
                  </a:moveTo>
                  <a:lnTo>
                    <a:pt x="0" y="72"/>
                  </a:lnTo>
                  <a:cubicBezTo>
                    <a:pt x="491" y="286"/>
                    <a:pt x="848" y="634"/>
                    <a:pt x="955" y="1107"/>
                  </a:cubicBezTo>
                  <a:lnTo>
                    <a:pt x="3212" y="1107"/>
                  </a:lnTo>
                  <a:cubicBezTo>
                    <a:pt x="3503" y="899"/>
                    <a:pt x="3958" y="784"/>
                    <a:pt x="4568" y="784"/>
                  </a:cubicBezTo>
                  <a:cubicBezTo>
                    <a:pt x="4612" y="784"/>
                    <a:pt x="4656" y="785"/>
                    <a:pt x="4702" y="786"/>
                  </a:cubicBezTo>
                  <a:cubicBezTo>
                    <a:pt x="3087" y="1"/>
                    <a:pt x="1624" y="268"/>
                    <a:pt x="0" y="7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
            <p:cNvSpPr/>
            <p:nvPr/>
          </p:nvSpPr>
          <p:spPr>
            <a:xfrm>
              <a:off x="6336104" y="885129"/>
              <a:ext cx="9609" cy="3644"/>
            </a:xfrm>
            <a:custGeom>
              <a:avLst/>
              <a:gdLst/>
              <a:ahLst/>
              <a:cxnLst/>
              <a:rect l="l" t="t" r="r" b="b"/>
              <a:pathLst>
                <a:path w="965" h="366" extrusionOk="0">
                  <a:moveTo>
                    <a:pt x="1" y="0"/>
                  </a:moveTo>
                  <a:lnTo>
                    <a:pt x="1" y="0"/>
                  </a:lnTo>
                  <a:cubicBezTo>
                    <a:pt x="27" y="143"/>
                    <a:pt x="36" y="259"/>
                    <a:pt x="27" y="366"/>
                  </a:cubicBezTo>
                  <a:cubicBezTo>
                    <a:pt x="277" y="268"/>
                    <a:pt x="643" y="178"/>
                    <a:pt x="964" y="134"/>
                  </a:cubicBezTo>
                  <a:cubicBezTo>
                    <a:pt x="241" y="9"/>
                    <a:pt x="955"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
            <p:cNvSpPr/>
            <p:nvPr/>
          </p:nvSpPr>
          <p:spPr>
            <a:xfrm>
              <a:off x="6257576" y="853234"/>
              <a:ext cx="225288" cy="97106"/>
            </a:xfrm>
            <a:custGeom>
              <a:avLst/>
              <a:gdLst/>
              <a:ahLst/>
              <a:cxnLst/>
              <a:rect l="l" t="t" r="r" b="b"/>
              <a:pathLst>
                <a:path w="22625" h="9752" extrusionOk="0">
                  <a:moveTo>
                    <a:pt x="21411" y="250"/>
                  </a:moveTo>
                  <a:lnTo>
                    <a:pt x="21411" y="250"/>
                  </a:lnTo>
                  <a:cubicBezTo>
                    <a:pt x="17477" y="964"/>
                    <a:pt x="20733" y="0"/>
                    <a:pt x="14756" y="1437"/>
                  </a:cubicBezTo>
                  <a:cubicBezTo>
                    <a:pt x="15594" y="2400"/>
                    <a:pt x="16147" y="3497"/>
                    <a:pt x="16415" y="4737"/>
                  </a:cubicBezTo>
                  <a:cubicBezTo>
                    <a:pt x="15727" y="4832"/>
                    <a:pt x="14943" y="4876"/>
                    <a:pt x="14143" y="4876"/>
                  </a:cubicBezTo>
                  <a:cubicBezTo>
                    <a:pt x="11853" y="4876"/>
                    <a:pt x="9431" y="4517"/>
                    <a:pt x="8743" y="3961"/>
                  </a:cubicBezTo>
                  <a:cubicBezTo>
                    <a:pt x="8635" y="4013"/>
                    <a:pt x="8502" y="4028"/>
                    <a:pt x="8366" y="4028"/>
                  </a:cubicBezTo>
                  <a:cubicBezTo>
                    <a:pt x="8199" y="4028"/>
                    <a:pt x="8028" y="4006"/>
                    <a:pt x="7895" y="4006"/>
                  </a:cubicBezTo>
                  <a:cubicBezTo>
                    <a:pt x="7860" y="3997"/>
                    <a:pt x="7833" y="3979"/>
                    <a:pt x="7806" y="3970"/>
                  </a:cubicBezTo>
                  <a:cubicBezTo>
                    <a:pt x="7333" y="4764"/>
                    <a:pt x="5638" y="4274"/>
                    <a:pt x="6843" y="5995"/>
                  </a:cubicBezTo>
                  <a:cubicBezTo>
                    <a:pt x="7173" y="6147"/>
                    <a:pt x="0" y="7485"/>
                    <a:pt x="3132" y="8047"/>
                  </a:cubicBezTo>
                  <a:cubicBezTo>
                    <a:pt x="3141" y="8270"/>
                    <a:pt x="2775" y="8324"/>
                    <a:pt x="2534" y="8440"/>
                  </a:cubicBezTo>
                  <a:cubicBezTo>
                    <a:pt x="3214" y="8489"/>
                    <a:pt x="2977" y="8820"/>
                    <a:pt x="3396" y="8820"/>
                  </a:cubicBezTo>
                  <a:cubicBezTo>
                    <a:pt x="3505" y="8820"/>
                    <a:pt x="3657" y="8798"/>
                    <a:pt x="3881" y="8743"/>
                  </a:cubicBezTo>
                  <a:lnTo>
                    <a:pt x="3881" y="8743"/>
                  </a:lnTo>
                  <a:cubicBezTo>
                    <a:pt x="3738" y="8805"/>
                    <a:pt x="2587" y="9278"/>
                    <a:pt x="1642" y="9751"/>
                  </a:cubicBezTo>
                  <a:lnTo>
                    <a:pt x="10813" y="9751"/>
                  </a:lnTo>
                  <a:cubicBezTo>
                    <a:pt x="10456" y="9100"/>
                    <a:pt x="11116" y="9573"/>
                    <a:pt x="10929" y="8770"/>
                  </a:cubicBezTo>
                  <a:lnTo>
                    <a:pt x="10929" y="8770"/>
                  </a:lnTo>
                  <a:cubicBezTo>
                    <a:pt x="10627" y="8807"/>
                    <a:pt x="10253" y="9195"/>
                    <a:pt x="9580" y="9195"/>
                  </a:cubicBezTo>
                  <a:cubicBezTo>
                    <a:pt x="9437" y="9195"/>
                    <a:pt x="9281" y="9178"/>
                    <a:pt x="9109" y="9136"/>
                  </a:cubicBezTo>
                  <a:cubicBezTo>
                    <a:pt x="9876" y="8658"/>
                    <a:pt x="11027" y="8387"/>
                    <a:pt x="12101" y="8387"/>
                  </a:cubicBezTo>
                  <a:cubicBezTo>
                    <a:pt x="12751" y="8387"/>
                    <a:pt x="13373" y="8486"/>
                    <a:pt x="13864" y="8698"/>
                  </a:cubicBezTo>
                  <a:cubicBezTo>
                    <a:pt x="14435" y="8306"/>
                    <a:pt x="14185" y="7735"/>
                    <a:pt x="15398" y="7646"/>
                  </a:cubicBezTo>
                  <a:lnTo>
                    <a:pt x="15398" y="7646"/>
                  </a:lnTo>
                  <a:cubicBezTo>
                    <a:pt x="15364" y="7647"/>
                    <a:pt x="15331" y="7648"/>
                    <a:pt x="15298" y="7648"/>
                  </a:cubicBezTo>
                  <a:cubicBezTo>
                    <a:pt x="14503" y="7648"/>
                    <a:pt x="13950" y="7149"/>
                    <a:pt x="14533" y="6994"/>
                  </a:cubicBezTo>
                  <a:cubicBezTo>
                    <a:pt x="15788" y="5817"/>
                    <a:pt x="16574" y="5226"/>
                    <a:pt x="16889" y="5226"/>
                  </a:cubicBezTo>
                  <a:cubicBezTo>
                    <a:pt x="17120" y="5226"/>
                    <a:pt x="17096" y="5544"/>
                    <a:pt x="16817" y="6183"/>
                  </a:cubicBezTo>
                  <a:cubicBezTo>
                    <a:pt x="16925" y="6131"/>
                    <a:pt x="17058" y="6116"/>
                    <a:pt x="17193" y="6116"/>
                  </a:cubicBezTo>
                  <a:cubicBezTo>
                    <a:pt x="17360" y="6116"/>
                    <a:pt x="17531" y="6138"/>
                    <a:pt x="17664" y="6138"/>
                  </a:cubicBezTo>
                  <a:cubicBezTo>
                    <a:pt x="16451" y="6218"/>
                    <a:pt x="17120" y="7200"/>
                    <a:pt x="16237" y="7307"/>
                  </a:cubicBezTo>
                  <a:cubicBezTo>
                    <a:pt x="16821" y="7412"/>
                    <a:pt x="17304" y="7617"/>
                    <a:pt x="17930" y="7617"/>
                  </a:cubicBezTo>
                  <a:cubicBezTo>
                    <a:pt x="18002" y="7617"/>
                    <a:pt x="18075" y="7614"/>
                    <a:pt x="18151" y="7608"/>
                  </a:cubicBezTo>
                  <a:lnTo>
                    <a:pt x="18151" y="7608"/>
                  </a:lnTo>
                  <a:cubicBezTo>
                    <a:pt x="16881" y="7769"/>
                    <a:pt x="18892" y="8347"/>
                    <a:pt x="17602" y="8493"/>
                  </a:cubicBezTo>
                  <a:cubicBezTo>
                    <a:pt x="17611" y="8494"/>
                    <a:pt x="17622" y="8494"/>
                    <a:pt x="17636" y="8494"/>
                  </a:cubicBezTo>
                  <a:cubicBezTo>
                    <a:pt x="18079" y="8494"/>
                    <a:pt x="20725" y="8076"/>
                    <a:pt x="19885" y="7556"/>
                  </a:cubicBezTo>
                  <a:lnTo>
                    <a:pt x="19885" y="7556"/>
                  </a:lnTo>
                  <a:cubicBezTo>
                    <a:pt x="19765" y="7589"/>
                    <a:pt x="19663" y="7604"/>
                    <a:pt x="19578" y="7604"/>
                  </a:cubicBezTo>
                  <a:cubicBezTo>
                    <a:pt x="18298" y="7604"/>
                    <a:pt x="20815" y="4154"/>
                    <a:pt x="20064" y="4154"/>
                  </a:cubicBezTo>
                  <a:cubicBezTo>
                    <a:pt x="20004" y="4154"/>
                    <a:pt x="19923" y="4176"/>
                    <a:pt x="19818" y="4223"/>
                  </a:cubicBezTo>
                  <a:lnTo>
                    <a:pt x="19818" y="4223"/>
                  </a:lnTo>
                  <a:lnTo>
                    <a:pt x="21250" y="3569"/>
                  </a:lnTo>
                  <a:lnTo>
                    <a:pt x="21250" y="3569"/>
                  </a:lnTo>
                  <a:cubicBezTo>
                    <a:pt x="21194" y="3577"/>
                    <a:pt x="21134" y="3581"/>
                    <a:pt x="21074" y="3581"/>
                  </a:cubicBezTo>
                  <a:cubicBezTo>
                    <a:pt x="20744" y="3581"/>
                    <a:pt x="20393" y="3462"/>
                    <a:pt x="20385" y="3266"/>
                  </a:cubicBezTo>
                  <a:lnTo>
                    <a:pt x="20385" y="3266"/>
                  </a:lnTo>
                  <a:cubicBezTo>
                    <a:pt x="20385" y="3266"/>
                    <a:pt x="20386" y="3266"/>
                    <a:pt x="20386" y="3266"/>
                  </a:cubicBezTo>
                  <a:cubicBezTo>
                    <a:pt x="20466" y="3266"/>
                    <a:pt x="22625" y="1141"/>
                    <a:pt x="19850" y="964"/>
                  </a:cubicBezTo>
                  <a:lnTo>
                    <a:pt x="21411" y="25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
            <p:cNvSpPr/>
            <p:nvPr/>
          </p:nvSpPr>
          <p:spPr>
            <a:xfrm>
              <a:off x="6321266" y="861758"/>
              <a:ext cx="26308" cy="23291"/>
            </a:xfrm>
            <a:custGeom>
              <a:avLst/>
              <a:gdLst/>
              <a:ahLst/>
              <a:cxnLst/>
              <a:rect l="l" t="t" r="r" b="b"/>
              <a:pathLst>
                <a:path w="2642" h="2339" extrusionOk="0">
                  <a:moveTo>
                    <a:pt x="2026" y="1"/>
                  </a:moveTo>
                  <a:cubicBezTo>
                    <a:pt x="331" y="313"/>
                    <a:pt x="973" y="1535"/>
                    <a:pt x="1" y="1856"/>
                  </a:cubicBezTo>
                  <a:cubicBezTo>
                    <a:pt x="180" y="1843"/>
                    <a:pt x="318" y="1839"/>
                    <a:pt x="438" y="1839"/>
                  </a:cubicBezTo>
                  <a:cubicBezTo>
                    <a:pt x="603" y="1839"/>
                    <a:pt x="736" y="1847"/>
                    <a:pt x="902" y="1847"/>
                  </a:cubicBezTo>
                  <a:cubicBezTo>
                    <a:pt x="1022" y="1847"/>
                    <a:pt x="1159" y="1843"/>
                    <a:pt x="1339" y="1830"/>
                  </a:cubicBezTo>
                  <a:cubicBezTo>
                    <a:pt x="1410" y="2017"/>
                    <a:pt x="1455" y="2186"/>
                    <a:pt x="1491" y="2338"/>
                  </a:cubicBezTo>
                  <a:cubicBezTo>
                    <a:pt x="2427" y="2008"/>
                    <a:pt x="1928" y="857"/>
                    <a:pt x="2641" y="420"/>
                  </a:cubicBezTo>
                  <a:lnTo>
                    <a:pt x="2641" y="420"/>
                  </a:lnTo>
                  <a:cubicBezTo>
                    <a:pt x="2534" y="474"/>
                    <a:pt x="2276" y="581"/>
                    <a:pt x="2035" y="581"/>
                  </a:cubicBezTo>
                  <a:lnTo>
                    <a:pt x="20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
            <p:cNvSpPr/>
            <p:nvPr/>
          </p:nvSpPr>
          <p:spPr>
            <a:xfrm>
              <a:off x="5732733" y="812018"/>
              <a:ext cx="6233" cy="5775"/>
            </a:xfrm>
            <a:custGeom>
              <a:avLst/>
              <a:gdLst/>
              <a:ahLst/>
              <a:cxnLst/>
              <a:rect l="l" t="t" r="r" b="b"/>
              <a:pathLst>
                <a:path w="626" h="580" extrusionOk="0">
                  <a:moveTo>
                    <a:pt x="367" y="0"/>
                  </a:moveTo>
                  <a:lnTo>
                    <a:pt x="1" y="286"/>
                  </a:lnTo>
                  <a:lnTo>
                    <a:pt x="625" y="580"/>
                  </a:ln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
            <p:cNvSpPr/>
            <p:nvPr/>
          </p:nvSpPr>
          <p:spPr>
            <a:xfrm>
              <a:off x="5831874" y="854080"/>
              <a:ext cx="10943" cy="3157"/>
            </a:xfrm>
            <a:custGeom>
              <a:avLst/>
              <a:gdLst/>
              <a:ahLst/>
              <a:cxnLst/>
              <a:rect l="l" t="t" r="r" b="b"/>
              <a:pathLst>
                <a:path w="1099" h="317" extrusionOk="0">
                  <a:moveTo>
                    <a:pt x="476" y="0"/>
                  </a:moveTo>
                  <a:cubicBezTo>
                    <a:pt x="243" y="0"/>
                    <a:pt x="66" y="97"/>
                    <a:pt x="1" y="317"/>
                  </a:cubicBezTo>
                  <a:cubicBezTo>
                    <a:pt x="63" y="288"/>
                    <a:pt x="155" y="280"/>
                    <a:pt x="260" y="280"/>
                  </a:cubicBezTo>
                  <a:cubicBezTo>
                    <a:pt x="370" y="280"/>
                    <a:pt x="495" y="289"/>
                    <a:pt x="616" y="289"/>
                  </a:cubicBezTo>
                  <a:cubicBezTo>
                    <a:pt x="807" y="289"/>
                    <a:pt x="991" y="269"/>
                    <a:pt x="1098" y="165"/>
                  </a:cubicBezTo>
                  <a:cubicBezTo>
                    <a:pt x="875" y="59"/>
                    <a:pt x="658" y="0"/>
                    <a:pt x="47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
            <p:cNvSpPr/>
            <p:nvPr/>
          </p:nvSpPr>
          <p:spPr>
            <a:xfrm>
              <a:off x="5851422" y="858651"/>
              <a:ext cx="9689" cy="7319"/>
            </a:xfrm>
            <a:custGeom>
              <a:avLst/>
              <a:gdLst/>
              <a:ahLst/>
              <a:cxnLst/>
              <a:rect l="l" t="t" r="r" b="b"/>
              <a:pathLst>
                <a:path w="973" h="735" extrusionOk="0">
                  <a:moveTo>
                    <a:pt x="964" y="1"/>
                  </a:moveTo>
                  <a:lnTo>
                    <a:pt x="964" y="1"/>
                  </a:lnTo>
                  <a:cubicBezTo>
                    <a:pt x="892" y="108"/>
                    <a:pt x="776" y="250"/>
                    <a:pt x="598" y="429"/>
                  </a:cubicBezTo>
                  <a:lnTo>
                    <a:pt x="0" y="696"/>
                  </a:lnTo>
                  <a:cubicBezTo>
                    <a:pt x="55" y="724"/>
                    <a:pt x="121" y="735"/>
                    <a:pt x="194" y="735"/>
                  </a:cubicBezTo>
                  <a:cubicBezTo>
                    <a:pt x="444" y="735"/>
                    <a:pt x="768" y="607"/>
                    <a:pt x="958" y="607"/>
                  </a:cubicBezTo>
                  <a:cubicBezTo>
                    <a:pt x="963" y="607"/>
                    <a:pt x="968" y="607"/>
                    <a:pt x="973" y="607"/>
                  </a:cubicBezTo>
                  <a:cubicBezTo>
                    <a:pt x="919" y="349"/>
                    <a:pt x="937" y="143"/>
                    <a:pt x="96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
            <p:cNvSpPr/>
            <p:nvPr/>
          </p:nvSpPr>
          <p:spPr>
            <a:xfrm>
              <a:off x="5861011" y="856151"/>
              <a:ext cx="1454" cy="2509"/>
            </a:xfrm>
            <a:custGeom>
              <a:avLst/>
              <a:gdLst/>
              <a:ahLst/>
              <a:cxnLst/>
              <a:rect l="l" t="t" r="r" b="b"/>
              <a:pathLst>
                <a:path w="146" h="252" extrusionOk="0">
                  <a:moveTo>
                    <a:pt x="125" y="1"/>
                  </a:moveTo>
                  <a:cubicBezTo>
                    <a:pt x="104" y="1"/>
                    <a:pt x="41" y="85"/>
                    <a:pt x="1" y="252"/>
                  </a:cubicBezTo>
                  <a:cubicBezTo>
                    <a:pt x="125" y="83"/>
                    <a:pt x="146" y="1"/>
                    <a:pt x="1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
            <p:cNvSpPr/>
            <p:nvPr/>
          </p:nvSpPr>
          <p:spPr>
            <a:xfrm>
              <a:off x="5969941" y="897905"/>
              <a:ext cx="14478" cy="12596"/>
            </a:xfrm>
            <a:custGeom>
              <a:avLst/>
              <a:gdLst/>
              <a:ahLst/>
              <a:cxnLst/>
              <a:rect l="l" t="t" r="r" b="b"/>
              <a:pathLst>
                <a:path w="1454" h="1265" extrusionOk="0">
                  <a:moveTo>
                    <a:pt x="418" y="0"/>
                  </a:moveTo>
                  <a:cubicBezTo>
                    <a:pt x="1" y="0"/>
                    <a:pt x="324" y="1265"/>
                    <a:pt x="935" y="1265"/>
                  </a:cubicBezTo>
                  <a:cubicBezTo>
                    <a:pt x="1091" y="1265"/>
                    <a:pt x="1267" y="1182"/>
                    <a:pt x="1453" y="974"/>
                  </a:cubicBezTo>
                  <a:cubicBezTo>
                    <a:pt x="935" y="251"/>
                    <a:pt x="603" y="0"/>
                    <a:pt x="4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
            <p:cNvSpPr/>
            <p:nvPr/>
          </p:nvSpPr>
          <p:spPr>
            <a:xfrm>
              <a:off x="5981881" y="902834"/>
              <a:ext cx="4600" cy="4780"/>
            </a:xfrm>
            <a:custGeom>
              <a:avLst/>
              <a:gdLst/>
              <a:ahLst/>
              <a:cxnLst/>
              <a:rect l="l" t="t" r="r" b="b"/>
              <a:pathLst>
                <a:path w="462" h="480" extrusionOk="0">
                  <a:moveTo>
                    <a:pt x="106" y="0"/>
                  </a:moveTo>
                  <a:cubicBezTo>
                    <a:pt x="21" y="0"/>
                    <a:pt x="0" y="128"/>
                    <a:pt x="254" y="479"/>
                  </a:cubicBezTo>
                  <a:cubicBezTo>
                    <a:pt x="462" y="246"/>
                    <a:pt x="223" y="0"/>
                    <a:pt x="1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
            <p:cNvSpPr/>
            <p:nvPr/>
          </p:nvSpPr>
          <p:spPr>
            <a:xfrm>
              <a:off x="5825213" y="831555"/>
              <a:ext cx="7388" cy="5785"/>
            </a:xfrm>
            <a:custGeom>
              <a:avLst/>
              <a:gdLst/>
              <a:ahLst/>
              <a:cxnLst/>
              <a:rect l="l" t="t" r="r" b="b"/>
              <a:pathLst>
                <a:path w="742" h="581" extrusionOk="0">
                  <a:moveTo>
                    <a:pt x="482" y="1"/>
                  </a:moveTo>
                  <a:lnTo>
                    <a:pt x="1" y="215"/>
                  </a:lnTo>
                  <a:lnTo>
                    <a:pt x="741" y="581"/>
                  </a:lnTo>
                  <a:lnTo>
                    <a:pt x="741" y="581"/>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
            <p:cNvSpPr/>
            <p:nvPr/>
          </p:nvSpPr>
          <p:spPr>
            <a:xfrm>
              <a:off x="6176199" y="945613"/>
              <a:ext cx="17336" cy="4730"/>
            </a:xfrm>
            <a:custGeom>
              <a:avLst/>
              <a:gdLst/>
              <a:ahLst/>
              <a:cxnLst/>
              <a:rect l="l" t="t" r="r" b="b"/>
              <a:pathLst>
                <a:path w="1741" h="475" extrusionOk="0">
                  <a:moveTo>
                    <a:pt x="1089" y="1"/>
                  </a:moveTo>
                  <a:cubicBezTo>
                    <a:pt x="736" y="1"/>
                    <a:pt x="365" y="186"/>
                    <a:pt x="1" y="474"/>
                  </a:cubicBezTo>
                  <a:lnTo>
                    <a:pt x="937" y="474"/>
                  </a:lnTo>
                  <a:cubicBezTo>
                    <a:pt x="1087" y="331"/>
                    <a:pt x="1351" y="214"/>
                    <a:pt x="1563" y="214"/>
                  </a:cubicBezTo>
                  <a:cubicBezTo>
                    <a:pt x="1629" y="214"/>
                    <a:pt x="1689" y="226"/>
                    <a:pt x="1740" y="251"/>
                  </a:cubicBezTo>
                  <a:cubicBezTo>
                    <a:pt x="1535" y="77"/>
                    <a:pt x="1315" y="1"/>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
            <p:cNvSpPr/>
            <p:nvPr/>
          </p:nvSpPr>
          <p:spPr>
            <a:xfrm>
              <a:off x="6198406" y="949347"/>
              <a:ext cx="1434" cy="996"/>
            </a:xfrm>
            <a:custGeom>
              <a:avLst/>
              <a:gdLst/>
              <a:ahLst/>
              <a:cxnLst/>
              <a:rect l="l" t="t" r="r" b="b"/>
              <a:pathLst>
                <a:path w="144" h="100" extrusionOk="0">
                  <a:moveTo>
                    <a:pt x="1" y="1"/>
                  </a:moveTo>
                  <a:cubicBezTo>
                    <a:pt x="19" y="37"/>
                    <a:pt x="28" y="63"/>
                    <a:pt x="46" y="99"/>
                  </a:cubicBezTo>
                  <a:lnTo>
                    <a:pt x="144" y="99"/>
                  </a:lnTo>
                  <a:cubicBezTo>
                    <a:pt x="108" y="72"/>
                    <a:pt x="63" y="3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
            <p:cNvSpPr/>
            <p:nvPr/>
          </p:nvSpPr>
          <p:spPr>
            <a:xfrm>
              <a:off x="5990355" y="906001"/>
              <a:ext cx="7388" cy="5945"/>
            </a:xfrm>
            <a:custGeom>
              <a:avLst/>
              <a:gdLst/>
              <a:ahLst/>
              <a:cxnLst/>
              <a:rect l="l" t="t" r="r" b="b"/>
              <a:pathLst>
                <a:path w="742" h="597" extrusionOk="0">
                  <a:moveTo>
                    <a:pt x="1" y="0"/>
                  </a:moveTo>
                  <a:lnTo>
                    <a:pt x="1" y="0"/>
                  </a:lnTo>
                  <a:cubicBezTo>
                    <a:pt x="25" y="396"/>
                    <a:pt x="149" y="596"/>
                    <a:pt x="369" y="596"/>
                  </a:cubicBezTo>
                  <a:cubicBezTo>
                    <a:pt x="472" y="596"/>
                    <a:pt x="596" y="552"/>
                    <a:pt x="741" y="464"/>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
            <p:cNvSpPr/>
            <p:nvPr/>
          </p:nvSpPr>
          <p:spPr>
            <a:xfrm>
              <a:off x="5967173" y="891522"/>
              <a:ext cx="16798" cy="5337"/>
            </a:xfrm>
            <a:custGeom>
              <a:avLst/>
              <a:gdLst/>
              <a:ahLst/>
              <a:cxnLst/>
              <a:rect l="l" t="t" r="r" b="b"/>
              <a:pathLst>
                <a:path w="1687" h="536" extrusionOk="0">
                  <a:moveTo>
                    <a:pt x="1687" y="0"/>
                  </a:moveTo>
                  <a:lnTo>
                    <a:pt x="0" y="429"/>
                  </a:lnTo>
                  <a:cubicBezTo>
                    <a:pt x="187" y="500"/>
                    <a:pt x="369" y="535"/>
                    <a:pt x="545" y="535"/>
                  </a:cubicBezTo>
                  <a:cubicBezTo>
                    <a:pt x="959" y="535"/>
                    <a:pt x="1342" y="345"/>
                    <a:pt x="16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
            <p:cNvSpPr/>
            <p:nvPr/>
          </p:nvSpPr>
          <p:spPr>
            <a:xfrm>
              <a:off x="5837740" y="831117"/>
              <a:ext cx="5606" cy="1026"/>
            </a:xfrm>
            <a:custGeom>
              <a:avLst/>
              <a:gdLst/>
              <a:ahLst/>
              <a:cxnLst/>
              <a:rect l="l" t="t" r="r" b="b"/>
              <a:pathLst>
                <a:path w="563" h="103" extrusionOk="0">
                  <a:moveTo>
                    <a:pt x="1" y="0"/>
                  </a:moveTo>
                  <a:cubicBezTo>
                    <a:pt x="20" y="63"/>
                    <a:pt x="65" y="102"/>
                    <a:pt x="167" y="102"/>
                  </a:cubicBezTo>
                  <a:cubicBezTo>
                    <a:pt x="253" y="102"/>
                    <a:pt x="379" y="74"/>
                    <a:pt x="563" y="9"/>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
            <p:cNvSpPr/>
            <p:nvPr/>
          </p:nvSpPr>
          <p:spPr>
            <a:xfrm>
              <a:off x="5833388" y="822812"/>
              <a:ext cx="6652" cy="4401"/>
            </a:xfrm>
            <a:custGeom>
              <a:avLst/>
              <a:gdLst/>
              <a:ahLst/>
              <a:cxnLst/>
              <a:rect l="l" t="t" r="r" b="b"/>
              <a:pathLst>
                <a:path w="668" h="442" extrusionOk="0">
                  <a:moveTo>
                    <a:pt x="269" y="0"/>
                  </a:moveTo>
                  <a:cubicBezTo>
                    <a:pt x="197" y="0"/>
                    <a:pt x="109" y="7"/>
                    <a:pt x="0" y="22"/>
                  </a:cubicBezTo>
                  <a:cubicBezTo>
                    <a:pt x="277" y="120"/>
                    <a:pt x="366" y="281"/>
                    <a:pt x="402" y="442"/>
                  </a:cubicBezTo>
                  <a:cubicBezTo>
                    <a:pt x="538" y="215"/>
                    <a:pt x="668" y="0"/>
                    <a:pt x="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
            <p:cNvSpPr/>
            <p:nvPr/>
          </p:nvSpPr>
          <p:spPr>
            <a:xfrm>
              <a:off x="5835609" y="827204"/>
              <a:ext cx="2141" cy="3923"/>
            </a:xfrm>
            <a:custGeom>
              <a:avLst/>
              <a:gdLst/>
              <a:ahLst/>
              <a:cxnLst/>
              <a:rect l="l" t="t" r="r" b="b"/>
              <a:pathLst>
                <a:path w="215" h="394" extrusionOk="0">
                  <a:moveTo>
                    <a:pt x="179" y="1"/>
                  </a:moveTo>
                  <a:cubicBezTo>
                    <a:pt x="90" y="143"/>
                    <a:pt x="0" y="286"/>
                    <a:pt x="45" y="393"/>
                  </a:cubicBezTo>
                  <a:lnTo>
                    <a:pt x="215" y="393"/>
                  </a:lnTo>
                  <a:cubicBezTo>
                    <a:pt x="179" y="295"/>
                    <a:pt x="206" y="152"/>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
            <p:cNvSpPr/>
            <p:nvPr/>
          </p:nvSpPr>
          <p:spPr>
            <a:xfrm>
              <a:off x="5968945" y="884412"/>
              <a:ext cx="906" cy="1165"/>
            </a:xfrm>
            <a:custGeom>
              <a:avLst/>
              <a:gdLst/>
              <a:ahLst/>
              <a:cxnLst/>
              <a:rect l="l" t="t" r="r" b="b"/>
              <a:pathLst>
                <a:path w="91" h="117" extrusionOk="0">
                  <a:moveTo>
                    <a:pt x="37" y="1"/>
                  </a:moveTo>
                  <a:lnTo>
                    <a:pt x="1" y="117"/>
                  </a:lnTo>
                  <a:cubicBezTo>
                    <a:pt x="63" y="72"/>
                    <a:pt x="90" y="27"/>
                    <a:pt x="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
            <p:cNvSpPr/>
            <p:nvPr/>
          </p:nvSpPr>
          <p:spPr>
            <a:xfrm>
              <a:off x="5960421" y="885567"/>
              <a:ext cx="8534" cy="6851"/>
            </a:xfrm>
            <a:custGeom>
              <a:avLst/>
              <a:gdLst/>
              <a:ahLst/>
              <a:cxnLst/>
              <a:rect l="l" t="t" r="r" b="b"/>
              <a:pathLst>
                <a:path w="857" h="688" extrusionOk="0">
                  <a:moveTo>
                    <a:pt x="857" y="1"/>
                  </a:moveTo>
                  <a:lnTo>
                    <a:pt x="857" y="1"/>
                  </a:lnTo>
                  <a:cubicBezTo>
                    <a:pt x="652" y="170"/>
                    <a:pt x="0" y="447"/>
                    <a:pt x="670" y="688"/>
                  </a:cubicBezTo>
                  <a:lnTo>
                    <a:pt x="85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
            <p:cNvSpPr/>
            <p:nvPr/>
          </p:nvSpPr>
          <p:spPr>
            <a:xfrm>
              <a:off x="5904717" y="851282"/>
              <a:ext cx="1882" cy="2320"/>
            </a:xfrm>
            <a:custGeom>
              <a:avLst/>
              <a:gdLst/>
              <a:ahLst/>
              <a:cxnLst/>
              <a:rect l="l" t="t" r="r" b="b"/>
              <a:pathLst>
                <a:path w="189" h="233" extrusionOk="0">
                  <a:moveTo>
                    <a:pt x="81" y="0"/>
                  </a:moveTo>
                  <a:cubicBezTo>
                    <a:pt x="1" y="72"/>
                    <a:pt x="37" y="161"/>
                    <a:pt x="81" y="232"/>
                  </a:cubicBezTo>
                  <a:cubicBezTo>
                    <a:pt x="162" y="170"/>
                    <a:pt x="188" y="98"/>
                    <a:pt x="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
            <p:cNvSpPr/>
            <p:nvPr/>
          </p:nvSpPr>
          <p:spPr>
            <a:xfrm>
              <a:off x="5890596" y="853592"/>
              <a:ext cx="16888" cy="3913"/>
            </a:xfrm>
            <a:custGeom>
              <a:avLst/>
              <a:gdLst/>
              <a:ahLst/>
              <a:cxnLst/>
              <a:rect l="l" t="t" r="r" b="b"/>
              <a:pathLst>
                <a:path w="1696" h="393" extrusionOk="0">
                  <a:moveTo>
                    <a:pt x="1499" y="0"/>
                  </a:moveTo>
                  <a:cubicBezTo>
                    <a:pt x="1187" y="241"/>
                    <a:pt x="1" y="277"/>
                    <a:pt x="1151" y="393"/>
                  </a:cubicBezTo>
                  <a:cubicBezTo>
                    <a:pt x="1696" y="286"/>
                    <a:pt x="1588" y="152"/>
                    <a:pt x="149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
            <p:cNvSpPr/>
            <p:nvPr/>
          </p:nvSpPr>
          <p:spPr>
            <a:xfrm>
              <a:off x="5824854" y="814945"/>
              <a:ext cx="7209" cy="5068"/>
            </a:xfrm>
            <a:custGeom>
              <a:avLst/>
              <a:gdLst/>
              <a:ahLst/>
              <a:cxnLst/>
              <a:rect l="l" t="t" r="r" b="b"/>
              <a:pathLst>
                <a:path w="724" h="509" extrusionOk="0">
                  <a:moveTo>
                    <a:pt x="349" y="0"/>
                  </a:moveTo>
                  <a:lnTo>
                    <a:pt x="1" y="509"/>
                  </a:lnTo>
                  <a:lnTo>
                    <a:pt x="1" y="509"/>
                  </a:lnTo>
                  <a:lnTo>
                    <a:pt x="724" y="179"/>
                  </a:lnTo>
                  <a:lnTo>
                    <a:pt x="34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
            <p:cNvSpPr/>
            <p:nvPr/>
          </p:nvSpPr>
          <p:spPr>
            <a:xfrm>
              <a:off x="5987696" y="893384"/>
              <a:ext cx="6134" cy="4142"/>
            </a:xfrm>
            <a:custGeom>
              <a:avLst/>
              <a:gdLst/>
              <a:ahLst/>
              <a:cxnLst/>
              <a:rect l="l" t="t" r="r" b="b"/>
              <a:pathLst>
                <a:path w="616" h="416" extrusionOk="0">
                  <a:moveTo>
                    <a:pt x="0" y="1"/>
                  </a:moveTo>
                  <a:cubicBezTo>
                    <a:pt x="0" y="110"/>
                    <a:pt x="8" y="415"/>
                    <a:pt x="511" y="415"/>
                  </a:cubicBezTo>
                  <a:cubicBezTo>
                    <a:pt x="544" y="415"/>
                    <a:pt x="579" y="414"/>
                    <a:pt x="616" y="411"/>
                  </a:cubicBezTo>
                  <a:lnTo>
                    <a:pt x="607" y="63"/>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
            <p:cNvSpPr/>
            <p:nvPr/>
          </p:nvSpPr>
          <p:spPr>
            <a:xfrm>
              <a:off x="5917781" y="858561"/>
              <a:ext cx="1255" cy="2051"/>
            </a:xfrm>
            <a:custGeom>
              <a:avLst/>
              <a:gdLst/>
              <a:ahLst/>
              <a:cxnLst/>
              <a:rect l="l" t="t" r="r" b="b"/>
              <a:pathLst>
                <a:path w="126" h="206" extrusionOk="0">
                  <a:moveTo>
                    <a:pt x="0" y="1"/>
                  </a:moveTo>
                  <a:lnTo>
                    <a:pt x="9" y="206"/>
                  </a:lnTo>
                  <a:lnTo>
                    <a:pt x="125" y="36"/>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
            <p:cNvSpPr/>
            <p:nvPr/>
          </p:nvSpPr>
          <p:spPr>
            <a:xfrm>
              <a:off x="5912982" y="854916"/>
              <a:ext cx="4809" cy="3654"/>
            </a:xfrm>
            <a:custGeom>
              <a:avLst/>
              <a:gdLst/>
              <a:ahLst/>
              <a:cxnLst/>
              <a:rect l="l" t="t" r="r" b="b"/>
              <a:pathLst>
                <a:path w="483" h="367" extrusionOk="0">
                  <a:moveTo>
                    <a:pt x="473" y="1"/>
                  </a:moveTo>
                  <a:lnTo>
                    <a:pt x="1" y="224"/>
                  </a:lnTo>
                  <a:lnTo>
                    <a:pt x="482" y="367"/>
                  </a:lnTo>
                  <a:lnTo>
                    <a:pt x="4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
            <p:cNvSpPr/>
            <p:nvPr/>
          </p:nvSpPr>
          <p:spPr>
            <a:xfrm>
              <a:off x="5892110" y="825162"/>
              <a:ext cx="47447" cy="19547"/>
            </a:xfrm>
            <a:custGeom>
              <a:avLst/>
              <a:gdLst/>
              <a:ahLst/>
              <a:cxnLst/>
              <a:rect l="l" t="t" r="r" b="b"/>
              <a:pathLst>
                <a:path w="4765" h="1963" extrusionOk="0">
                  <a:moveTo>
                    <a:pt x="2498" y="0"/>
                  </a:moveTo>
                  <a:lnTo>
                    <a:pt x="2498" y="0"/>
                  </a:lnTo>
                  <a:cubicBezTo>
                    <a:pt x="1651" y="384"/>
                    <a:pt x="89" y="1107"/>
                    <a:pt x="0" y="1963"/>
                  </a:cubicBezTo>
                  <a:lnTo>
                    <a:pt x="848" y="1918"/>
                  </a:lnTo>
                  <a:cubicBezTo>
                    <a:pt x="1267" y="1312"/>
                    <a:pt x="4764" y="1214"/>
                    <a:pt x="2150" y="625"/>
                  </a:cubicBezTo>
                  <a:cubicBezTo>
                    <a:pt x="2266" y="455"/>
                    <a:pt x="2507" y="232"/>
                    <a:pt x="24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
            <p:cNvSpPr/>
            <p:nvPr/>
          </p:nvSpPr>
          <p:spPr>
            <a:xfrm>
              <a:off x="6107619" y="942686"/>
              <a:ext cx="13243" cy="5696"/>
            </a:xfrm>
            <a:custGeom>
              <a:avLst/>
              <a:gdLst/>
              <a:ahLst/>
              <a:cxnLst/>
              <a:rect l="l" t="t" r="r" b="b"/>
              <a:pathLst>
                <a:path w="1330" h="572" extrusionOk="0">
                  <a:moveTo>
                    <a:pt x="1196" y="1"/>
                  </a:moveTo>
                  <a:lnTo>
                    <a:pt x="1" y="438"/>
                  </a:lnTo>
                  <a:cubicBezTo>
                    <a:pt x="12" y="443"/>
                    <a:pt x="30" y="445"/>
                    <a:pt x="54" y="445"/>
                  </a:cubicBezTo>
                  <a:cubicBezTo>
                    <a:pt x="173" y="445"/>
                    <a:pt x="433" y="390"/>
                    <a:pt x="646" y="390"/>
                  </a:cubicBezTo>
                  <a:cubicBezTo>
                    <a:pt x="824" y="390"/>
                    <a:pt x="969" y="429"/>
                    <a:pt x="973" y="572"/>
                  </a:cubicBezTo>
                  <a:cubicBezTo>
                    <a:pt x="973" y="572"/>
                    <a:pt x="1330" y="170"/>
                    <a:pt x="1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
            <p:cNvSpPr/>
            <p:nvPr/>
          </p:nvSpPr>
          <p:spPr>
            <a:xfrm>
              <a:off x="5828150" y="796493"/>
              <a:ext cx="30032" cy="16619"/>
            </a:xfrm>
            <a:custGeom>
              <a:avLst/>
              <a:gdLst/>
              <a:ahLst/>
              <a:cxnLst/>
              <a:rect l="l" t="t" r="r" b="b"/>
              <a:pathLst>
                <a:path w="3016" h="1669" extrusionOk="0">
                  <a:moveTo>
                    <a:pt x="2602" y="0"/>
                  </a:moveTo>
                  <a:cubicBezTo>
                    <a:pt x="1678" y="0"/>
                    <a:pt x="808" y="236"/>
                    <a:pt x="0" y="703"/>
                  </a:cubicBezTo>
                  <a:cubicBezTo>
                    <a:pt x="8" y="702"/>
                    <a:pt x="16" y="701"/>
                    <a:pt x="24" y="701"/>
                  </a:cubicBezTo>
                  <a:cubicBezTo>
                    <a:pt x="350" y="701"/>
                    <a:pt x="418" y="1668"/>
                    <a:pt x="486" y="1668"/>
                  </a:cubicBezTo>
                  <a:cubicBezTo>
                    <a:pt x="493" y="1668"/>
                    <a:pt x="501" y="1656"/>
                    <a:pt x="509" y="1630"/>
                  </a:cubicBezTo>
                  <a:cubicBezTo>
                    <a:pt x="497" y="1630"/>
                    <a:pt x="548" y="1452"/>
                    <a:pt x="552" y="1452"/>
                  </a:cubicBezTo>
                  <a:cubicBezTo>
                    <a:pt x="554" y="1452"/>
                    <a:pt x="544" y="1497"/>
                    <a:pt x="509" y="1630"/>
                  </a:cubicBezTo>
                  <a:cubicBezTo>
                    <a:pt x="1463" y="1274"/>
                    <a:pt x="2302" y="738"/>
                    <a:pt x="3015" y="16"/>
                  </a:cubicBezTo>
                  <a:cubicBezTo>
                    <a:pt x="2876" y="5"/>
                    <a:pt x="2738" y="0"/>
                    <a:pt x="26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
            <p:cNvSpPr/>
            <p:nvPr/>
          </p:nvSpPr>
          <p:spPr>
            <a:xfrm>
              <a:off x="6059652" y="919235"/>
              <a:ext cx="4003" cy="1324"/>
            </a:xfrm>
            <a:custGeom>
              <a:avLst/>
              <a:gdLst/>
              <a:ahLst/>
              <a:cxnLst/>
              <a:rect l="l" t="t" r="r" b="b"/>
              <a:pathLst>
                <a:path w="402" h="133" extrusionOk="0">
                  <a:moveTo>
                    <a:pt x="0" y="1"/>
                  </a:moveTo>
                  <a:cubicBezTo>
                    <a:pt x="34" y="103"/>
                    <a:pt x="137" y="132"/>
                    <a:pt x="271" y="132"/>
                  </a:cubicBezTo>
                  <a:cubicBezTo>
                    <a:pt x="312" y="132"/>
                    <a:pt x="356" y="130"/>
                    <a:pt x="402" y="126"/>
                  </a:cubicBezTo>
                  <a:cubicBezTo>
                    <a:pt x="241" y="99"/>
                    <a:pt x="107" y="54"/>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
            <p:cNvSpPr/>
            <p:nvPr/>
          </p:nvSpPr>
          <p:spPr>
            <a:xfrm>
              <a:off x="6063645" y="919643"/>
              <a:ext cx="8175" cy="2708"/>
            </a:xfrm>
            <a:custGeom>
              <a:avLst/>
              <a:gdLst/>
              <a:ahLst/>
              <a:cxnLst/>
              <a:rect l="l" t="t" r="r" b="b"/>
              <a:pathLst>
                <a:path w="821" h="272" extrusionOk="0">
                  <a:moveTo>
                    <a:pt x="598" y="1"/>
                  </a:moveTo>
                  <a:cubicBezTo>
                    <a:pt x="444" y="1"/>
                    <a:pt x="208" y="62"/>
                    <a:pt x="1" y="85"/>
                  </a:cubicBezTo>
                  <a:cubicBezTo>
                    <a:pt x="197" y="129"/>
                    <a:pt x="429" y="147"/>
                    <a:pt x="705" y="156"/>
                  </a:cubicBezTo>
                  <a:lnTo>
                    <a:pt x="705" y="272"/>
                  </a:lnTo>
                  <a:cubicBezTo>
                    <a:pt x="820" y="60"/>
                    <a:pt x="749" y="1"/>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
            <p:cNvSpPr/>
            <p:nvPr/>
          </p:nvSpPr>
          <p:spPr>
            <a:xfrm>
              <a:off x="5976852" y="847099"/>
              <a:ext cx="17067" cy="2479"/>
            </a:xfrm>
            <a:custGeom>
              <a:avLst/>
              <a:gdLst/>
              <a:ahLst/>
              <a:cxnLst/>
              <a:rect l="l" t="t" r="r" b="b"/>
              <a:pathLst>
                <a:path w="1714" h="249" extrusionOk="0">
                  <a:moveTo>
                    <a:pt x="1714" y="1"/>
                  </a:moveTo>
                  <a:lnTo>
                    <a:pt x="1" y="153"/>
                  </a:lnTo>
                  <a:cubicBezTo>
                    <a:pt x="269" y="222"/>
                    <a:pt x="480" y="248"/>
                    <a:pt x="656" y="248"/>
                  </a:cubicBezTo>
                  <a:cubicBezTo>
                    <a:pt x="1096" y="248"/>
                    <a:pt x="1325" y="84"/>
                    <a:pt x="1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
            <p:cNvSpPr/>
            <p:nvPr/>
          </p:nvSpPr>
          <p:spPr>
            <a:xfrm>
              <a:off x="5993910" y="846721"/>
              <a:ext cx="4720" cy="388"/>
            </a:xfrm>
            <a:custGeom>
              <a:avLst/>
              <a:gdLst/>
              <a:ahLst/>
              <a:cxnLst/>
              <a:rect l="l" t="t" r="r" b="b"/>
              <a:pathLst>
                <a:path w="474" h="39" extrusionOk="0">
                  <a:moveTo>
                    <a:pt x="377" y="1"/>
                  </a:moveTo>
                  <a:cubicBezTo>
                    <a:pt x="233" y="1"/>
                    <a:pt x="111" y="17"/>
                    <a:pt x="1" y="39"/>
                  </a:cubicBezTo>
                  <a:lnTo>
                    <a:pt x="474" y="3"/>
                  </a:lnTo>
                  <a:cubicBezTo>
                    <a:pt x="440" y="2"/>
                    <a:pt x="408" y="1"/>
                    <a:pt x="3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
            <p:cNvSpPr/>
            <p:nvPr/>
          </p:nvSpPr>
          <p:spPr>
            <a:xfrm>
              <a:off x="5870163" y="786247"/>
              <a:ext cx="13741" cy="10226"/>
            </a:xfrm>
            <a:custGeom>
              <a:avLst/>
              <a:gdLst/>
              <a:ahLst/>
              <a:cxnLst/>
              <a:rect l="l" t="t" r="r" b="b"/>
              <a:pathLst>
                <a:path w="1380" h="1027" extrusionOk="0">
                  <a:moveTo>
                    <a:pt x="1089" y="1"/>
                  </a:moveTo>
                  <a:cubicBezTo>
                    <a:pt x="728" y="44"/>
                    <a:pt x="500" y="261"/>
                    <a:pt x="53" y="261"/>
                  </a:cubicBezTo>
                  <a:cubicBezTo>
                    <a:pt x="36" y="261"/>
                    <a:pt x="18" y="260"/>
                    <a:pt x="1" y="260"/>
                  </a:cubicBezTo>
                  <a:lnTo>
                    <a:pt x="1" y="260"/>
                  </a:lnTo>
                  <a:lnTo>
                    <a:pt x="616" y="1027"/>
                  </a:lnTo>
                  <a:cubicBezTo>
                    <a:pt x="1223" y="741"/>
                    <a:pt x="1294" y="304"/>
                    <a:pt x="1196" y="99"/>
                  </a:cubicBezTo>
                  <a:lnTo>
                    <a:pt x="1196" y="99"/>
                  </a:lnTo>
                  <a:cubicBezTo>
                    <a:pt x="1244" y="110"/>
                    <a:pt x="1291" y="117"/>
                    <a:pt x="1319" y="117"/>
                  </a:cubicBezTo>
                  <a:cubicBezTo>
                    <a:pt x="1380" y="117"/>
                    <a:pt x="1356" y="86"/>
                    <a:pt x="10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
            <p:cNvSpPr/>
            <p:nvPr/>
          </p:nvSpPr>
          <p:spPr>
            <a:xfrm>
              <a:off x="5992486" y="835817"/>
              <a:ext cx="4720" cy="6851"/>
            </a:xfrm>
            <a:custGeom>
              <a:avLst/>
              <a:gdLst/>
              <a:ahLst/>
              <a:cxnLst/>
              <a:rect l="l" t="t" r="r" b="b"/>
              <a:pathLst>
                <a:path w="474" h="688" extrusionOk="0">
                  <a:moveTo>
                    <a:pt x="224" y="1"/>
                  </a:moveTo>
                  <a:lnTo>
                    <a:pt x="1" y="688"/>
                  </a:lnTo>
                  <a:lnTo>
                    <a:pt x="1" y="688"/>
                  </a:lnTo>
                  <a:lnTo>
                    <a:pt x="474" y="117"/>
                  </a:lnTo>
                  <a:lnTo>
                    <a:pt x="22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
            <p:cNvSpPr/>
            <p:nvPr/>
          </p:nvSpPr>
          <p:spPr>
            <a:xfrm>
              <a:off x="6056256" y="870291"/>
              <a:ext cx="11113" cy="6223"/>
            </a:xfrm>
            <a:custGeom>
              <a:avLst/>
              <a:gdLst/>
              <a:ahLst/>
              <a:cxnLst/>
              <a:rect l="l" t="t" r="r" b="b"/>
              <a:pathLst>
                <a:path w="1116" h="625" extrusionOk="0">
                  <a:moveTo>
                    <a:pt x="945" y="0"/>
                  </a:moveTo>
                  <a:cubicBezTo>
                    <a:pt x="459" y="0"/>
                    <a:pt x="0" y="554"/>
                    <a:pt x="850" y="625"/>
                  </a:cubicBezTo>
                  <a:lnTo>
                    <a:pt x="475" y="223"/>
                  </a:lnTo>
                  <a:lnTo>
                    <a:pt x="475" y="223"/>
                  </a:lnTo>
                  <a:cubicBezTo>
                    <a:pt x="623" y="249"/>
                    <a:pt x="731" y="259"/>
                    <a:pt x="808" y="259"/>
                  </a:cubicBezTo>
                  <a:cubicBezTo>
                    <a:pt x="1116" y="259"/>
                    <a:pt x="957" y="93"/>
                    <a:pt x="957" y="0"/>
                  </a:cubicBezTo>
                  <a:cubicBezTo>
                    <a:pt x="953" y="0"/>
                    <a:pt x="949" y="0"/>
                    <a:pt x="9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
            <p:cNvSpPr/>
            <p:nvPr/>
          </p:nvSpPr>
          <p:spPr>
            <a:xfrm>
              <a:off x="5861190" y="766440"/>
              <a:ext cx="3565" cy="4541"/>
            </a:xfrm>
            <a:custGeom>
              <a:avLst/>
              <a:gdLst/>
              <a:ahLst/>
              <a:cxnLst/>
              <a:rect l="l" t="t" r="r" b="b"/>
              <a:pathLst>
                <a:path w="358" h="456" extrusionOk="0">
                  <a:moveTo>
                    <a:pt x="233" y="1"/>
                  </a:moveTo>
                  <a:lnTo>
                    <a:pt x="1" y="456"/>
                  </a:lnTo>
                  <a:lnTo>
                    <a:pt x="1" y="456"/>
                  </a:lnTo>
                  <a:lnTo>
                    <a:pt x="358" y="63"/>
                  </a:lnTo>
                  <a:lnTo>
                    <a:pt x="23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
            <p:cNvSpPr/>
            <p:nvPr/>
          </p:nvSpPr>
          <p:spPr>
            <a:xfrm>
              <a:off x="5990892" y="821119"/>
              <a:ext cx="8534" cy="10177"/>
            </a:xfrm>
            <a:custGeom>
              <a:avLst/>
              <a:gdLst/>
              <a:ahLst/>
              <a:cxnLst/>
              <a:rect l="l" t="t" r="r" b="b"/>
              <a:pathLst>
                <a:path w="857" h="1022" extrusionOk="0">
                  <a:moveTo>
                    <a:pt x="198" y="1"/>
                  </a:moveTo>
                  <a:cubicBezTo>
                    <a:pt x="159" y="1"/>
                    <a:pt x="458" y="570"/>
                    <a:pt x="571" y="683"/>
                  </a:cubicBezTo>
                  <a:lnTo>
                    <a:pt x="0" y="835"/>
                  </a:lnTo>
                  <a:lnTo>
                    <a:pt x="857" y="1022"/>
                  </a:lnTo>
                  <a:cubicBezTo>
                    <a:pt x="394" y="245"/>
                    <a:pt x="224" y="1"/>
                    <a:pt x="1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
            <p:cNvSpPr/>
            <p:nvPr/>
          </p:nvSpPr>
          <p:spPr>
            <a:xfrm>
              <a:off x="5793686" y="717487"/>
              <a:ext cx="5955" cy="9161"/>
            </a:xfrm>
            <a:custGeom>
              <a:avLst/>
              <a:gdLst/>
              <a:ahLst/>
              <a:cxnLst/>
              <a:rect l="l" t="t" r="r" b="b"/>
              <a:pathLst>
                <a:path w="598" h="920" extrusionOk="0">
                  <a:moveTo>
                    <a:pt x="45" y="1"/>
                  </a:moveTo>
                  <a:cubicBezTo>
                    <a:pt x="0" y="1"/>
                    <a:pt x="159" y="410"/>
                    <a:pt x="374" y="920"/>
                  </a:cubicBezTo>
                  <a:cubicBezTo>
                    <a:pt x="446" y="911"/>
                    <a:pt x="517" y="902"/>
                    <a:pt x="597" y="902"/>
                  </a:cubicBezTo>
                  <a:cubicBezTo>
                    <a:pt x="241" y="252"/>
                    <a:pt x="80"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
            <p:cNvSpPr/>
            <p:nvPr/>
          </p:nvSpPr>
          <p:spPr>
            <a:xfrm>
              <a:off x="5785152" y="726439"/>
              <a:ext cx="15912" cy="8563"/>
            </a:xfrm>
            <a:custGeom>
              <a:avLst/>
              <a:gdLst/>
              <a:ahLst/>
              <a:cxnLst/>
              <a:rect l="l" t="t" r="r" b="b"/>
              <a:pathLst>
                <a:path w="1598" h="860" extrusionOk="0">
                  <a:moveTo>
                    <a:pt x="1076" y="1"/>
                  </a:moveTo>
                  <a:cubicBezTo>
                    <a:pt x="1059" y="1"/>
                    <a:pt x="1049" y="14"/>
                    <a:pt x="1044" y="39"/>
                  </a:cubicBezTo>
                  <a:cubicBezTo>
                    <a:pt x="0" y="173"/>
                    <a:pt x="152" y="440"/>
                    <a:pt x="1481" y="833"/>
                  </a:cubicBezTo>
                  <a:cubicBezTo>
                    <a:pt x="1517" y="851"/>
                    <a:pt x="1553" y="860"/>
                    <a:pt x="1597" y="860"/>
                  </a:cubicBezTo>
                  <a:cubicBezTo>
                    <a:pt x="1472" y="583"/>
                    <a:pt x="1338" y="289"/>
                    <a:pt x="1231" y="21"/>
                  </a:cubicBezTo>
                  <a:cubicBezTo>
                    <a:pt x="1196" y="21"/>
                    <a:pt x="1160" y="30"/>
                    <a:pt x="1133" y="30"/>
                  </a:cubicBezTo>
                  <a:cubicBezTo>
                    <a:pt x="1109" y="10"/>
                    <a:pt x="1090" y="1"/>
                    <a:pt x="10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
            <p:cNvSpPr/>
            <p:nvPr/>
          </p:nvSpPr>
          <p:spPr>
            <a:xfrm>
              <a:off x="5934122" y="753117"/>
              <a:ext cx="82319" cy="57395"/>
            </a:xfrm>
            <a:custGeom>
              <a:avLst/>
              <a:gdLst/>
              <a:ahLst/>
              <a:cxnLst/>
              <a:rect l="l" t="t" r="r" b="b"/>
              <a:pathLst>
                <a:path w="8267" h="5764" extrusionOk="0">
                  <a:moveTo>
                    <a:pt x="3471" y="0"/>
                  </a:moveTo>
                  <a:cubicBezTo>
                    <a:pt x="2083" y="549"/>
                    <a:pt x="1486" y="825"/>
                    <a:pt x="1678" y="825"/>
                  </a:cubicBezTo>
                  <a:cubicBezTo>
                    <a:pt x="1816" y="825"/>
                    <a:pt x="2367" y="681"/>
                    <a:pt x="3328" y="393"/>
                  </a:cubicBezTo>
                  <a:lnTo>
                    <a:pt x="3328" y="393"/>
                  </a:lnTo>
                  <a:cubicBezTo>
                    <a:pt x="2311" y="1365"/>
                    <a:pt x="536" y="2373"/>
                    <a:pt x="1812" y="2605"/>
                  </a:cubicBezTo>
                  <a:cubicBezTo>
                    <a:pt x="1819" y="2897"/>
                    <a:pt x="1016" y="3221"/>
                    <a:pt x="325" y="3221"/>
                  </a:cubicBezTo>
                  <a:cubicBezTo>
                    <a:pt x="213" y="3221"/>
                    <a:pt x="103" y="3213"/>
                    <a:pt x="1" y="3194"/>
                  </a:cubicBezTo>
                  <a:lnTo>
                    <a:pt x="1" y="3194"/>
                  </a:lnTo>
                  <a:cubicBezTo>
                    <a:pt x="1126" y="3745"/>
                    <a:pt x="1282" y="3913"/>
                    <a:pt x="1327" y="3913"/>
                  </a:cubicBezTo>
                  <a:cubicBezTo>
                    <a:pt x="1385" y="3913"/>
                    <a:pt x="1253" y="3629"/>
                    <a:pt x="2811" y="3533"/>
                  </a:cubicBezTo>
                  <a:lnTo>
                    <a:pt x="2811" y="3533"/>
                  </a:lnTo>
                  <a:lnTo>
                    <a:pt x="2338" y="4220"/>
                  </a:lnTo>
                  <a:cubicBezTo>
                    <a:pt x="2593" y="4299"/>
                    <a:pt x="2786" y="4333"/>
                    <a:pt x="2931" y="4333"/>
                  </a:cubicBezTo>
                  <a:cubicBezTo>
                    <a:pt x="3555" y="4333"/>
                    <a:pt x="3316" y="3720"/>
                    <a:pt x="3418" y="3489"/>
                  </a:cubicBezTo>
                  <a:lnTo>
                    <a:pt x="2802" y="3426"/>
                  </a:lnTo>
                  <a:cubicBezTo>
                    <a:pt x="2735" y="3276"/>
                    <a:pt x="2795" y="3209"/>
                    <a:pt x="2935" y="3209"/>
                  </a:cubicBezTo>
                  <a:cubicBezTo>
                    <a:pt x="3612" y="3209"/>
                    <a:pt x="6160" y="4772"/>
                    <a:pt x="5050" y="5763"/>
                  </a:cubicBezTo>
                  <a:cubicBezTo>
                    <a:pt x="8266" y="5051"/>
                    <a:pt x="4241" y="647"/>
                    <a:pt x="4197" y="647"/>
                  </a:cubicBezTo>
                  <a:cubicBezTo>
                    <a:pt x="4191" y="647"/>
                    <a:pt x="4252" y="720"/>
                    <a:pt x="4403" y="884"/>
                  </a:cubicBezTo>
                  <a:lnTo>
                    <a:pt x="4403" y="884"/>
                  </a:lnTo>
                  <a:cubicBezTo>
                    <a:pt x="4111" y="570"/>
                    <a:pt x="3803" y="273"/>
                    <a:pt x="34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
            <p:cNvSpPr/>
            <p:nvPr/>
          </p:nvSpPr>
          <p:spPr>
            <a:xfrm>
              <a:off x="6181617" y="898891"/>
              <a:ext cx="8275" cy="7299"/>
            </a:xfrm>
            <a:custGeom>
              <a:avLst/>
              <a:gdLst/>
              <a:ahLst/>
              <a:cxnLst/>
              <a:rect l="l" t="t" r="r" b="b"/>
              <a:pathLst>
                <a:path w="831" h="733" extrusionOk="0">
                  <a:moveTo>
                    <a:pt x="831" y="1"/>
                  </a:moveTo>
                  <a:lnTo>
                    <a:pt x="1" y="73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
            <p:cNvSpPr/>
            <p:nvPr/>
          </p:nvSpPr>
          <p:spPr>
            <a:xfrm>
              <a:off x="5801493" y="703048"/>
              <a:ext cx="9699" cy="5128"/>
            </a:xfrm>
            <a:custGeom>
              <a:avLst/>
              <a:gdLst/>
              <a:ahLst/>
              <a:cxnLst/>
              <a:rect l="l" t="t" r="r" b="b"/>
              <a:pathLst>
                <a:path w="974" h="515" extrusionOk="0">
                  <a:moveTo>
                    <a:pt x="386" y="0"/>
                  </a:moveTo>
                  <a:cubicBezTo>
                    <a:pt x="141" y="0"/>
                    <a:pt x="14" y="169"/>
                    <a:pt x="1" y="507"/>
                  </a:cubicBezTo>
                  <a:lnTo>
                    <a:pt x="1" y="507"/>
                  </a:lnTo>
                  <a:cubicBezTo>
                    <a:pt x="14" y="325"/>
                    <a:pt x="463" y="156"/>
                    <a:pt x="771" y="156"/>
                  </a:cubicBezTo>
                  <a:cubicBezTo>
                    <a:pt x="852" y="156"/>
                    <a:pt x="922" y="168"/>
                    <a:pt x="973" y="193"/>
                  </a:cubicBezTo>
                  <a:cubicBezTo>
                    <a:pt x="732" y="64"/>
                    <a:pt x="537" y="0"/>
                    <a:pt x="386" y="0"/>
                  </a:cubicBezTo>
                  <a:close/>
                  <a:moveTo>
                    <a:pt x="1" y="507"/>
                  </a:moveTo>
                  <a:cubicBezTo>
                    <a:pt x="1" y="509"/>
                    <a:pt x="1" y="512"/>
                    <a:pt x="1" y="514"/>
                  </a:cubicBezTo>
                  <a:cubicBezTo>
                    <a:pt x="1" y="512"/>
                    <a:pt x="1" y="509"/>
                    <a:pt x="1" y="50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
            <p:cNvSpPr/>
            <p:nvPr/>
          </p:nvSpPr>
          <p:spPr>
            <a:xfrm>
              <a:off x="5921516" y="760754"/>
              <a:ext cx="15733" cy="9440"/>
            </a:xfrm>
            <a:custGeom>
              <a:avLst/>
              <a:gdLst/>
              <a:ahLst/>
              <a:cxnLst/>
              <a:rect l="l" t="t" r="r" b="b"/>
              <a:pathLst>
                <a:path w="1580" h="948" extrusionOk="0">
                  <a:moveTo>
                    <a:pt x="0" y="1"/>
                  </a:moveTo>
                  <a:lnTo>
                    <a:pt x="0" y="1"/>
                  </a:lnTo>
                  <a:cubicBezTo>
                    <a:pt x="321" y="633"/>
                    <a:pt x="619" y="948"/>
                    <a:pt x="895" y="948"/>
                  </a:cubicBezTo>
                  <a:cubicBezTo>
                    <a:pt x="1141" y="948"/>
                    <a:pt x="1369" y="697"/>
                    <a:pt x="1579" y="197"/>
                  </a:cubicBezTo>
                  <a:cubicBezTo>
                    <a:pt x="1445" y="57"/>
                    <a:pt x="1273" y="19"/>
                    <a:pt x="1083" y="19"/>
                  </a:cubicBezTo>
                  <a:cubicBezTo>
                    <a:pt x="858" y="19"/>
                    <a:pt x="610" y="73"/>
                    <a:pt x="376" y="73"/>
                  </a:cubicBezTo>
                  <a:cubicBezTo>
                    <a:pt x="244" y="73"/>
                    <a:pt x="116" y="5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
            <p:cNvSpPr/>
            <p:nvPr/>
          </p:nvSpPr>
          <p:spPr>
            <a:xfrm>
              <a:off x="6132046" y="858611"/>
              <a:ext cx="13253" cy="3246"/>
            </a:xfrm>
            <a:custGeom>
              <a:avLst/>
              <a:gdLst/>
              <a:ahLst/>
              <a:cxnLst/>
              <a:rect l="l" t="t" r="r" b="b"/>
              <a:pathLst>
                <a:path w="1331" h="326" extrusionOk="0">
                  <a:moveTo>
                    <a:pt x="1330" y="58"/>
                  </a:moveTo>
                  <a:lnTo>
                    <a:pt x="1273" y="70"/>
                  </a:lnTo>
                  <a:lnTo>
                    <a:pt x="1273" y="70"/>
                  </a:lnTo>
                  <a:cubicBezTo>
                    <a:pt x="1292" y="66"/>
                    <a:pt x="1311" y="62"/>
                    <a:pt x="1330" y="58"/>
                  </a:cubicBezTo>
                  <a:close/>
                  <a:moveTo>
                    <a:pt x="1273" y="70"/>
                  </a:moveTo>
                  <a:cubicBezTo>
                    <a:pt x="819" y="152"/>
                    <a:pt x="463" y="0"/>
                    <a:pt x="1" y="326"/>
                  </a:cubicBezTo>
                  <a:lnTo>
                    <a:pt x="1273" y="7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
            <p:cNvSpPr/>
            <p:nvPr/>
          </p:nvSpPr>
          <p:spPr>
            <a:xfrm>
              <a:off x="6123741" y="847617"/>
              <a:ext cx="11610" cy="4919"/>
            </a:xfrm>
            <a:custGeom>
              <a:avLst/>
              <a:gdLst/>
              <a:ahLst/>
              <a:cxnLst/>
              <a:rect l="l" t="t" r="r" b="b"/>
              <a:pathLst>
                <a:path w="1166" h="494" extrusionOk="0">
                  <a:moveTo>
                    <a:pt x="996" y="0"/>
                  </a:moveTo>
                  <a:cubicBezTo>
                    <a:pt x="1" y="0"/>
                    <a:pt x="626" y="239"/>
                    <a:pt x="728" y="493"/>
                  </a:cubicBezTo>
                  <a:lnTo>
                    <a:pt x="1165" y="2"/>
                  </a:lnTo>
                  <a:cubicBezTo>
                    <a:pt x="1104" y="1"/>
                    <a:pt x="1048" y="0"/>
                    <a:pt x="99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
            <p:cNvSpPr/>
            <p:nvPr/>
          </p:nvSpPr>
          <p:spPr>
            <a:xfrm>
              <a:off x="6128322" y="852527"/>
              <a:ext cx="3027" cy="2937"/>
            </a:xfrm>
            <a:custGeom>
              <a:avLst/>
              <a:gdLst/>
              <a:ahLst/>
              <a:cxnLst/>
              <a:rect l="l" t="t" r="r" b="b"/>
              <a:pathLst>
                <a:path w="304" h="295" extrusionOk="0">
                  <a:moveTo>
                    <a:pt x="268" y="0"/>
                  </a:moveTo>
                  <a:lnTo>
                    <a:pt x="0" y="294"/>
                  </a:lnTo>
                  <a:cubicBezTo>
                    <a:pt x="268" y="205"/>
                    <a:pt x="304" y="107"/>
                    <a:pt x="26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
            <p:cNvSpPr/>
            <p:nvPr/>
          </p:nvSpPr>
          <p:spPr>
            <a:xfrm>
              <a:off x="5820502" y="696884"/>
              <a:ext cx="4989" cy="368"/>
            </a:xfrm>
            <a:custGeom>
              <a:avLst/>
              <a:gdLst/>
              <a:ahLst/>
              <a:cxnLst/>
              <a:rect l="l" t="t" r="r" b="b"/>
              <a:pathLst>
                <a:path w="501" h="37" extrusionOk="0">
                  <a:moveTo>
                    <a:pt x="186" y="0"/>
                  </a:moveTo>
                  <a:cubicBezTo>
                    <a:pt x="117" y="0"/>
                    <a:pt x="55" y="7"/>
                    <a:pt x="1" y="18"/>
                  </a:cubicBezTo>
                  <a:cubicBezTo>
                    <a:pt x="152" y="18"/>
                    <a:pt x="322" y="27"/>
                    <a:pt x="500" y="36"/>
                  </a:cubicBezTo>
                  <a:cubicBezTo>
                    <a:pt x="380" y="11"/>
                    <a:pt x="276" y="0"/>
                    <a:pt x="18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
            <p:cNvSpPr/>
            <p:nvPr/>
          </p:nvSpPr>
          <p:spPr>
            <a:xfrm>
              <a:off x="5803922" y="697004"/>
              <a:ext cx="16589" cy="3973"/>
            </a:xfrm>
            <a:custGeom>
              <a:avLst/>
              <a:gdLst/>
              <a:ahLst/>
              <a:cxnLst/>
              <a:rect l="l" t="t" r="r" b="b"/>
              <a:pathLst>
                <a:path w="1666" h="399" extrusionOk="0">
                  <a:moveTo>
                    <a:pt x="1207" y="1"/>
                  </a:moveTo>
                  <a:cubicBezTo>
                    <a:pt x="43" y="1"/>
                    <a:pt x="1" y="136"/>
                    <a:pt x="1086" y="399"/>
                  </a:cubicBezTo>
                  <a:cubicBezTo>
                    <a:pt x="1247" y="247"/>
                    <a:pt x="1363" y="60"/>
                    <a:pt x="1666" y="6"/>
                  </a:cubicBezTo>
                  <a:cubicBezTo>
                    <a:pt x="1497" y="3"/>
                    <a:pt x="1344" y="1"/>
                    <a:pt x="12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
            <p:cNvSpPr/>
            <p:nvPr/>
          </p:nvSpPr>
          <p:spPr>
            <a:xfrm>
              <a:off x="6159679" y="854916"/>
              <a:ext cx="4899" cy="100"/>
            </a:xfrm>
            <a:custGeom>
              <a:avLst/>
              <a:gdLst/>
              <a:ahLst/>
              <a:cxnLst/>
              <a:rect l="l" t="t" r="r" b="b"/>
              <a:pathLst>
                <a:path w="492" h="10" extrusionOk="0">
                  <a:moveTo>
                    <a:pt x="0" y="1"/>
                  </a:moveTo>
                  <a:lnTo>
                    <a:pt x="491" y="10"/>
                  </a:lnTo>
                  <a:lnTo>
                    <a:pt x="491" y="10"/>
                  </a:lnTo>
                  <a:lnTo>
                    <a:pt x="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
            <p:cNvSpPr/>
            <p:nvPr/>
          </p:nvSpPr>
          <p:spPr>
            <a:xfrm>
              <a:off x="6154879" y="851013"/>
              <a:ext cx="10764" cy="3913"/>
            </a:xfrm>
            <a:custGeom>
              <a:avLst/>
              <a:gdLst/>
              <a:ahLst/>
              <a:cxnLst/>
              <a:rect l="l" t="t" r="r" b="b"/>
              <a:pathLst>
                <a:path w="1081" h="393" extrusionOk="0">
                  <a:moveTo>
                    <a:pt x="1080" y="0"/>
                  </a:moveTo>
                  <a:lnTo>
                    <a:pt x="1" y="384"/>
                  </a:lnTo>
                  <a:lnTo>
                    <a:pt x="491" y="393"/>
                  </a:lnTo>
                  <a:lnTo>
                    <a:pt x="10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
            <p:cNvSpPr/>
            <p:nvPr/>
          </p:nvSpPr>
          <p:spPr>
            <a:xfrm>
              <a:off x="6062580" y="804848"/>
              <a:ext cx="10047" cy="3067"/>
            </a:xfrm>
            <a:custGeom>
              <a:avLst/>
              <a:gdLst/>
              <a:ahLst/>
              <a:cxnLst/>
              <a:rect l="l" t="t" r="r" b="b"/>
              <a:pathLst>
                <a:path w="1009" h="308" extrusionOk="0">
                  <a:moveTo>
                    <a:pt x="503" y="1"/>
                  </a:moveTo>
                  <a:cubicBezTo>
                    <a:pt x="334" y="1"/>
                    <a:pt x="162" y="25"/>
                    <a:pt x="1" y="51"/>
                  </a:cubicBezTo>
                  <a:cubicBezTo>
                    <a:pt x="30" y="49"/>
                    <a:pt x="57" y="48"/>
                    <a:pt x="83" y="48"/>
                  </a:cubicBezTo>
                  <a:cubicBezTo>
                    <a:pt x="482" y="48"/>
                    <a:pt x="470" y="307"/>
                    <a:pt x="633" y="307"/>
                  </a:cubicBezTo>
                  <a:cubicBezTo>
                    <a:pt x="705" y="307"/>
                    <a:pt x="813" y="255"/>
                    <a:pt x="1009" y="105"/>
                  </a:cubicBezTo>
                  <a:cubicBezTo>
                    <a:pt x="854" y="27"/>
                    <a:pt x="680" y="1"/>
                    <a:pt x="50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
            <p:cNvSpPr/>
            <p:nvPr/>
          </p:nvSpPr>
          <p:spPr>
            <a:xfrm>
              <a:off x="6060449" y="805346"/>
              <a:ext cx="2141" cy="279"/>
            </a:xfrm>
            <a:custGeom>
              <a:avLst/>
              <a:gdLst/>
              <a:ahLst/>
              <a:cxnLst/>
              <a:rect l="l" t="t" r="r" b="b"/>
              <a:pathLst>
                <a:path w="215" h="28" extrusionOk="0">
                  <a:moveTo>
                    <a:pt x="215" y="1"/>
                  </a:moveTo>
                  <a:cubicBezTo>
                    <a:pt x="152" y="1"/>
                    <a:pt x="81" y="10"/>
                    <a:pt x="1" y="28"/>
                  </a:cubicBezTo>
                  <a:cubicBezTo>
                    <a:pt x="72" y="19"/>
                    <a:pt x="143" y="10"/>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
            <p:cNvSpPr/>
            <p:nvPr/>
          </p:nvSpPr>
          <p:spPr>
            <a:xfrm>
              <a:off x="6061424" y="795936"/>
              <a:ext cx="9868" cy="5248"/>
            </a:xfrm>
            <a:custGeom>
              <a:avLst/>
              <a:gdLst/>
              <a:ahLst/>
              <a:cxnLst/>
              <a:rect l="l" t="t" r="r" b="b"/>
              <a:pathLst>
                <a:path w="991" h="527" extrusionOk="0">
                  <a:moveTo>
                    <a:pt x="1" y="0"/>
                  </a:moveTo>
                  <a:lnTo>
                    <a:pt x="741" y="357"/>
                  </a:lnTo>
                  <a:lnTo>
                    <a:pt x="384" y="527"/>
                  </a:lnTo>
                  <a:lnTo>
                    <a:pt x="991" y="473"/>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
            <p:cNvSpPr/>
            <p:nvPr/>
          </p:nvSpPr>
          <p:spPr>
            <a:xfrm>
              <a:off x="6368975" y="947037"/>
              <a:ext cx="9251" cy="3306"/>
            </a:xfrm>
            <a:custGeom>
              <a:avLst/>
              <a:gdLst/>
              <a:ahLst/>
              <a:cxnLst/>
              <a:rect l="l" t="t" r="r" b="b"/>
              <a:pathLst>
                <a:path w="929" h="332" extrusionOk="0">
                  <a:moveTo>
                    <a:pt x="848" y="1"/>
                  </a:moveTo>
                  <a:lnTo>
                    <a:pt x="0" y="153"/>
                  </a:lnTo>
                  <a:cubicBezTo>
                    <a:pt x="197" y="206"/>
                    <a:pt x="384" y="269"/>
                    <a:pt x="580" y="322"/>
                  </a:cubicBezTo>
                  <a:cubicBezTo>
                    <a:pt x="562" y="331"/>
                    <a:pt x="553" y="331"/>
                    <a:pt x="553" y="331"/>
                  </a:cubicBezTo>
                  <a:lnTo>
                    <a:pt x="652" y="331"/>
                  </a:lnTo>
                  <a:cubicBezTo>
                    <a:pt x="750" y="313"/>
                    <a:pt x="750" y="313"/>
                    <a:pt x="705" y="313"/>
                  </a:cubicBezTo>
                  <a:cubicBezTo>
                    <a:pt x="928" y="242"/>
                    <a:pt x="741" y="46"/>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
            <p:cNvSpPr/>
            <p:nvPr/>
          </p:nvSpPr>
          <p:spPr>
            <a:xfrm>
              <a:off x="6064362" y="793984"/>
              <a:ext cx="1165" cy="358"/>
            </a:xfrm>
            <a:custGeom>
              <a:avLst/>
              <a:gdLst/>
              <a:ahLst/>
              <a:cxnLst/>
              <a:rect l="l" t="t" r="r" b="b"/>
              <a:pathLst>
                <a:path w="117" h="36" extrusionOk="0">
                  <a:moveTo>
                    <a:pt x="116" y="0"/>
                  </a:moveTo>
                  <a:cubicBezTo>
                    <a:pt x="36" y="0"/>
                    <a:pt x="0" y="9"/>
                    <a:pt x="71" y="36"/>
                  </a:cubicBezTo>
                  <a:lnTo>
                    <a:pt x="1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
            <p:cNvSpPr/>
            <p:nvPr/>
          </p:nvSpPr>
          <p:spPr>
            <a:xfrm>
              <a:off x="6065517" y="791494"/>
              <a:ext cx="8085" cy="2669"/>
            </a:xfrm>
            <a:custGeom>
              <a:avLst/>
              <a:gdLst/>
              <a:ahLst/>
              <a:cxnLst/>
              <a:rect l="l" t="t" r="r" b="b"/>
              <a:pathLst>
                <a:path w="812" h="268" extrusionOk="0">
                  <a:moveTo>
                    <a:pt x="312" y="0"/>
                  </a:moveTo>
                  <a:lnTo>
                    <a:pt x="0" y="250"/>
                  </a:lnTo>
                  <a:cubicBezTo>
                    <a:pt x="223" y="241"/>
                    <a:pt x="812" y="268"/>
                    <a:pt x="31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
            <p:cNvSpPr/>
            <p:nvPr/>
          </p:nvSpPr>
          <p:spPr>
            <a:xfrm>
              <a:off x="5955801" y="732563"/>
              <a:ext cx="6532" cy="2350"/>
            </a:xfrm>
            <a:custGeom>
              <a:avLst/>
              <a:gdLst/>
              <a:ahLst/>
              <a:cxnLst/>
              <a:rect l="l" t="t" r="r" b="b"/>
              <a:pathLst>
                <a:path w="656" h="236" extrusionOk="0">
                  <a:moveTo>
                    <a:pt x="465" y="0"/>
                  </a:moveTo>
                  <a:cubicBezTo>
                    <a:pt x="371" y="0"/>
                    <a:pt x="224" y="25"/>
                    <a:pt x="1" y="84"/>
                  </a:cubicBezTo>
                  <a:lnTo>
                    <a:pt x="536" y="236"/>
                  </a:lnTo>
                  <a:cubicBezTo>
                    <a:pt x="620" y="104"/>
                    <a:pt x="655" y="0"/>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
            <p:cNvSpPr/>
            <p:nvPr/>
          </p:nvSpPr>
          <p:spPr>
            <a:xfrm>
              <a:off x="5956607" y="734904"/>
              <a:ext cx="10306" cy="5118"/>
            </a:xfrm>
            <a:custGeom>
              <a:avLst/>
              <a:gdLst/>
              <a:ahLst/>
              <a:cxnLst/>
              <a:rect l="l" t="t" r="r" b="b"/>
              <a:pathLst>
                <a:path w="1035" h="514" extrusionOk="0">
                  <a:moveTo>
                    <a:pt x="455" y="1"/>
                  </a:moveTo>
                  <a:cubicBezTo>
                    <a:pt x="357" y="152"/>
                    <a:pt x="187" y="349"/>
                    <a:pt x="250" y="438"/>
                  </a:cubicBezTo>
                  <a:cubicBezTo>
                    <a:pt x="102" y="458"/>
                    <a:pt x="0" y="513"/>
                    <a:pt x="218" y="513"/>
                  </a:cubicBezTo>
                  <a:cubicBezTo>
                    <a:pt x="291" y="513"/>
                    <a:pt x="399" y="507"/>
                    <a:pt x="553" y="491"/>
                  </a:cubicBezTo>
                  <a:cubicBezTo>
                    <a:pt x="419" y="322"/>
                    <a:pt x="785" y="268"/>
                    <a:pt x="1035" y="161"/>
                  </a:cubicBezTo>
                  <a:lnTo>
                    <a:pt x="4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
            <p:cNvSpPr/>
            <p:nvPr/>
          </p:nvSpPr>
          <p:spPr>
            <a:xfrm>
              <a:off x="6146973" y="821876"/>
              <a:ext cx="24436" cy="14847"/>
            </a:xfrm>
            <a:custGeom>
              <a:avLst/>
              <a:gdLst/>
              <a:ahLst/>
              <a:cxnLst/>
              <a:rect l="l" t="t" r="r" b="b"/>
              <a:pathLst>
                <a:path w="2454" h="1491" extrusionOk="0">
                  <a:moveTo>
                    <a:pt x="1437" y="0"/>
                  </a:moveTo>
                  <a:lnTo>
                    <a:pt x="1437" y="0"/>
                  </a:lnTo>
                  <a:cubicBezTo>
                    <a:pt x="1" y="660"/>
                    <a:pt x="2427" y="705"/>
                    <a:pt x="1722" y="1490"/>
                  </a:cubicBezTo>
                  <a:cubicBezTo>
                    <a:pt x="2454" y="1392"/>
                    <a:pt x="1455" y="571"/>
                    <a:pt x="1937" y="232"/>
                  </a:cubicBezTo>
                  <a:lnTo>
                    <a:pt x="14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
            <p:cNvSpPr/>
            <p:nvPr/>
          </p:nvSpPr>
          <p:spPr>
            <a:xfrm>
              <a:off x="6224087" y="861638"/>
              <a:ext cx="9689" cy="5168"/>
            </a:xfrm>
            <a:custGeom>
              <a:avLst/>
              <a:gdLst/>
              <a:ahLst/>
              <a:cxnLst/>
              <a:rect l="l" t="t" r="r" b="b"/>
              <a:pathLst>
                <a:path w="973" h="519" extrusionOk="0">
                  <a:moveTo>
                    <a:pt x="656" y="1"/>
                  </a:moveTo>
                  <a:cubicBezTo>
                    <a:pt x="439" y="1"/>
                    <a:pt x="222" y="142"/>
                    <a:pt x="0" y="423"/>
                  </a:cubicBezTo>
                  <a:cubicBezTo>
                    <a:pt x="104" y="487"/>
                    <a:pt x="209" y="518"/>
                    <a:pt x="314" y="518"/>
                  </a:cubicBezTo>
                  <a:cubicBezTo>
                    <a:pt x="534" y="518"/>
                    <a:pt x="755" y="380"/>
                    <a:pt x="973" y="102"/>
                  </a:cubicBezTo>
                  <a:cubicBezTo>
                    <a:pt x="867" y="35"/>
                    <a:pt x="761" y="1"/>
                    <a:pt x="6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
            <p:cNvSpPr/>
            <p:nvPr/>
          </p:nvSpPr>
          <p:spPr>
            <a:xfrm>
              <a:off x="5827164" y="664899"/>
              <a:ext cx="10854" cy="5168"/>
            </a:xfrm>
            <a:custGeom>
              <a:avLst/>
              <a:gdLst/>
              <a:ahLst/>
              <a:cxnLst/>
              <a:rect l="l" t="t" r="r" b="b"/>
              <a:pathLst>
                <a:path w="1090" h="519" extrusionOk="0">
                  <a:moveTo>
                    <a:pt x="1089" y="1"/>
                  </a:moveTo>
                  <a:lnTo>
                    <a:pt x="1089" y="1"/>
                  </a:lnTo>
                  <a:cubicBezTo>
                    <a:pt x="724" y="277"/>
                    <a:pt x="1" y="385"/>
                    <a:pt x="973" y="518"/>
                  </a:cubicBezTo>
                  <a:lnTo>
                    <a:pt x="108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
            <p:cNvSpPr/>
            <p:nvPr/>
          </p:nvSpPr>
          <p:spPr>
            <a:xfrm>
              <a:off x="6217774" y="853761"/>
              <a:ext cx="6940" cy="1165"/>
            </a:xfrm>
            <a:custGeom>
              <a:avLst/>
              <a:gdLst/>
              <a:ahLst/>
              <a:cxnLst/>
              <a:rect l="l" t="t" r="r" b="b"/>
              <a:pathLst>
                <a:path w="697" h="117" extrusionOk="0">
                  <a:moveTo>
                    <a:pt x="1" y="1"/>
                  </a:moveTo>
                  <a:lnTo>
                    <a:pt x="697" y="117"/>
                  </a:lnTo>
                  <a:cubicBezTo>
                    <a:pt x="233" y="37"/>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
            <p:cNvSpPr/>
            <p:nvPr/>
          </p:nvSpPr>
          <p:spPr>
            <a:xfrm>
              <a:off x="6223569" y="852626"/>
              <a:ext cx="1504" cy="2390"/>
            </a:xfrm>
            <a:custGeom>
              <a:avLst/>
              <a:gdLst/>
              <a:ahLst/>
              <a:cxnLst/>
              <a:rect l="l" t="t" r="r" b="b"/>
              <a:pathLst>
                <a:path w="151" h="240" extrusionOk="0">
                  <a:moveTo>
                    <a:pt x="88" y="1"/>
                  </a:moveTo>
                  <a:cubicBezTo>
                    <a:pt x="40" y="1"/>
                    <a:pt x="0" y="191"/>
                    <a:pt x="115" y="231"/>
                  </a:cubicBezTo>
                  <a:cubicBezTo>
                    <a:pt x="124" y="240"/>
                    <a:pt x="141" y="240"/>
                    <a:pt x="150" y="240"/>
                  </a:cubicBezTo>
                  <a:cubicBezTo>
                    <a:pt x="144" y="60"/>
                    <a:pt x="114" y="1"/>
                    <a:pt x="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
            <p:cNvSpPr/>
            <p:nvPr/>
          </p:nvSpPr>
          <p:spPr>
            <a:xfrm>
              <a:off x="6132494" y="779585"/>
              <a:ext cx="6054" cy="3296"/>
            </a:xfrm>
            <a:custGeom>
              <a:avLst/>
              <a:gdLst/>
              <a:ahLst/>
              <a:cxnLst/>
              <a:rect l="l" t="t" r="r" b="b"/>
              <a:pathLst>
                <a:path w="608" h="331" extrusionOk="0">
                  <a:moveTo>
                    <a:pt x="1" y="1"/>
                  </a:moveTo>
                  <a:lnTo>
                    <a:pt x="464" y="331"/>
                  </a:lnTo>
                  <a:cubicBezTo>
                    <a:pt x="509" y="322"/>
                    <a:pt x="563" y="304"/>
                    <a:pt x="607" y="304"/>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
            <p:cNvSpPr/>
            <p:nvPr/>
          </p:nvSpPr>
          <p:spPr>
            <a:xfrm>
              <a:off x="6126539" y="783319"/>
              <a:ext cx="9161" cy="1772"/>
            </a:xfrm>
            <a:custGeom>
              <a:avLst/>
              <a:gdLst/>
              <a:ahLst/>
              <a:cxnLst/>
              <a:rect l="l" t="t" r="r" b="b"/>
              <a:pathLst>
                <a:path w="920" h="178" extrusionOk="0">
                  <a:moveTo>
                    <a:pt x="920" y="1"/>
                  </a:moveTo>
                  <a:lnTo>
                    <a:pt x="1" y="125"/>
                  </a:lnTo>
                  <a:cubicBezTo>
                    <a:pt x="78" y="163"/>
                    <a:pt x="160" y="178"/>
                    <a:pt x="245" y="178"/>
                  </a:cubicBezTo>
                  <a:cubicBezTo>
                    <a:pt x="464" y="178"/>
                    <a:pt x="701" y="78"/>
                    <a:pt x="9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
            <p:cNvSpPr/>
            <p:nvPr/>
          </p:nvSpPr>
          <p:spPr>
            <a:xfrm>
              <a:off x="6135691" y="782871"/>
              <a:ext cx="1703" cy="458"/>
            </a:xfrm>
            <a:custGeom>
              <a:avLst/>
              <a:gdLst/>
              <a:ahLst/>
              <a:cxnLst/>
              <a:rect l="l" t="t" r="r" b="b"/>
              <a:pathLst>
                <a:path w="171" h="46" extrusionOk="0">
                  <a:moveTo>
                    <a:pt x="143" y="1"/>
                  </a:moveTo>
                  <a:cubicBezTo>
                    <a:pt x="99" y="19"/>
                    <a:pt x="54" y="28"/>
                    <a:pt x="1" y="46"/>
                  </a:cubicBezTo>
                  <a:lnTo>
                    <a:pt x="170" y="28"/>
                  </a:lnTo>
                  <a:lnTo>
                    <a:pt x="14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
            <p:cNvSpPr/>
            <p:nvPr/>
          </p:nvSpPr>
          <p:spPr>
            <a:xfrm>
              <a:off x="6157010" y="791455"/>
              <a:ext cx="727" cy="139"/>
            </a:xfrm>
            <a:custGeom>
              <a:avLst/>
              <a:gdLst/>
              <a:ahLst/>
              <a:cxnLst/>
              <a:rect l="l" t="t" r="r" b="b"/>
              <a:pathLst>
                <a:path w="73" h="14" extrusionOk="0">
                  <a:moveTo>
                    <a:pt x="28" y="1"/>
                  </a:moveTo>
                  <a:cubicBezTo>
                    <a:pt x="20" y="1"/>
                    <a:pt x="11" y="2"/>
                    <a:pt x="1" y="4"/>
                  </a:cubicBezTo>
                  <a:cubicBezTo>
                    <a:pt x="28" y="4"/>
                    <a:pt x="45" y="13"/>
                    <a:pt x="72" y="13"/>
                  </a:cubicBezTo>
                  <a:cubicBezTo>
                    <a:pt x="60" y="7"/>
                    <a:pt x="47"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
            <p:cNvSpPr/>
            <p:nvPr/>
          </p:nvSpPr>
          <p:spPr>
            <a:xfrm>
              <a:off x="6154820" y="791584"/>
              <a:ext cx="10824" cy="8016"/>
            </a:xfrm>
            <a:custGeom>
              <a:avLst/>
              <a:gdLst/>
              <a:ahLst/>
              <a:cxnLst/>
              <a:rect l="l" t="t" r="r" b="b"/>
              <a:pathLst>
                <a:path w="1087" h="805" extrusionOk="0">
                  <a:moveTo>
                    <a:pt x="292" y="0"/>
                  </a:moveTo>
                  <a:cubicBezTo>
                    <a:pt x="405" y="113"/>
                    <a:pt x="0" y="804"/>
                    <a:pt x="484" y="804"/>
                  </a:cubicBezTo>
                  <a:cubicBezTo>
                    <a:pt x="613" y="804"/>
                    <a:pt x="805" y="756"/>
                    <a:pt x="1086" y="634"/>
                  </a:cubicBezTo>
                  <a:cubicBezTo>
                    <a:pt x="729" y="464"/>
                    <a:pt x="934" y="134"/>
                    <a:pt x="29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
            <p:cNvSpPr/>
            <p:nvPr/>
          </p:nvSpPr>
          <p:spPr>
            <a:xfrm>
              <a:off x="5937588" y="679388"/>
              <a:ext cx="7299" cy="8534"/>
            </a:xfrm>
            <a:custGeom>
              <a:avLst/>
              <a:gdLst/>
              <a:ahLst/>
              <a:cxnLst/>
              <a:rect l="l" t="t" r="r" b="b"/>
              <a:pathLst>
                <a:path w="733" h="857" extrusionOk="0">
                  <a:moveTo>
                    <a:pt x="1" y="0"/>
                  </a:moveTo>
                  <a:lnTo>
                    <a:pt x="144" y="856"/>
                  </a:lnTo>
                  <a:lnTo>
                    <a:pt x="732" y="125"/>
                  </a:lnTo>
                  <a:cubicBezTo>
                    <a:pt x="618" y="105"/>
                    <a:pt x="515" y="102"/>
                    <a:pt x="425" y="102"/>
                  </a:cubicBezTo>
                  <a:cubicBezTo>
                    <a:pt x="386" y="102"/>
                    <a:pt x="350" y="103"/>
                    <a:pt x="316" y="103"/>
                  </a:cubicBezTo>
                  <a:cubicBezTo>
                    <a:pt x="175" y="103"/>
                    <a:pt x="70" y="94"/>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
            <p:cNvSpPr/>
            <p:nvPr/>
          </p:nvSpPr>
          <p:spPr>
            <a:xfrm>
              <a:off x="6122725" y="772037"/>
              <a:ext cx="1165" cy="5078"/>
            </a:xfrm>
            <a:custGeom>
              <a:avLst/>
              <a:gdLst/>
              <a:ahLst/>
              <a:cxnLst/>
              <a:rect l="l" t="t" r="r" b="b"/>
              <a:pathLst>
                <a:path w="117" h="510" extrusionOk="0">
                  <a:moveTo>
                    <a:pt x="116" y="1"/>
                  </a:moveTo>
                  <a:lnTo>
                    <a:pt x="0" y="509"/>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
            <p:cNvSpPr/>
            <p:nvPr/>
          </p:nvSpPr>
          <p:spPr>
            <a:xfrm>
              <a:off x="5918010" y="673433"/>
              <a:ext cx="936" cy="986"/>
            </a:xfrm>
            <a:custGeom>
              <a:avLst/>
              <a:gdLst/>
              <a:ahLst/>
              <a:cxnLst/>
              <a:rect l="l" t="t" r="r" b="b"/>
              <a:pathLst>
                <a:path w="94" h="99" extrusionOk="0">
                  <a:moveTo>
                    <a:pt x="93" y="0"/>
                  </a:moveTo>
                  <a:lnTo>
                    <a:pt x="93" y="0"/>
                  </a:lnTo>
                  <a:cubicBezTo>
                    <a:pt x="14" y="71"/>
                    <a:pt x="0" y="99"/>
                    <a:pt x="11" y="99"/>
                  </a:cubicBezTo>
                  <a:cubicBezTo>
                    <a:pt x="25" y="99"/>
                    <a:pt x="78" y="55"/>
                    <a:pt x="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
            <p:cNvSpPr/>
            <p:nvPr/>
          </p:nvSpPr>
          <p:spPr>
            <a:xfrm>
              <a:off x="5900992" y="662330"/>
              <a:ext cx="32521" cy="11113"/>
            </a:xfrm>
            <a:custGeom>
              <a:avLst/>
              <a:gdLst/>
              <a:ahLst/>
              <a:cxnLst/>
              <a:rect l="l" t="t" r="r" b="b"/>
              <a:pathLst>
                <a:path w="3266" h="1116" extrusionOk="0">
                  <a:moveTo>
                    <a:pt x="1321" y="0"/>
                  </a:moveTo>
                  <a:cubicBezTo>
                    <a:pt x="0" y="491"/>
                    <a:pt x="2561" y="598"/>
                    <a:pt x="866" y="910"/>
                  </a:cubicBezTo>
                  <a:cubicBezTo>
                    <a:pt x="979" y="904"/>
                    <a:pt x="1079" y="898"/>
                    <a:pt x="1169" y="898"/>
                  </a:cubicBezTo>
                  <a:cubicBezTo>
                    <a:pt x="1207" y="898"/>
                    <a:pt x="1242" y="899"/>
                    <a:pt x="1276" y="901"/>
                  </a:cubicBezTo>
                  <a:cubicBezTo>
                    <a:pt x="1323" y="963"/>
                    <a:pt x="1532" y="1060"/>
                    <a:pt x="1721" y="1060"/>
                  </a:cubicBezTo>
                  <a:cubicBezTo>
                    <a:pt x="1749" y="1060"/>
                    <a:pt x="1776" y="1057"/>
                    <a:pt x="1802" y="1053"/>
                  </a:cubicBezTo>
                  <a:cubicBezTo>
                    <a:pt x="1811" y="1071"/>
                    <a:pt x="1811" y="1089"/>
                    <a:pt x="1802" y="1115"/>
                  </a:cubicBezTo>
                  <a:cubicBezTo>
                    <a:pt x="1838" y="1080"/>
                    <a:pt x="1892" y="1044"/>
                    <a:pt x="1954" y="990"/>
                  </a:cubicBezTo>
                  <a:cubicBezTo>
                    <a:pt x="607" y="562"/>
                    <a:pt x="3265" y="152"/>
                    <a:pt x="13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
            <p:cNvSpPr/>
            <p:nvPr/>
          </p:nvSpPr>
          <p:spPr>
            <a:xfrm>
              <a:off x="5761611" y="584768"/>
              <a:ext cx="9071" cy="3306"/>
            </a:xfrm>
            <a:custGeom>
              <a:avLst/>
              <a:gdLst/>
              <a:ahLst/>
              <a:cxnLst/>
              <a:rect l="l" t="t" r="r" b="b"/>
              <a:pathLst>
                <a:path w="911" h="332" extrusionOk="0">
                  <a:moveTo>
                    <a:pt x="843" y="1"/>
                  </a:moveTo>
                  <a:cubicBezTo>
                    <a:pt x="135" y="1"/>
                    <a:pt x="1" y="141"/>
                    <a:pt x="27" y="331"/>
                  </a:cubicBezTo>
                  <a:cubicBezTo>
                    <a:pt x="384" y="153"/>
                    <a:pt x="776" y="10"/>
                    <a:pt x="910" y="1"/>
                  </a:cubicBezTo>
                  <a:cubicBezTo>
                    <a:pt x="887" y="1"/>
                    <a:pt x="865" y="1"/>
                    <a:pt x="8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
            <p:cNvSpPr/>
            <p:nvPr/>
          </p:nvSpPr>
          <p:spPr>
            <a:xfrm>
              <a:off x="5750677" y="588064"/>
              <a:ext cx="13632" cy="7468"/>
            </a:xfrm>
            <a:custGeom>
              <a:avLst/>
              <a:gdLst/>
              <a:ahLst/>
              <a:cxnLst/>
              <a:rect l="l" t="t" r="r" b="b"/>
              <a:pathLst>
                <a:path w="1369" h="750" extrusionOk="0">
                  <a:moveTo>
                    <a:pt x="1125" y="0"/>
                  </a:moveTo>
                  <a:lnTo>
                    <a:pt x="1125" y="0"/>
                  </a:lnTo>
                  <a:cubicBezTo>
                    <a:pt x="500" y="312"/>
                    <a:pt x="1" y="732"/>
                    <a:pt x="1187" y="750"/>
                  </a:cubicBezTo>
                  <a:cubicBezTo>
                    <a:pt x="1345" y="636"/>
                    <a:pt x="1369" y="599"/>
                    <a:pt x="1341" y="599"/>
                  </a:cubicBezTo>
                  <a:cubicBezTo>
                    <a:pt x="1330" y="599"/>
                    <a:pt x="1309" y="605"/>
                    <a:pt x="1286" y="616"/>
                  </a:cubicBezTo>
                  <a:cubicBezTo>
                    <a:pt x="1339" y="428"/>
                    <a:pt x="1152" y="197"/>
                    <a:pt x="1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
            <p:cNvSpPr/>
            <p:nvPr/>
          </p:nvSpPr>
          <p:spPr>
            <a:xfrm>
              <a:off x="5741616" y="579620"/>
              <a:ext cx="24266" cy="6940"/>
            </a:xfrm>
            <a:custGeom>
              <a:avLst/>
              <a:gdLst/>
              <a:ahLst/>
              <a:cxnLst/>
              <a:rect l="l" t="t" r="r" b="b"/>
              <a:pathLst>
                <a:path w="2437" h="697" extrusionOk="0">
                  <a:moveTo>
                    <a:pt x="2436" y="1"/>
                  </a:moveTo>
                  <a:cubicBezTo>
                    <a:pt x="2154" y="30"/>
                    <a:pt x="1601" y="70"/>
                    <a:pt x="750" y="70"/>
                  </a:cubicBezTo>
                  <a:cubicBezTo>
                    <a:pt x="552" y="70"/>
                    <a:pt x="338" y="68"/>
                    <a:pt x="108" y="63"/>
                  </a:cubicBezTo>
                  <a:lnTo>
                    <a:pt x="108" y="63"/>
                  </a:lnTo>
                  <a:lnTo>
                    <a:pt x="1089" y="197"/>
                  </a:lnTo>
                  <a:cubicBezTo>
                    <a:pt x="732" y="367"/>
                    <a:pt x="1" y="465"/>
                    <a:pt x="251" y="697"/>
                  </a:cubicBezTo>
                  <a:lnTo>
                    <a:pt x="964" y="367"/>
                  </a:lnTo>
                  <a:cubicBezTo>
                    <a:pt x="1669" y="152"/>
                    <a:pt x="2169" y="45"/>
                    <a:pt x="24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
            <p:cNvSpPr/>
            <p:nvPr/>
          </p:nvSpPr>
          <p:spPr>
            <a:xfrm>
              <a:off x="5765873" y="579351"/>
              <a:ext cx="2340" cy="279"/>
            </a:xfrm>
            <a:custGeom>
              <a:avLst/>
              <a:gdLst/>
              <a:ahLst/>
              <a:cxnLst/>
              <a:rect l="l" t="t" r="r" b="b"/>
              <a:pathLst>
                <a:path w="235" h="28" extrusionOk="0">
                  <a:moveTo>
                    <a:pt x="214" y="1"/>
                  </a:moveTo>
                  <a:cubicBezTo>
                    <a:pt x="198" y="1"/>
                    <a:pt x="126" y="8"/>
                    <a:pt x="0" y="28"/>
                  </a:cubicBezTo>
                  <a:cubicBezTo>
                    <a:pt x="165" y="13"/>
                    <a:pt x="235" y="1"/>
                    <a:pt x="2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
            <p:cNvSpPr/>
            <p:nvPr/>
          </p:nvSpPr>
          <p:spPr>
            <a:xfrm>
              <a:off x="6273827" y="818231"/>
              <a:ext cx="1006" cy="2021"/>
            </a:xfrm>
            <a:custGeom>
              <a:avLst/>
              <a:gdLst/>
              <a:ahLst/>
              <a:cxnLst/>
              <a:rect l="l" t="t" r="r" b="b"/>
              <a:pathLst>
                <a:path w="101" h="203" extrusionOk="0">
                  <a:moveTo>
                    <a:pt x="1" y="1"/>
                  </a:moveTo>
                  <a:lnTo>
                    <a:pt x="1" y="1"/>
                  </a:lnTo>
                  <a:cubicBezTo>
                    <a:pt x="23" y="78"/>
                    <a:pt x="86" y="203"/>
                    <a:pt x="95" y="203"/>
                  </a:cubicBezTo>
                  <a:cubicBezTo>
                    <a:pt x="101" y="203"/>
                    <a:pt x="86" y="155"/>
                    <a:pt x="28" y="18"/>
                  </a:cubicBezTo>
                  <a:cubicBezTo>
                    <a:pt x="19" y="9"/>
                    <a:pt x="10" y="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
            <p:cNvSpPr/>
            <p:nvPr/>
          </p:nvSpPr>
          <p:spPr>
            <a:xfrm>
              <a:off x="6254638" y="817783"/>
              <a:ext cx="18043" cy="21419"/>
            </a:xfrm>
            <a:custGeom>
              <a:avLst/>
              <a:gdLst/>
              <a:ahLst/>
              <a:cxnLst/>
              <a:rect l="l" t="t" r="r" b="b"/>
              <a:pathLst>
                <a:path w="1812" h="2151" extrusionOk="0">
                  <a:moveTo>
                    <a:pt x="1794" y="1"/>
                  </a:moveTo>
                  <a:lnTo>
                    <a:pt x="1794" y="1"/>
                  </a:lnTo>
                  <a:cubicBezTo>
                    <a:pt x="608" y="144"/>
                    <a:pt x="1" y="1446"/>
                    <a:pt x="1009" y="2151"/>
                  </a:cubicBezTo>
                  <a:cubicBezTo>
                    <a:pt x="1812" y="1785"/>
                    <a:pt x="1767" y="465"/>
                    <a:pt x="17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
            <p:cNvSpPr/>
            <p:nvPr/>
          </p:nvSpPr>
          <p:spPr>
            <a:xfrm>
              <a:off x="6272502" y="817166"/>
              <a:ext cx="717" cy="627"/>
            </a:xfrm>
            <a:custGeom>
              <a:avLst/>
              <a:gdLst/>
              <a:ahLst/>
              <a:cxnLst/>
              <a:rect l="l" t="t" r="r" b="b"/>
              <a:pathLst>
                <a:path w="72" h="63" extrusionOk="0">
                  <a:moveTo>
                    <a:pt x="0" y="0"/>
                  </a:moveTo>
                  <a:cubicBezTo>
                    <a:pt x="0" y="18"/>
                    <a:pt x="0" y="45"/>
                    <a:pt x="0" y="63"/>
                  </a:cubicBezTo>
                  <a:lnTo>
                    <a:pt x="71" y="63"/>
                  </a:lnTo>
                  <a:cubicBezTo>
                    <a:pt x="45" y="45"/>
                    <a:pt x="27" y="27"/>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
            <p:cNvSpPr/>
            <p:nvPr/>
          </p:nvSpPr>
          <p:spPr>
            <a:xfrm>
              <a:off x="6275291" y="823649"/>
              <a:ext cx="43494" cy="24436"/>
            </a:xfrm>
            <a:custGeom>
              <a:avLst/>
              <a:gdLst/>
              <a:ahLst/>
              <a:cxnLst/>
              <a:rect l="l" t="t" r="r" b="b"/>
              <a:pathLst>
                <a:path w="4368" h="2454" extrusionOk="0">
                  <a:moveTo>
                    <a:pt x="4368" y="1"/>
                  </a:moveTo>
                  <a:lnTo>
                    <a:pt x="4368" y="1"/>
                  </a:lnTo>
                  <a:cubicBezTo>
                    <a:pt x="1037" y="920"/>
                    <a:pt x="1" y="1376"/>
                    <a:pt x="1241" y="1376"/>
                  </a:cubicBezTo>
                  <a:cubicBezTo>
                    <a:pt x="1276" y="1376"/>
                    <a:pt x="1314" y="1375"/>
                    <a:pt x="1353" y="1375"/>
                  </a:cubicBezTo>
                  <a:lnTo>
                    <a:pt x="1353" y="1375"/>
                  </a:lnTo>
                  <a:cubicBezTo>
                    <a:pt x="1486" y="1562"/>
                    <a:pt x="1379" y="1696"/>
                    <a:pt x="1139" y="1794"/>
                  </a:cubicBezTo>
                  <a:cubicBezTo>
                    <a:pt x="1184" y="1792"/>
                    <a:pt x="1230" y="1791"/>
                    <a:pt x="1276" y="1791"/>
                  </a:cubicBezTo>
                  <a:cubicBezTo>
                    <a:pt x="2241" y="1791"/>
                    <a:pt x="3228" y="2205"/>
                    <a:pt x="3744" y="2205"/>
                  </a:cubicBezTo>
                  <a:cubicBezTo>
                    <a:pt x="3759" y="2205"/>
                    <a:pt x="3774" y="2205"/>
                    <a:pt x="3788" y="2204"/>
                  </a:cubicBezTo>
                  <a:lnTo>
                    <a:pt x="3788" y="2204"/>
                  </a:lnTo>
                  <a:cubicBezTo>
                    <a:pt x="3671" y="2306"/>
                    <a:pt x="3604" y="2453"/>
                    <a:pt x="3662" y="2453"/>
                  </a:cubicBezTo>
                  <a:cubicBezTo>
                    <a:pt x="3707" y="2453"/>
                    <a:pt x="3824" y="2369"/>
                    <a:pt x="4047" y="2115"/>
                  </a:cubicBezTo>
                  <a:cubicBezTo>
                    <a:pt x="3745" y="2062"/>
                    <a:pt x="3514" y="1971"/>
                    <a:pt x="3234" y="1971"/>
                  </a:cubicBezTo>
                  <a:cubicBezTo>
                    <a:pt x="3183" y="1971"/>
                    <a:pt x="3130" y="1974"/>
                    <a:pt x="3074" y="1981"/>
                  </a:cubicBezTo>
                  <a:cubicBezTo>
                    <a:pt x="3797" y="1651"/>
                    <a:pt x="4011" y="625"/>
                    <a:pt x="436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
            <p:cNvSpPr/>
            <p:nvPr/>
          </p:nvSpPr>
          <p:spPr>
            <a:xfrm>
              <a:off x="6278099" y="841503"/>
              <a:ext cx="8534" cy="1972"/>
            </a:xfrm>
            <a:custGeom>
              <a:avLst/>
              <a:gdLst/>
              <a:ahLst/>
              <a:cxnLst/>
              <a:rect l="l" t="t" r="r" b="b"/>
              <a:pathLst>
                <a:path w="857" h="198" extrusionOk="0">
                  <a:moveTo>
                    <a:pt x="857" y="1"/>
                  </a:moveTo>
                  <a:lnTo>
                    <a:pt x="857" y="1"/>
                  </a:lnTo>
                  <a:cubicBezTo>
                    <a:pt x="562" y="19"/>
                    <a:pt x="268" y="72"/>
                    <a:pt x="0" y="197"/>
                  </a:cubicBezTo>
                  <a:cubicBezTo>
                    <a:pt x="339" y="153"/>
                    <a:pt x="651" y="90"/>
                    <a:pt x="85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
            <p:cNvSpPr/>
            <p:nvPr/>
          </p:nvSpPr>
          <p:spPr>
            <a:xfrm>
              <a:off x="6294002" y="848434"/>
              <a:ext cx="6044" cy="4630"/>
            </a:xfrm>
            <a:custGeom>
              <a:avLst/>
              <a:gdLst/>
              <a:ahLst/>
              <a:cxnLst/>
              <a:rect l="l" t="t" r="r" b="b"/>
              <a:pathLst>
                <a:path w="607" h="465" extrusionOk="0">
                  <a:moveTo>
                    <a:pt x="598" y="1"/>
                  </a:moveTo>
                  <a:lnTo>
                    <a:pt x="598" y="1"/>
                  </a:lnTo>
                  <a:cubicBezTo>
                    <a:pt x="116" y="224"/>
                    <a:pt x="0" y="161"/>
                    <a:pt x="607" y="465"/>
                  </a:cubicBezTo>
                  <a:lnTo>
                    <a:pt x="59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
            <p:cNvSpPr/>
            <p:nvPr/>
          </p:nvSpPr>
          <p:spPr>
            <a:xfrm>
              <a:off x="5918936" y="655230"/>
              <a:ext cx="10226" cy="3824"/>
            </a:xfrm>
            <a:custGeom>
              <a:avLst/>
              <a:gdLst/>
              <a:ahLst/>
              <a:cxnLst/>
              <a:rect l="l" t="t" r="r" b="b"/>
              <a:pathLst>
                <a:path w="1027" h="384" extrusionOk="0">
                  <a:moveTo>
                    <a:pt x="905" y="0"/>
                  </a:moveTo>
                  <a:cubicBezTo>
                    <a:pt x="664" y="0"/>
                    <a:pt x="364" y="95"/>
                    <a:pt x="0" y="383"/>
                  </a:cubicBezTo>
                  <a:lnTo>
                    <a:pt x="1026" y="8"/>
                  </a:lnTo>
                  <a:cubicBezTo>
                    <a:pt x="988" y="3"/>
                    <a:pt x="947" y="0"/>
                    <a:pt x="9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
            <p:cNvSpPr/>
            <p:nvPr/>
          </p:nvSpPr>
          <p:spPr>
            <a:xfrm>
              <a:off x="5929153" y="654394"/>
              <a:ext cx="15703" cy="6572"/>
            </a:xfrm>
            <a:custGeom>
              <a:avLst/>
              <a:gdLst/>
              <a:ahLst/>
              <a:cxnLst/>
              <a:rect l="l" t="t" r="r" b="b"/>
              <a:pathLst>
                <a:path w="1577" h="660" extrusionOk="0">
                  <a:moveTo>
                    <a:pt x="415" y="0"/>
                  </a:moveTo>
                  <a:cubicBezTo>
                    <a:pt x="338" y="0"/>
                    <a:pt x="259" y="9"/>
                    <a:pt x="179" y="30"/>
                  </a:cubicBezTo>
                  <a:lnTo>
                    <a:pt x="0" y="92"/>
                  </a:lnTo>
                  <a:cubicBezTo>
                    <a:pt x="435" y="151"/>
                    <a:pt x="650" y="499"/>
                    <a:pt x="676" y="499"/>
                  </a:cubicBezTo>
                  <a:cubicBezTo>
                    <a:pt x="677" y="499"/>
                    <a:pt x="678" y="497"/>
                    <a:pt x="678" y="494"/>
                  </a:cubicBezTo>
                  <a:cubicBezTo>
                    <a:pt x="922" y="612"/>
                    <a:pt x="1088" y="659"/>
                    <a:pt x="1191" y="659"/>
                  </a:cubicBezTo>
                  <a:cubicBezTo>
                    <a:pt x="1576" y="659"/>
                    <a:pt x="1068" y="0"/>
                    <a:pt x="4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
            <p:cNvSpPr/>
            <p:nvPr/>
          </p:nvSpPr>
          <p:spPr>
            <a:xfrm>
              <a:off x="5732554" y="560281"/>
              <a:ext cx="4461" cy="1404"/>
            </a:xfrm>
            <a:custGeom>
              <a:avLst/>
              <a:gdLst/>
              <a:ahLst/>
              <a:cxnLst/>
              <a:rect l="l" t="t" r="r" b="b"/>
              <a:pathLst>
                <a:path w="448" h="141" extrusionOk="0">
                  <a:moveTo>
                    <a:pt x="56" y="1"/>
                  </a:moveTo>
                  <a:cubicBezTo>
                    <a:pt x="21" y="1"/>
                    <a:pt x="1" y="14"/>
                    <a:pt x="1" y="43"/>
                  </a:cubicBezTo>
                  <a:cubicBezTo>
                    <a:pt x="153" y="114"/>
                    <a:pt x="304" y="141"/>
                    <a:pt x="447" y="141"/>
                  </a:cubicBezTo>
                  <a:cubicBezTo>
                    <a:pt x="272" y="56"/>
                    <a:pt x="130" y="1"/>
                    <a:pt x="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
            <p:cNvSpPr/>
            <p:nvPr/>
          </p:nvSpPr>
          <p:spPr>
            <a:xfrm>
              <a:off x="5754501" y="558798"/>
              <a:ext cx="9519" cy="657"/>
            </a:xfrm>
            <a:custGeom>
              <a:avLst/>
              <a:gdLst/>
              <a:ahLst/>
              <a:cxnLst/>
              <a:rect l="l" t="t" r="r" b="b"/>
              <a:pathLst>
                <a:path w="956" h="66" extrusionOk="0">
                  <a:moveTo>
                    <a:pt x="569" y="1"/>
                  </a:moveTo>
                  <a:cubicBezTo>
                    <a:pt x="325" y="1"/>
                    <a:pt x="140" y="19"/>
                    <a:pt x="0" y="49"/>
                  </a:cubicBezTo>
                  <a:cubicBezTo>
                    <a:pt x="103" y="59"/>
                    <a:pt x="212" y="66"/>
                    <a:pt x="331" y="66"/>
                  </a:cubicBezTo>
                  <a:cubicBezTo>
                    <a:pt x="513" y="66"/>
                    <a:pt x="718" y="51"/>
                    <a:pt x="955" y="13"/>
                  </a:cubicBezTo>
                  <a:cubicBezTo>
                    <a:pt x="812" y="5"/>
                    <a:pt x="684" y="1"/>
                    <a:pt x="5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
            <p:cNvSpPr/>
            <p:nvPr/>
          </p:nvSpPr>
          <p:spPr>
            <a:xfrm>
              <a:off x="5748546" y="569492"/>
              <a:ext cx="2201" cy="826"/>
            </a:xfrm>
            <a:custGeom>
              <a:avLst/>
              <a:gdLst/>
              <a:ahLst/>
              <a:cxnLst/>
              <a:rect l="l" t="t" r="r" b="b"/>
              <a:pathLst>
                <a:path w="221" h="83" extrusionOk="0">
                  <a:moveTo>
                    <a:pt x="1" y="1"/>
                  </a:moveTo>
                  <a:cubicBezTo>
                    <a:pt x="114" y="57"/>
                    <a:pt x="176" y="82"/>
                    <a:pt x="198" y="82"/>
                  </a:cubicBezTo>
                  <a:cubicBezTo>
                    <a:pt x="220" y="82"/>
                    <a:pt x="198" y="55"/>
                    <a:pt x="144" y="10"/>
                  </a:cubicBezTo>
                  <a:cubicBezTo>
                    <a:pt x="99" y="10"/>
                    <a:pt x="54" y="10"/>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
            <p:cNvSpPr/>
            <p:nvPr/>
          </p:nvSpPr>
          <p:spPr>
            <a:xfrm>
              <a:off x="5737005" y="555601"/>
              <a:ext cx="18302" cy="14090"/>
            </a:xfrm>
            <a:custGeom>
              <a:avLst/>
              <a:gdLst/>
              <a:ahLst/>
              <a:cxnLst/>
              <a:rect l="l" t="t" r="r" b="b"/>
              <a:pathLst>
                <a:path w="1838" h="1415" extrusionOk="0">
                  <a:moveTo>
                    <a:pt x="367" y="1"/>
                  </a:moveTo>
                  <a:cubicBezTo>
                    <a:pt x="262" y="1"/>
                    <a:pt x="150" y="18"/>
                    <a:pt x="27" y="58"/>
                  </a:cubicBezTo>
                  <a:lnTo>
                    <a:pt x="892" y="361"/>
                  </a:lnTo>
                  <a:cubicBezTo>
                    <a:pt x="633" y="477"/>
                    <a:pt x="330" y="611"/>
                    <a:pt x="0" y="611"/>
                  </a:cubicBezTo>
                  <a:cubicBezTo>
                    <a:pt x="393" y="807"/>
                    <a:pt x="946" y="1146"/>
                    <a:pt x="1213" y="1333"/>
                  </a:cubicBezTo>
                  <a:cubicBezTo>
                    <a:pt x="1106" y="1333"/>
                    <a:pt x="1062" y="1351"/>
                    <a:pt x="1160" y="1396"/>
                  </a:cubicBezTo>
                  <a:cubicBezTo>
                    <a:pt x="1213" y="1405"/>
                    <a:pt x="1258" y="1405"/>
                    <a:pt x="1294" y="1405"/>
                  </a:cubicBezTo>
                  <a:lnTo>
                    <a:pt x="1303" y="1405"/>
                  </a:lnTo>
                  <a:cubicBezTo>
                    <a:pt x="1427" y="1411"/>
                    <a:pt x="1515" y="1414"/>
                    <a:pt x="1574" y="1414"/>
                  </a:cubicBezTo>
                  <a:cubicBezTo>
                    <a:pt x="1757" y="1414"/>
                    <a:pt x="1663" y="1387"/>
                    <a:pt x="1508" y="1360"/>
                  </a:cubicBezTo>
                  <a:cubicBezTo>
                    <a:pt x="1838" y="1191"/>
                    <a:pt x="910" y="539"/>
                    <a:pt x="1757" y="370"/>
                  </a:cubicBezTo>
                  <a:cubicBezTo>
                    <a:pt x="1126" y="284"/>
                    <a:pt x="800" y="1"/>
                    <a:pt x="36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
            <p:cNvSpPr/>
            <p:nvPr/>
          </p:nvSpPr>
          <p:spPr>
            <a:xfrm>
              <a:off x="5757967" y="575716"/>
              <a:ext cx="45137" cy="11113"/>
            </a:xfrm>
            <a:custGeom>
              <a:avLst/>
              <a:gdLst/>
              <a:ahLst/>
              <a:cxnLst/>
              <a:rect l="l" t="t" r="r" b="b"/>
              <a:pathLst>
                <a:path w="4533" h="1116" extrusionOk="0">
                  <a:moveTo>
                    <a:pt x="4532" y="0"/>
                  </a:moveTo>
                  <a:lnTo>
                    <a:pt x="4532" y="0"/>
                  </a:lnTo>
                  <a:cubicBezTo>
                    <a:pt x="0" y="1106"/>
                    <a:pt x="2382" y="990"/>
                    <a:pt x="2864" y="1115"/>
                  </a:cubicBezTo>
                  <a:cubicBezTo>
                    <a:pt x="4238" y="214"/>
                    <a:pt x="4354" y="81"/>
                    <a:pt x="453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
            <p:cNvSpPr/>
            <p:nvPr/>
          </p:nvSpPr>
          <p:spPr>
            <a:xfrm>
              <a:off x="6300574" y="767207"/>
              <a:ext cx="2320" cy="219"/>
            </a:xfrm>
            <a:custGeom>
              <a:avLst/>
              <a:gdLst/>
              <a:ahLst/>
              <a:cxnLst/>
              <a:rect l="l" t="t" r="r" b="b"/>
              <a:pathLst>
                <a:path w="233" h="22" extrusionOk="0">
                  <a:moveTo>
                    <a:pt x="63" y="0"/>
                  </a:moveTo>
                  <a:cubicBezTo>
                    <a:pt x="43" y="0"/>
                    <a:pt x="22" y="2"/>
                    <a:pt x="0" y="4"/>
                  </a:cubicBezTo>
                  <a:lnTo>
                    <a:pt x="232" y="22"/>
                  </a:lnTo>
                  <a:cubicBezTo>
                    <a:pt x="173" y="9"/>
                    <a:pt x="119" y="0"/>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
            <p:cNvSpPr/>
            <p:nvPr/>
          </p:nvSpPr>
          <p:spPr>
            <a:xfrm>
              <a:off x="6287330" y="775681"/>
              <a:ext cx="2400" cy="279"/>
            </a:xfrm>
            <a:custGeom>
              <a:avLst/>
              <a:gdLst/>
              <a:ahLst/>
              <a:cxnLst/>
              <a:rect l="l" t="t" r="r" b="b"/>
              <a:pathLst>
                <a:path w="241" h="28" extrusionOk="0">
                  <a:moveTo>
                    <a:pt x="1" y="0"/>
                  </a:moveTo>
                  <a:cubicBezTo>
                    <a:pt x="76" y="15"/>
                    <a:pt x="145" y="28"/>
                    <a:pt x="189" y="28"/>
                  </a:cubicBezTo>
                  <a:cubicBezTo>
                    <a:pt x="223" y="28"/>
                    <a:pt x="241" y="20"/>
                    <a:pt x="23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
            <p:cNvSpPr/>
            <p:nvPr/>
          </p:nvSpPr>
          <p:spPr>
            <a:xfrm>
              <a:off x="6203474" y="645979"/>
              <a:ext cx="119052" cy="173509"/>
            </a:xfrm>
            <a:custGeom>
              <a:avLst/>
              <a:gdLst/>
              <a:ahLst/>
              <a:cxnLst/>
              <a:rect l="l" t="t" r="r" b="b"/>
              <a:pathLst>
                <a:path w="11956" h="17425" extrusionOk="0">
                  <a:moveTo>
                    <a:pt x="11954" y="8616"/>
                  </a:moveTo>
                  <a:cubicBezTo>
                    <a:pt x="11954" y="8616"/>
                    <a:pt x="11952" y="8617"/>
                    <a:pt x="11950" y="8619"/>
                  </a:cubicBezTo>
                  <a:lnTo>
                    <a:pt x="11950" y="8619"/>
                  </a:lnTo>
                  <a:cubicBezTo>
                    <a:pt x="11952" y="8619"/>
                    <a:pt x="11953" y="8619"/>
                    <a:pt x="11955" y="8618"/>
                  </a:cubicBezTo>
                  <a:cubicBezTo>
                    <a:pt x="11955" y="8617"/>
                    <a:pt x="11955" y="8616"/>
                    <a:pt x="11954" y="8616"/>
                  </a:cubicBezTo>
                  <a:close/>
                  <a:moveTo>
                    <a:pt x="5467" y="0"/>
                  </a:moveTo>
                  <a:cubicBezTo>
                    <a:pt x="5453" y="0"/>
                    <a:pt x="5439" y="0"/>
                    <a:pt x="5424" y="1"/>
                  </a:cubicBezTo>
                  <a:cubicBezTo>
                    <a:pt x="6204" y="277"/>
                    <a:pt x="4972" y="894"/>
                    <a:pt x="5756" y="894"/>
                  </a:cubicBezTo>
                  <a:cubicBezTo>
                    <a:pt x="5833" y="894"/>
                    <a:pt x="5930" y="888"/>
                    <a:pt x="6049" y="875"/>
                  </a:cubicBezTo>
                  <a:lnTo>
                    <a:pt x="6049" y="875"/>
                  </a:lnTo>
                  <a:cubicBezTo>
                    <a:pt x="5915" y="1499"/>
                    <a:pt x="5237" y="6611"/>
                    <a:pt x="5460" y="6718"/>
                  </a:cubicBezTo>
                  <a:cubicBezTo>
                    <a:pt x="8065" y="7004"/>
                    <a:pt x="8235" y="7236"/>
                    <a:pt x="5969" y="7414"/>
                  </a:cubicBezTo>
                  <a:cubicBezTo>
                    <a:pt x="5468" y="7208"/>
                    <a:pt x="4180" y="5714"/>
                    <a:pt x="3027" y="5714"/>
                  </a:cubicBezTo>
                  <a:cubicBezTo>
                    <a:pt x="2682" y="5714"/>
                    <a:pt x="2349" y="5848"/>
                    <a:pt x="2052" y="6192"/>
                  </a:cubicBezTo>
                  <a:cubicBezTo>
                    <a:pt x="2320" y="7468"/>
                    <a:pt x="2409" y="9725"/>
                    <a:pt x="0" y="12008"/>
                  </a:cubicBezTo>
                  <a:cubicBezTo>
                    <a:pt x="628" y="11698"/>
                    <a:pt x="1280" y="11539"/>
                    <a:pt x="1953" y="11539"/>
                  </a:cubicBezTo>
                  <a:cubicBezTo>
                    <a:pt x="2189" y="11539"/>
                    <a:pt x="2427" y="11559"/>
                    <a:pt x="2668" y="11598"/>
                  </a:cubicBezTo>
                  <a:cubicBezTo>
                    <a:pt x="1579" y="12767"/>
                    <a:pt x="1999" y="13382"/>
                    <a:pt x="3926" y="13454"/>
                  </a:cubicBezTo>
                  <a:cubicBezTo>
                    <a:pt x="3783" y="13570"/>
                    <a:pt x="3658" y="13686"/>
                    <a:pt x="3551" y="13802"/>
                  </a:cubicBezTo>
                  <a:cubicBezTo>
                    <a:pt x="4372" y="13953"/>
                    <a:pt x="3747" y="14372"/>
                    <a:pt x="4809" y="14444"/>
                  </a:cubicBezTo>
                  <a:cubicBezTo>
                    <a:pt x="4808" y="14441"/>
                    <a:pt x="4808" y="14439"/>
                    <a:pt x="4809" y="14439"/>
                  </a:cubicBezTo>
                  <a:cubicBezTo>
                    <a:pt x="4850" y="14439"/>
                    <a:pt x="6314" y="16564"/>
                    <a:pt x="6566" y="16772"/>
                  </a:cubicBezTo>
                  <a:cubicBezTo>
                    <a:pt x="6691" y="16960"/>
                    <a:pt x="6816" y="17093"/>
                    <a:pt x="6932" y="17191"/>
                  </a:cubicBezTo>
                  <a:cubicBezTo>
                    <a:pt x="6959" y="17218"/>
                    <a:pt x="6977" y="17236"/>
                    <a:pt x="7003" y="17254"/>
                  </a:cubicBezTo>
                  <a:cubicBezTo>
                    <a:pt x="7021" y="17263"/>
                    <a:pt x="7039" y="17290"/>
                    <a:pt x="7066" y="17299"/>
                  </a:cubicBezTo>
                  <a:cubicBezTo>
                    <a:pt x="7075" y="17307"/>
                    <a:pt x="7084" y="17307"/>
                    <a:pt x="7093" y="17316"/>
                  </a:cubicBezTo>
                  <a:cubicBezTo>
                    <a:pt x="7209" y="17391"/>
                    <a:pt x="7317" y="17424"/>
                    <a:pt x="7416" y="17424"/>
                  </a:cubicBezTo>
                  <a:cubicBezTo>
                    <a:pt x="8397" y="17424"/>
                    <a:pt x="8541" y="14108"/>
                    <a:pt x="8567" y="14108"/>
                  </a:cubicBezTo>
                  <a:cubicBezTo>
                    <a:pt x="8571" y="14108"/>
                    <a:pt x="8573" y="14180"/>
                    <a:pt x="8574" y="14346"/>
                  </a:cubicBezTo>
                  <a:cubicBezTo>
                    <a:pt x="9073" y="14146"/>
                    <a:pt x="9584" y="14047"/>
                    <a:pt x="10106" y="14047"/>
                  </a:cubicBezTo>
                  <a:cubicBezTo>
                    <a:pt x="10516" y="14047"/>
                    <a:pt x="10933" y="14108"/>
                    <a:pt x="11357" y="14230"/>
                  </a:cubicBezTo>
                  <a:cubicBezTo>
                    <a:pt x="8511" y="13170"/>
                    <a:pt x="7971" y="12954"/>
                    <a:pt x="8064" y="12954"/>
                  </a:cubicBezTo>
                  <a:cubicBezTo>
                    <a:pt x="8105" y="12954"/>
                    <a:pt x="8269" y="12995"/>
                    <a:pt x="8413" y="13025"/>
                  </a:cubicBezTo>
                  <a:cubicBezTo>
                    <a:pt x="8823" y="12544"/>
                    <a:pt x="9314" y="12187"/>
                    <a:pt x="9751" y="12178"/>
                  </a:cubicBezTo>
                  <a:lnTo>
                    <a:pt x="9127" y="12115"/>
                  </a:lnTo>
                  <a:cubicBezTo>
                    <a:pt x="9118" y="11916"/>
                    <a:pt x="11822" y="8720"/>
                    <a:pt x="11950" y="8619"/>
                  </a:cubicBezTo>
                  <a:lnTo>
                    <a:pt x="11950" y="8619"/>
                  </a:lnTo>
                  <a:cubicBezTo>
                    <a:pt x="11921" y="8621"/>
                    <a:pt x="11892" y="8622"/>
                    <a:pt x="11862" y="8622"/>
                  </a:cubicBezTo>
                  <a:cubicBezTo>
                    <a:pt x="10633" y="8622"/>
                    <a:pt x="8520" y="6801"/>
                    <a:pt x="9221" y="6275"/>
                  </a:cubicBezTo>
                  <a:lnTo>
                    <a:pt x="9221" y="6275"/>
                  </a:lnTo>
                  <a:cubicBezTo>
                    <a:pt x="9208" y="6285"/>
                    <a:pt x="9206" y="6290"/>
                    <a:pt x="9215" y="6290"/>
                  </a:cubicBezTo>
                  <a:cubicBezTo>
                    <a:pt x="9329" y="6290"/>
                    <a:pt x="11267" y="5434"/>
                    <a:pt x="11259" y="5220"/>
                  </a:cubicBezTo>
                  <a:cubicBezTo>
                    <a:pt x="10591" y="4258"/>
                    <a:pt x="7172" y="3198"/>
                    <a:pt x="7074" y="3198"/>
                  </a:cubicBezTo>
                  <a:cubicBezTo>
                    <a:pt x="7062" y="3198"/>
                    <a:pt x="7100" y="3214"/>
                    <a:pt x="7200" y="3248"/>
                  </a:cubicBezTo>
                  <a:cubicBezTo>
                    <a:pt x="6959" y="3355"/>
                    <a:pt x="6602" y="3293"/>
                    <a:pt x="6236" y="3346"/>
                  </a:cubicBezTo>
                  <a:cubicBezTo>
                    <a:pt x="7057" y="2383"/>
                    <a:pt x="7048" y="2044"/>
                    <a:pt x="7521" y="1366"/>
                  </a:cubicBezTo>
                  <a:lnTo>
                    <a:pt x="7521" y="1366"/>
                  </a:lnTo>
                  <a:cubicBezTo>
                    <a:pt x="7396" y="1388"/>
                    <a:pt x="7300" y="1397"/>
                    <a:pt x="7224" y="1397"/>
                  </a:cubicBezTo>
                  <a:cubicBezTo>
                    <a:pt x="6841" y="1397"/>
                    <a:pt x="6995" y="1155"/>
                    <a:pt x="6604" y="1155"/>
                  </a:cubicBezTo>
                  <a:cubicBezTo>
                    <a:pt x="6552" y="1155"/>
                    <a:pt x="6489" y="1159"/>
                    <a:pt x="6415" y="1169"/>
                  </a:cubicBezTo>
                  <a:lnTo>
                    <a:pt x="7003" y="714"/>
                  </a:lnTo>
                  <a:cubicBezTo>
                    <a:pt x="6810" y="539"/>
                    <a:pt x="6349" y="0"/>
                    <a:pt x="546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4"/>
            <p:cNvSpPr/>
            <p:nvPr/>
          </p:nvSpPr>
          <p:spPr>
            <a:xfrm>
              <a:off x="6237411" y="783319"/>
              <a:ext cx="1434" cy="1792"/>
            </a:xfrm>
            <a:custGeom>
              <a:avLst/>
              <a:gdLst/>
              <a:ahLst/>
              <a:cxnLst/>
              <a:rect l="l" t="t" r="r" b="b"/>
              <a:pathLst>
                <a:path w="144" h="180" extrusionOk="0">
                  <a:moveTo>
                    <a:pt x="36" y="1"/>
                  </a:moveTo>
                  <a:cubicBezTo>
                    <a:pt x="27" y="63"/>
                    <a:pt x="18" y="117"/>
                    <a:pt x="0" y="179"/>
                  </a:cubicBezTo>
                  <a:cubicBezTo>
                    <a:pt x="45" y="125"/>
                    <a:pt x="90" y="72"/>
                    <a:pt x="143" y="10"/>
                  </a:cubicBezTo>
                  <a:cubicBezTo>
                    <a:pt x="107" y="10"/>
                    <a:pt x="81" y="1"/>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4"/>
            <p:cNvSpPr/>
            <p:nvPr/>
          </p:nvSpPr>
          <p:spPr>
            <a:xfrm>
              <a:off x="6287250" y="775681"/>
              <a:ext cx="90" cy="10"/>
            </a:xfrm>
            <a:custGeom>
              <a:avLst/>
              <a:gdLst/>
              <a:ahLst/>
              <a:cxnLst/>
              <a:rect l="l" t="t" r="r" b="b"/>
              <a:pathLst>
                <a:path w="9" h="1" extrusionOk="0">
                  <a:moveTo>
                    <a:pt x="9" y="0"/>
                  </a:moveTo>
                  <a:cubicBezTo>
                    <a:pt x="9" y="0"/>
                    <a:pt x="0" y="0"/>
                    <a:pt x="0" y="0"/>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
            <p:cNvSpPr/>
            <p:nvPr/>
          </p:nvSpPr>
          <p:spPr>
            <a:xfrm>
              <a:off x="6232004" y="785101"/>
              <a:ext cx="5417" cy="11461"/>
            </a:xfrm>
            <a:custGeom>
              <a:avLst/>
              <a:gdLst/>
              <a:ahLst/>
              <a:cxnLst/>
              <a:rect l="l" t="t" r="r" b="b"/>
              <a:pathLst>
                <a:path w="544" h="1151" extrusionOk="0">
                  <a:moveTo>
                    <a:pt x="543" y="0"/>
                  </a:moveTo>
                  <a:cubicBezTo>
                    <a:pt x="72" y="589"/>
                    <a:pt x="1" y="1151"/>
                    <a:pt x="106" y="1151"/>
                  </a:cubicBezTo>
                  <a:cubicBezTo>
                    <a:pt x="185" y="1151"/>
                    <a:pt x="361" y="840"/>
                    <a:pt x="54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
            <p:cNvSpPr/>
            <p:nvPr/>
          </p:nvSpPr>
          <p:spPr>
            <a:xfrm>
              <a:off x="6273209" y="652024"/>
              <a:ext cx="1344" cy="1583"/>
            </a:xfrm>
            <a:custGeom>
              <a:avLst/>
              <a:gdLst/>
              <a:ahLst/>
              <a:cxnLst/>
              <a:rect l="l" t="t" r="r" b="b"/>
              <a:pathLst>
                <a:path w="135" h="159" extrusionOk="0">
                  <a:moveTo>
                    <a:pt x="134" y="0"/>
                  </a:moveTo>
                  <a:lnTo>
                    <a:pt x="0" y="107"/>
                  </a:lnTo>
                  <a:cubicBezTo>
                    <a:pt x="39" y="139"/>
                    <a:pt x="68" y="158"/>
                    <a:pt x="89" y="158"/>
                  </a:cubicBezTo>
                  <a:cubicBezTo>
                    <a:pt x="121" y="158"/>
                    <a:pt x="134" y="114"/>
                    <a:pt x="13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
            <p:cNvSpPr/>
            <p:nvPr/>
          </p:nvSpPr>
          <p:spPr>
            <a:xfrm>
              <a:off x="5880648" y="619511"/>
              <a:ext cx="5965" cy="10226"/>
            </a:xfrm>
            <a:custGeom>
              <a:avLst/>
              <a:gdLst/>
              <a:ahLst/>
              <a:cxnLst/>
              <a:rect l="l" t="t" r="r" b="b"/>
              <a:pathLst>
                <a:path w="599" h="1027" extrusionOk="0">
                  <a:moveTo>
                    <a:pt x="339" y="0"/>
                  </a:moveTo>
                  <a:lnTo>
                    <a:pt x="339" y="0"/>
                  </a:lnTo>
                  <a:cubicBezTo>
                    <a:pt x="357" y="348"/>
                    <a:pt x="0" y="857"/>
                    <a:pt x="134" y="1026"/>
                  </a:cubicBezTo>
                  <a:cubicBezTo>
                    <a:pt x="357" y="571"/>
                    <a:pt x="598" y="580"/>
                    <a:pt x="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
            <p:cNvSpPr/>
            <p:nvPr/>
          </p:nvSpPr>
          <p:spPr>
            <a:xfrm>
              <a:off x="6022519" y="686847"/>
              <a:ext cx="14757" cy="9251"/>
            </a:xfrm>
            <a:custGeom>
              <a:avLst/>
              <a:gdLst/>
              <a:ahLst/>
              <a:cxnLst/>
              <a:rect l="l" t="t" r="r" b="b"/>
              <a:pathLst>
                <a:path w="1482" h="929" extrusionOk="0">
                  <a:moveTo>
                    <a:pt x="964" y="0"/>
                  </a:moveTo>
                  <a:cubicBezTo>
                    <a:pt x="616" y="509"/>
                    <a:pt x="0" y="330"/>
                    <a:pt x="384" y="848"/>
                  </a:cubicBezTo>
                  <a:lnTo>
                    <a:pt x="1481" y="928"/>
                  </a:ln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4"/>
            <p:cNvSpPr/>
            <p:nvPr/>
          </p:nvSpPr>
          <p:spPr>
            <a:xfrm>
              <a:off x="5762856" y="562920"/>
              <a:ext cx="10933" cy="5068"/>
            </a:xfrm>
            <a:custGeom>
              <a:avLst/>
              <a:gdLst/>
              <a:ahLst/>
              <a:cxnLst/>
              <a:rect l="l" t="t" r="r" b="b"/>
              <a:pathLst>
                <a:path w="1098" h="509" extrusionOk="0">
                  <a:moveTo>
                    <a:pt x="0" y="1"/>
                  </a:moveTo>
                  <a:lnTo>
                    <a:pt x="0" y="1"/>
                  </a:lnTo>
                  <a:cubicBezTo>
                    <a:pt x="217" y="308"/>
                    <a:pt x="441" y="508"/>
                    <a:pt x="659" y="508"/>
                  </a:cubicBezTo>
                  <a:cubicBezTo>
                    <a:pt x="809" y="508"/>
                    <a:pt x="956" y="414"/>
                    <a:pt x="1097" y="197"/>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4"/>
            <p:cNvSpPr/>
            <p:nvPr/>
          </p:nvSpPr>
          <p:spPr>
            <a:xfrm>
              <a:off x="6283516" y="813810"/>
              <a:ext cx="10933" cy="4790"/>
            </a:xfrm>
            <a:custGeom>
              <a:avLst/>
              <a:gdLst/>
              <a:ahLst/>
              <a:cxnLst/>
              <a:rect l="l" t="t" r="r" b="b"/>
              <a:pathLst>
                <a:path w="1098" h="481" extrusionOk="0">
                  <a:moveTo>
                    <a:pt x="284" y="1"/>
                  </a:moveTo>
                  <a:cubicBezTo>
                    <a:pt x="228" y="1"/>
                    <a:pt x="169" y="3"/>
                    <a:pt x="107" y="7"/>
                  </a:cubicBezTo>
                  <a:cubicBezTo>
                    <a:pt x="0" y="409"/>
                    <a:pt x="839" y="132"/>
                    <a:pt x="1098" y="480"/>
                  </a:cubicBezTo>
                  <a:cubicBezTo>
                    <a:pt x="1082" y="176"/>
                    <a:pt x="785" y="1"/>
                    <a:pt x="2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
            <p:cNvSpPr/>
            <p:nvPr/>
          </p:nvSpPr>
          <p:spPr>
            <a:xfrm>
              <a:off x="5808065" y="577668"/>
              <a:ext cx="6144" cy="5696"/>
            </a:xfrm>
            <a:custGeom>
              <a:avLst/>
              <a:gdLst/>
              <a:ahLst/>
              <a:cxnLst/>
              <a:rect l="l" t="t" r="r" b="b"/>
              <a:pathLst>
                <a:path w="617" h="572" extrusionOk="0">
                  <a:moveTo>
                    <a:pt x="599" y="0"/>
                  </a:moveTo>
                  <a:lnTo>
                    <a:pt x="1" y="268"/>
                  </a:lnTo>
                  <a:lnTo>
                    <a:pt x="616" y="571"/>
                  </a:lnTo>
                  <a:lnTo>
                    <a:pt x="5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
            <p:cNvSpPr/>
            <p:nvPr/>
          </p:nvSpPr>
          <p:spPr>
            <a:xfrm>
              <a:off x="6141506" y="734226"/>
              <a:ext cx="23838" cy="9489"/>
            </a:xfrm>
            <a:custGeom>
              <a:avLst/>
              <a:gdLst/>
              <a:ahLst/>
              <a:cxnLst/>
              <a:rect l="l" t="t" r="r" b="b"/>
              <a:pathLst>
                <a:path w="2394" h="953" extrusionOk="0">
                  <a:moveTo>
                    <a:pt x="693" y="1"/>
                  </a:moveTo>
                  <a:cubicBezTo>
                    <a:pt x="568" y="1"/>
                    <a:pt x="810" y="68"/>
                    <a:pt x="1147" y="140"/>
                  </a:cubicBezTo>
                  <a:cubicBezTo>
                    <a:pt x="0" y="176"/>
                    <a:pt x="982" y="952"/>
                    <a:pt x="1731" y="952"/>
                  </a:cubicBezTo>
                  <a:cubicBezTo>
                    <a:pt x="2089" y="952"/>
                    <a:pt x="2393" y="775"/>
                    <a:pt x="2387" y="256"/>
                  </a:cubicBezTo>
                  <a:cubicBezTo>
                    <a:pt x="1295" y="66"/>
                    <a:pt x="816" y="1"/>
                    <a:pt x="6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
            <p:cNvSpPr/>
            <p:nvPr/>
          </p:nvSpPr>
          <p:spPr>
            <a:xfrm>
              <a:off x="5748985" y="530587"/>
              <a:ext cx="33069" cy="27005"/>
            </a:xfrm>
            <a:custGeom>
              <a:avLst/>
              <a:gdLst/>
              <a:ahLst/>
              <a:cxnLst/>
              <a:rect l="l" t="t" r="r" b="b"/>
              <a:pathLst>
                <a:path w="3321" h="2712" extrusionOk="0">
                  <a:moveTo>
                    <a:pt x="2651" y="0"/>
                  </a:moveTo>
                  <a:lnTo>
                    <a:pt x="2651" y="0"/>
                  </a:lnTo>
                  <a:cubicBezTo>
                    <a:pt x="1" y="8"/>
                    <a:pt x="2515" y="616"/>
                    <a:pt x="1053" y="616"/>
                  </a:cubicBezTo>
                  <a:cubicBezTo>
                    <a:pt x="882" y="616"/>
                    <a:pt x="655" y="608"/>
                    <a:pt x="358" y="589"/>
                  </a:cubicBezTo>
                  <a:lnTo>
                    <a:pt x="358" y="589"/>
                  </a:lnTo>
                  <a:cubicBezTo>
                    <a:pt x="2427" y="1588"/>
                    <a:pt x="1969" y="2712"/>
                    <a:pt x="2591" y="2712"/>
                  </a:cubicBezTo>
                  <a:cubicBezTo>
                    <a:pt x="2747" y="2712"/>
                    <a:pt x="2971" y="2641"/>
                    <a:pt x="3320" y="2480"/>
                  </a:cubicBezTo>
                  <a:cubicBezTo>
                    <a:pt x="2285" y="1927"/>
                    <a:pt x="2062" y="1107"/>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
            <p:cNvSpPr/>
            <p:nvPr/>
          </p:nvSpPr>
          <p:spPr>
            <a:xfrm>
              <a:off x="5885179" y="615508"/>
              <a:ext cx="9689" cy="189"/>
            </a:xfrm>
            <a:custGeom>
              <a:avLst/>
              <a:gdLst/>
              <a:ahLst/>
              <a:cxnLst/>
              <a:rect l="l" t="t" r="r" b="b"/>
              <a:pathLst>
                <a:path w="973" h="19" extrusionOk="0">
                  <a:moveTo>
                    <a:pt x="973" y="19"/>
                  </a:move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4"/>
            <p:cNvSpPr/>
            <p:nvPr/>
          </p:nvSpPr>
          <p:spPr>
            <a:xfrm>
              <a:off x="6182861" y="758354"/>
              <a:ext cx="12098" cy="4630"/>
            </a:xfrm>
            <a:custGeom>
              <a:avLst/>
              <a:gdLst/>
              <a:ahLst/>
              <a:cxnLst/>
              <a:rect l="l" t="t" r="r" b="b"/>
              <a:pathLst>
                <a:path w="1215" h="465" extrusionOk="0">
                  <a:moveTo>
                    <a:pt x="358" y="1"/>
                  </a:moveTo>
                  <a:cubicBezTo>
                    <a:pt x="1" y="161"/>
                    <a:pt x="126" y="456"/>
                    <a:pt x="857" y="465"/>
                  </a:cubicBezTo>
                  <a:cubicBezTo>
                    <a:pt x="1214" y="304"/>
                    <a:pt x="607" y="117"/>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
            <p:cNvSpPr/>
            <p:nvPr/>
          </p:nvSpPr>
          <p:spPr>
            <a:xfrm>
              <a:off x="6015279" y="670585"/>
              <a:ext cx="33716" cy="13184"/>
            </a:xfrm>
            <a:custGeom>
              <a:avLst/>
              <a:gdLst/>
              <a:ahLst/>
              <a:cxnLst/>
              <a:rect l="l" t="t" r="r" b="b"/>
              <a:pathLst>
                <a:path w="3386" h="1324" extrusionOk="0">
                  <a:moveTo>
                    <a:pt x="3234" y="1"/>
                  </a:moveTo>
                  <a:cubicBezTo>
                    <a:pt x="3175" y="255"/>
                    <a:pt x="2822" y="323"/>
                    <a:pt x="2379" y="323"/>
                  </a:cubicBezTo>
                  <a:cubicBezTo>
                    <a:pt x="1870" y="323"/>
                    <a:pt x="1241" y="233"/>
                    <a:pt x="804" y="233"/>
                  </a:cubicBezTo>
                  <a:cubicBezTo>
                    <a:pt x="246" y="233"/>
                    <a:pt x="0" y="379"/>
                    <a:pt x="709" y="1045"/>
                  </a:cubicBezTo>
                  <a:cubicBezTo>
                    <a:pt x="945" y="1246"/>
                    <a:pt x="1269" y="1324"/>
                    <a:pt x="1605" y="1324"/>
                  </a:cubicBezTo>
                  <a:cubicBezTo>
                    <a:pt x="2147" y="1324"/>
                    <a:pt x="2723" y="1123"/>
                    <a:pt x="3020" y="920"/>
                  </a:cubicBezTo>
                  <a:lnTo>
                    <a:pt x="3386" y="1098"/>
                  </a:lnTo>
                  <a:lnTo>
                    <a:pt x="323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
            <p:cNvSpPr/>
            <p:nvPr/>
          </p:nvSpPr>
          <p:spPr>
            <a:xfrm>
              <a:off x="5799919" y="569672"/>
              <a:ext cx="13931" cy="2430"/>
            </a:xfrm>
            <a:custGeom>
              <a:avLst/>
              <a:gdLst/>
              <a:ahLst/>
              <a:cxnLst/>
              <a:rect l="l" t="t" r="r" b="b"/>
              <a:pathLst>
                <a:path w="1399" h="244" extrusionOk="0">
                  <a:moveTo>
                    <a:pt x="1399" y="1"/>
                  </a:moveTo>
                  <a:lnTo>
                    <a:pt x="61" y="27"/>
                  </a:lnTo>
                  <a:cubicBezTo>
                    <a:pt x="1" y="187"/>
                    <a:pt x="239" y="243"/>
                    <a:pt x="502" y="243"/>
                  </a:cubicBezTo>
                  <a:cubicBezTo>
                    <a:pt x="709" y="243"/>
                    <a:pt x="931" y="208"/>
                    <a:pt x="1033" y="161"/>
                  </a:cubicBezTo>
                  <a:lnTo>
                    <a:pt x="139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
            <p:cNvSpPr/>
            <p:nvPr/>
          </p:nvSpPr>
          <p:spPr>
            <a:xfrm>
              <a:off x="6038153" y="684178"/>
              <a:ext cx="8534" cy="2947"/>
            </a:xfrm>
            <a:custGeom>
              <a:avLst/>
              <a:gdLst/>
              <a:ahLst/>
              <a:cxnLst/>
              <a:rect l="l" t="t" r="r" b="b"/>
              <a:pathLst>
                <a:path w="857" h="296" extrusionOk="0">
                  <a:moveTo>
                    <a:pt x="491" y="1"/>
                  </a:moveTo>
                  <a:lnTo>
                    <a:pt x="0" y="224"/>
                  </a:lnTo>
                  <a:lnTo>
                    <a:pt x="857" y="295"/>
                  </a:lnTo>
                  <a:lnTo>
                    <a:pt x="49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
            <p:cNvSpPr/>
            <p:nvPr/>
          </p:nvSpPr>
          <p:spPr>
            <a:xfrm>
              <a:off x="6082217" y="702032"/>
              <a:ext cx="448" cy="1165"/>
            </a:xfrm>
            <a:custGeom>
              <a:avLst/>
              <a:gdLst/>
              <a:ahLst/>
              <a:cxnLst/>
              <a:rect l="l" t="t" r="r" b="b"/>
              <a:pathLst>
                <a:path w="45" h="117" extrusionOk="0">
                  <a:moveTo>
                    <a:pt x="45" y="1"/>
                  </a:moveTo>
                  <a:cubicBezTo>
                    <a:pt x="18" y="37"/>
                    <a:pt x="0" y="72"/>
                    <a:pt x="0" y="117"/>
                  </a:cubicBezTo>
                  <a:cubicBezTo>
                    <a:pt x="9" y="72"/>
                    <a:pt x="27" y="37"/>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
            <p:cNvSpPr/>
            <p:nvPr/>
          </p:nvSpPr>
          <p:spPr>
            <a:xfrm>
              <a:off x="6082655" y="697153"/>
              <a:ext cx="15115" cy="4889"/>
            </a:xfrm>
            <a:custGeom>
              <a:avLst/>
              <a:gdLst/>
              <a:ahLst/>
              <a:cxnLst/>
              <a:rect l="l" t="t" r="r" b="b"/>
              <a:pathLst>
                <a:path w="1518" h="491" extrusionOk="0">
                  <a:moveTo>
                    <a:pt x="816" y="1"/>
                  </a:moveTo>
                  <a:cubicBezTo>
                    <a:pt x="447" y="1"/>
                    <a:pt x="154" y="140"/>
                    <a:pt x="1" y="491"/>
                  </a:cubicBezTo>
                  <a:cubicBezTo>
                    <a:pt x="224" y="259"/>
                    <a:pt x="1098" y="214"/>
                    <a:pt x="1517" y="125"/>
                  </a:cubicBezTo>
                  <a:cubicBezTo>
                    <a:pt x="1266" y="47"/>
                    <a:pt x="1029" y="1"/>
                    <a:pt x="8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4"/>
            <p:cNvSpPr/>
            <p:nvPr/>
          </p:nvSpPr>
          <p:spPr>
            <a:xfrm>
              <a:off x="6507201" y="909466"/>
              <a:ext cx="7299" cy="3465"/>
            </a:xfrm>
            <a:custGeom>
              <a:avLst/>
              <a:gdLst/>
              <a:ahLst/>
              <a:cxnLst/>
              <a:rect l="l" t="t" r="r" b="b"/>
              <a:pathLst>
                <a:path w="733" h="348" extrusionOk="0">
                  <a:moveTo>
                    <a:pt x="1" y="0"/>
                  </a:moveTo>
                  <a:cubicBezTo>
                    <a:pt x="209" y="231"/>
                    <a:pt x="376" y="347"/>
                    <a:pt x="499" y="347"/>
                  </a:cubicBezTo>
                  <a:cubicBezTo>
                    <a:pt x="618" y="347"/>
                    <a:pt x="697" y="238"/>
                    <a:pt x="732"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4"/>
            <p:cNvSpPr/>
            <p:nvPr/>
          </p:nvSpPr>
          <p:spPr>
            <a:xfrm>
              <a:off x="5985655" y="617559"/>
              <a:ext cx="8534" cy="3296"/>
            </a:xfrm>
            <a:custGeom>
              <a:avLst/>
              <a:gdLst/>
              <a:ahLst/>
              <a:cxnLst/>
              <a:rect l="l" t="t" r="r" b="b"/>
              <a:pathLst>
                <a:path w="857" h="331" extrusionOk="0">
                  <a:moveTo>
                    <a:pt x="856" y="0"/>
                  </a:moveTo>
                  <a:lnTo>
                    <a:pt x="856" y="0"/>
                  </a:lnTo>
                  <a:cubicBezTo>
                    <a:pt x="214" y="27"/>
                    <a:pt x="27" y="161"/>
                    <a:pt x="0" y="330"/>
                  </a:cubicBezTo>
                  <a:cubicBezTo>
                    <a:pt x="401" y="223"/>
                    <a:pt x="723" y="125"/>
                    <a:pt x="8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
            <p:cNvSpPr/>
            <p:nvPr/>
          </p:nvSpPr>
          <p:spPr>
            <a:xfrm>
              <a:off x="5958380" y="620846"/>
              <a:ext cx="33766" cy="22683"/>
            </a:xfrm>
            <a:custGeom>
              <a:avLst/>
              <a:gdLst/>
              <a:ahLst/>
              <a:cxnLst/>
              <a:rect l="l" t="t" r="r" b="b"/>
              <a:pathLst>
                <a:path w="3391" h="2278" extrusionOk="0">
                  <a:moveTo>
                    <a:pt x="2739" y="0"/>
                  </a:moveTo>
                  <a:cubicBezTo>
                    <a:pt x="1651" y="286"/>
                    <a:pt x="0" y="589"/>
                    <a:pt x="107" y="1383"/>
                  </a:cubicBezTo>
                  <a:cubicBezTo>
                    <a:pt x="541" y="1980"/>
                    <a:pt x="1070" y="2278"/>
                    <a:pt x="1694" y="2278"/>
                  </a:cubicBezTo>
                  <a:cubicBezTo>
                    <a:pt x="2020" y="2278"/>
                    <a:pt x="2371" y="2196"/>
                    <a:pt x="2748" y="2034"/>
                  </a:cubicBezTo>
                  <a:cubicBezTo>
                    <a:pt x="2752" y="2035"/>
                    <a:pt x="2757" y="2036"/>
                    <a:pt x="2762" y="2036"/>
                  </a:cubicBezTo>
                  <a:cubicBezTo>
                    <a:pt x="2792" y="2036"/>
                    <a:pt x="2842" y="2014"/>
                    <a:pt x="2917" y="1954"/>
                  </a:cubicBezTo>
                  <a:cubicBezTo>
                    <a:pt x="2807" y="1702"/>
                    <a:pt x="2400" y="1126"/>
                    <a:pt x="3060" y="1126"/>
                  </a:cubicBezTo>
                  <a:cubicBezTo>
                    <a:pt x="3149" y="1126"/>
                    <a:pt x="3258" y="1136"/>
                    <a:pt x="3390" y="1160"/>
                  </a:cubicBezTo>
                  <a:cubicBezTo>
                    <a:pt x="2891" y="1035"/>
                    <a:pt x="2534" y="1088"/>
                    <a:pt x="2168" y="910"/>
                  </a:cubicBezTo>
                  <a:cubicBezTo>
                    <a:pt x="3310" y="857"/>
                    <a:pt x="2677" y="348"/>
                    <a:pt x="27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
            <p:cNvSpPr/>
            <p:nvPr/>
          </p:nvSpPr>
          <p:spPr>
            <a:xfrm>
              <a:off x="6524259" y="913997"/>
              <a:ext cx="10933" cy="1633"/>
            </a:xfrm>
            <a:custGeom>
              <a:avLst/>
              <a:gdLst/>
              <a:ahLst/>
              <a:cxnLst/>
              <a:rect l="l" t="t" r="r" b="b"/>
              <a:pathLst>
                <a:path w="1098" h="164" extrusionOk="0">
                  <a:moveTo>
                    <a:pt x="1098" y="0"/>
                  </a:moveTo>
                  <a:lnTo>
                    <a:pt x="0" y="36"/>
                  </a:lnTo>
                  <a:cubicBezTo>
                    <a:pt x="0" y="139"/>
                    <a:pt x="174" y="163"/>
                    <a:pt x="388" y="163"/>
                  </a:cubicBezTo>
                  <a:cubicBezTo>
                    <a:pt x="585" y="163"/>
                    <a:pt x="815" y="143"/>
                    <a:pt x="975" y="143"/>
                  </a:cubicBezTo>
                  <a:cubicBezTo>
                    <a:pt x="990" y="143"/>
                    <a:pt x="1004" y="143"/>
                    <a:pt x="1017" y="143"/>
                  </a:cubicBezTo>
                  <a:lnTo>
                    <a:pt x="109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
            <p:cNvSpPr/>
            <p:nvPr/>
          </p:nvSpPr>
          <p:spPr>
            <a:xfrm>
              <a:off x="6532783" y="915421"/>
              <a:ext cx="4361" cy="3117"/>
            </a:xfrm>
            <a:custGeom>
              <a:avLst/>
              <a:gdLst/>
              <a:ahLst/>
              <a:cxnLst/>
              <a:rect l="l" t="t" r="r" b="b"/>
              <a:pathLst>
                <a:path w="438" h="313" extrusionOk="0">
                  <a:moveTo>
                    <a:pt x="161" y="0"/>
                  </a:moveTo>
                  <a:lnTo>
                    <a:pt x="1" y="312"/>
                  </a:lnTo>
                  <a:cubicBezTo>
                    <a:pt x="438" y="71"/>
                    <a:pt x="384" y="9"/>
                    <a:pt x="16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
            <p:cNvSpPr/>
            <p:nvPr/>
          </p:nvSpPr>
          <p:spPr>
            <a:xfrm>
              <a:off x="5726430" y="515132"/>
              <a:ext cx="15115" cy="8265"/>
            </a:xfrm>
            <a:custGeom>
              <a:avLst/>
              <a:gdLst/>
              <a:ahLst/>
              <a:cxnLst/>
              <a:rect l="l" t="t" r="r" b="b"/>
              <a:pathLst>
                <a:path w="1518" h="830" extrusionOk="0">
                  <a:moveTo>
                    <a:pt x="1472" y="0"/>
                  </a:moveTo>
                  <a:cubicBezTo>
                    <a:pt x="0" y="125"/>
                    <a:pt x="1312" y="518"/>
                    <a:pt x="1446" y="830"/>
                  </a:cubicBezTo>
                  <a:cubicBezTo>
                    <a:pt x="1517" y="616"/>
                    <a:pt x="1517" y="330"/>
                    <a:pt x="14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
            <p:cNvSpPr/>
            <p:nvPr/>
          </p:nvSpPr>
          <p:spPr>
            <a:xfrm>
              <a:off x="5740022" y="523387"/>
              <a:ext cx="1075" cy="1703"/>
            </a:xfrm>
            <a:custGeom>
              <a:avLst/>
              <a:gdLst/>
              <a:ahLst/>
              <a:cxnLst/>
              <a:rect l="l" t="t" r="r" b="b"/>
              <a:pathLst>
                <a:path w="108" h="171" extrusionOk="0">
                  <a:moveTo>
                    <a:pt x="81" y="1"/>
                  </a:moveTo>
                  <a:lnTo>
                    <a:pt x="81" y="1"/>
                  </a:lnTo>
                  <a:cubicBezTo>
                    <a:pt x="63" y="63"/>
                    <a:pt x="36" y="117"/>
                    <a:pt x="0" y="170"/>
                  </a:cubicBezTo>
                  <a:cubicBezTo>
                    <a:pt x="90" y="117"/>
                    <a:pt x="107" y="63"/>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
            <p:cNvSpPr/>
            <p:nvPr/>
          </p:nvSpPr>
          <p:spPr>
            <a:xfrm>
              <a:off x="5730513" y="525080"/>
              <a:ext cx="9519" cy="2499"/>
            </a:xfrm>
            <a:custGeom>
              <a:avLst/>
              <a:gdLst/>
              <a:ahLst/>
              <a:cxnLst/>
              <a:rect l="l" t="t" r="r" b="b"/>
              <a:pathLst>
                <a:path w="956" h="251" extrusionOk="0">
                  <a:moveTo>
                    <a:pt x="955" y="0"/>
                  </a:moveTo>
                  <a:cubicBezTo>
                    <a:pt x="822" y="72"/>
                    <a:pt x="536" y="143"/>
                    <a:pt x="1" y="188"/>
                  </a:cubicBezTo>
                  <a:cubicBezTo>
                    <a:pt x="163" y="230"/>
                    <a:pt x="303" y="250"/>
                    <a:pt x="424" y="250"/>
                  </a:cubicBezTo>
                  <a:cubicBezTo>
                    <a:pt x="682" y="250"/>
                    <a:pt x="852" y="158"/>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
            <p:cNvSpPr/>
            <p:nvPr/>
          </p:nvSpPr>
          <p:spPr>
            <a:xfrm>
              <a:off x="6576817" y="933275"/>
              <a:ext cx="14130" cy="8534"/>
            </a:xfrm>
            <a:custGeom>
              <a:avLst/>
              <a:gdLst/>
              <a:ahLst/>
              <a:cxnLst/>
              <a:rect l="l" t="t" r="r" b="b"/>
              <a:pathLst>
                <a:path w="1419" h="857" extrusionOk="0">
                  <a:moveTo>
                    <a:pt x="1208" y="0"/>
                  </a:moveTo>
                  <a:lnTo>
                    <a:pt x="244" y="214"/>
                  </a:lnTo>
                  <a:cubicBezTo>
                    <a:pt x="425" y="198"/>
                    <a:pt x="560" y="191"/>
                    <a:pt x="659" y="191"/>
                  </a:cubicBezTo>
                  <a:cubicBezTo>
                    <a:pt x="1418" y="191"/>
                    <a:pt x="0" y="635"/>
                    <a:pt x="869" y="857"/>
                  </a:cubicBezTo>
                  <a:lnTo>
                    <a:pt x="12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
            <p:cNvSpPr/>
            <p:nvPr/>
          </p:nvSpPr>
          <p:spPr>
            <a:xfrm>
              <a:off x="5796693" y="509884"/>
              <a:ext cx="29982" cy="52157"/>
            </a:xfrm>
            <a:custGeom>
              <a:avLst/>
              <a:gdLst/>
              <a:ahLst/>
              <a:cxnLst/>
              <a:rect l="l" t="t" r="r" b="b"/>
              <a:pathLst>
                <a:path w="3011" h="5238" extrusionOk="0">
                  <a:moveTo>
                    <a:pt x="2918" y="1"/>
                  </a:moveTo>
                  <a:lnTo>
                    <a:pt x="2918" y="1"/>
                  </a:lnTo>
                  <a:cubicBezTo>
                    <a:pt x="1" y="340"/>
                    <a:pt x="37" y="4033"/>
                    <a:pt x="857" y="5237"/>
                  </a:cubicBezTo>
                  <a:lnTo>
                    <a:pt x="724" y="4952"/>
                  </a:lnTo>
                  <a:lnTo>
                    <a:pt x="724" y="4952"/>
                  </a:lnTo>
                  <a:cubicBezTo>
                    <a:pt x="779" y="4970"/>
                    <a:pt x="834" y="4978"/>
                    <a:pt x="889" y="4978"/>
                  </a:cubicBezTo>
                  <a:cubicBezTo>
                    <a:pt x="1970" y="4978"/>
                    <a:pt x="3010" y="1730"/>
                    <a:pt x="1491" y="1348"/>
                  </a:cubicBezTo>
                  <a:cubicBezTo>
                    <a:pt x="2686" y="688"/>
                    <a:pt x="1589" y="491"/>
                    <a:pt x="29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
            <p:cNvSpPr/>
            <p:nvPr/>
          </p:nvSpPr>
          <p:spPr>
            <a:xfrm>
              <a:off x="6662485" y="947276"/>
              <a:ext cx="4182" cy="3067"/>
            </a:xfrm>
            <a:custGeom>
              <a:avLst/>
              <a:gdLst/>
              <a:ahLst/>
              <a:cxnLst/>
              <a:rect l="l" t="t" r="r" b="b"/>
              <a:pathLst>
                <a:path w="420" h="308" extrusionOk="0">
                  <a:moveTo>
                    <a:pt x="380" y="1"/>
                  </a:moveTo>
                  <a:cubicBezTo>
                    <a:pt x="225" y="1"/>
                    <a:pt x="75" y="142"/>
                    <a:pt x="0" y="307"/>
                  </a:cubicBezTo>
                  <a:lnTo>
                    <a:pt x="108" y="307"/>
                  </a:lnTo>
                  <a:cubicBezTo>
                    <a:pt x="215" y="209"/>
                    <a:pt x="322" y="111"/>
                    <a:pt x="420" y="4"/>
                  </a:cubicBezTo>
                  <a:cubicBezTo>
                    <a:pt x="407" y="2"/>
                    <a:pt x="393" y="1"/>
                    <a:pt x="3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
            <p:cNvSpPr/>
            <p:nvPr/>
          </p:nvSpPr>
          <p:spPr>
            <a:xfrm>
              <a:off x="6601901" y="937020"/>
              <a:ext cx="4003" cy="528"/>
            </a:xfrm>
            <a:custGeom>
              <a:avLst/>
              <a:gdLst/>
              <a:ahLst/>
              <a:cxnLst/>
              <a:rect l="l" t="t" r="r" b="b"/>
              <a:pathLst>
                <a:path w="402" h="53" extrusionOk="0">
                  <a:moveTo>
                    <a:pt x="269" y="1"/>
                  </a:moveTo>
                  <a:cubicBezTo>
                    <a:pt x="152" y="1"/>
                    <a:pt x="67" y="19"/>
                    <a:pt x="0" y="52"/>
                  </a:cubicBezTo>
                  <a:cubicBezTo>
                    <a:pt x="107" y="52"/>
                    <a:pt x="241" y="44"/>
                    <a:pt x="402" y="8"/>
                  </a:cubicBezTo>
                  <a:cubicBezTo>
                    <a:pt x="353" y="3"/>
                    <a:pt x="309" y="1"/>
                    <a:pt x="26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
            <p:cNvSpPr/>
            <p:nvPr/>
          </p:nvSpPr>
          <p:spPr>
            <a:xfrm>
              <a:off x="6593815" y="936492"/>
              <a:ext cx="8095" cy="4182"/>
            </a:xfrm>
            <a:custGeom>
              <a:avLst/>
              <a:gdLst/>
              <a:ahLst/>
              <a:cxnLst/>
              <a:rect l="l" t="t" r="r" b="b"/>
              <a:pathLst>
                <a:path w="813" h="420" extrusionOk="0">
                  <a:moveTo>
                    <a:pt x="223" y="1"/>
                  </a:moveTo>
                  <a:cubicBezTo>
                    <a:pt x="141" y="1"/>
                    <a:pt x="85" y="60"/>
                    <a:pt x="1" y="266"/>
                  </a:cubicBezTo>
                  <a:cubicBezTo>
                    <a:pt x="181" y="378"/>
                    <a:pt x="295" y="420"/>
                    <a:pt x="376" y="420"/>
                  </a:cubicBezTo>
                  <a:cubicBezTo>
                    <a:pt x="561" y="420"/>
                    <a:pt x="577" y="205"/>
                    <a:pt x="812" y="105"/>
                  </a:cubicBezTo>
                  <a:cubicBezTo>
                    <a:pt x="486" y="105"/>
                    <a:pt x="332" y="1"/>
                    <a:pt x="22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
            <p:cNvSpPr/>
            <p:nvPr/>
          </p:nvSpPr>
          <p:spPr>
            <a:xfrm>
              <a:off x="5994368" y="639317"/>
              <a:ext cx="12437" cy="3565"/>
            </a:xfrm>
            <a:custGeom>
              <a:avLst/>
              <a:gdLst/>
              <a:ahLst/>
              <a:cxnLst/>
              <a:rect l="l" t="t" r="r" b="b"/>
              <a:pathLst>
                <a:path w="1249" h="358" extrusionOk="0">
                  <a:moveTo>
                    <a:pt x="276" y="1"/>
                  </a:moveTo>
                  <a:cubicBezTo>
                    <a:pt x="1" y="181"/>
                    <a:pt x="134" y="199"/>
                    <a:pt x="334" y="199"/>
                  </a:cubicBezTo>
                  <a:cubicBezTo>
                    <a:pt x="385" y="199"/>
                    <a:pt x="439" y="198"/>
                    <a:pt x="492" y="198"/>
                  </a:cubicBezTo>
                  <a:cubicBezTo>
                    <a:pt x="688" y="198"/>
                    <a:pt x="869" y="214"/>
                    <a:pt x="767" y="357"/>
                  </a:cubicBezTo>
                  <a:cubicBezTo>
                    <a:pt x="1248" y="27"/>
                    <a:pt x="276" y="233"/>
                    <a:pt x="27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
            <p:cNvSpPr/>
            <p:nvPr/>
          </p:nvSpPr>
          <p:spPr>
            <a:xfrm>
              <a:off x="6586267" y="900663"/>
              <a:ext cx="29673" cy="23948"/>
            </a:xfrm>
            <a:custGeom>
              <a:avLst/>
              <a:gdLst/>
              <a:ahLst/>
              <a:cxnLst/>
              <a:rect l="l" t="t" r="r" b="b"/>
              <a:pathLst>
                <a:path w="2980" h="2405" extrusionOk="0">
                  <a:moveTo>
                    <a:pt x="1671" y="0"/>
                  </a:moveTo>
                  <a:cubicBezTo>
                    <a:pt x="1557" y="0"/>
                    <a:pt x="1446" y="8"/>
                    <a:pt x="1338" y="28"/>
                  </a:cubicBezTo>
                  <a:cubicBezTo>
                    <a:pt x="1044" y="536"/>
                    <a:pt x="446" y="1072"/>
                    <a:pt x="339" y="1500"/>
                  </a:cubicBezTo>
                  <a:cubicBezTo>
                    <a:pt x="427" y="1284"/>
                    <a:pt x="789" y="1140"/>
                    <a:pt x="1277" y="1140"/>
                  </a:cubicBezTo>
                  <a:cubicBezTo>
                    <a:pt x="1435" y="1140"/>
                    <a:pt x="1606" y="1155"/>
                    <a:pt x="1784" y="1188"/>
                  </a:cubicBezTo>
                  <a:cubicBezTo>
                    <a:pt x="455" y="1446"/>
                    <a:pt x="1811" y="2223"/>
                    <a:pt x="0" y="2356"/>
                  </a:cubicBezTo>
                  <a:cubicBezTo>
                    <a:pt x="385" y="2390"/>
                    <a:pt x="695" y="2404"/>
                    <a:pt x="944" y="2404"/>
                  </a:cubicBezTo>
                  <a:cubicBezTo>
                    <a:pt x="1945" y="2404"/>
                    <a:pt x="1954" y="2178"/>
                    <a:pt x="1883" y="2107"/>
                  </a:cubicBezTo>
                  <a:lnTo>
                    <a:pt x="1883" y="2107"/>
                  </a:lnTo>
                  <a:cubicBezTo>
                    <a:pt x="1852" y="2178"/>
                    <a:pt x="1819" y="2243"/>
                    <a:pt x="1804" y="2243"/>
                  </a:cubicBezTo>
                  <a:cubicBezTo>
                    <a:pt x="1793" y="2243"/>
                    <a:pt x="1792" y="2206"/>
                    <a:pt x="1811" y="2107"/>
                  </a:cubicBezTo>
                  <a:cubicBezTo>
                    <a:pt x="1820" y="2098"/>
                    <a:pt x="1820" y="2098"/>
                    <a:pt x="1820" y="2089"/>
                  </a:cubicBezTo>
                  <a:cubicBezTo>
                    <a:pt x="2150" y="1464"/>
                    <a:pt x="1544" y="492"/>
                    <a:pt x="2980" y="180"/>
                  </a:cubicBezTo>
                  <a:cubicBezTo>
                    <a:pt x="2602" y="130"/>
                    <a:pt x="2122" y="0"/>
                    <a:pt x="167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
            <p:cNvSpPr/>
            <p:nvPr/>
          </p:nvSpPr>
          <p:spPr>
            <a:xfrm>
              <a:off x="6586536" y="886991"/>
              <a:ext cx="15733" cy="7289"/>
            </a:xfrm>
            <a:custGeom>
              <a:avLst/>
              <a:gdLst/>
              <a:ahLst/>
              <a:cxnLst/>
              <a:rect l="l" t="t" r="r" b="b"/>
              <a:pathLst>
                <a:path w="1580" h="732" extrusionOk="0">
                  <a:moveTo>
                    <a:pt x="0" y="0"/>
                  </a:moveTo>
                  <a:cubicBezTo>
                    <a:pt x="928" y="188"/>
                    <a:pt x="1329" y="438"/>
                    <a:pt x="1436" y="732"/>
                  </a:cubicBezTo>
                  <a:cubicBezTo>
                    <a:pt x="1418" y="553"/>
                    <a:pt x="1401" y="375"/>
                    <a:pt x="1579" y="20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
            <p:cNvSpPr/>
            <p:nvPr/>
          </p:nvSpPr>
          <p:spPr>
            <a:xfrm>
              <a:off x="6600835" y="894270"/>
              <a:ext cx="448" cy="2947"/>
            </a:xfrm>
            <a:custGeom>
              <a:avLst/>
              <a:gdLst/>
              <a:ahLst/>
              <a:cxnLst/>
              <a:rect l="l" t="t" r="r" b="b"/>
              <a:pathLst>
                <a:path w="45" h="296" extrusionOk="0">
                  <a:moveTo>
                    <a:pt x="0" y="1"/>
                  </a:moveTo>
                  <a:cubicBezTo>
                    <a:pt x="18" y="99"/>
                    <a:pt x="36" y="197"/>
                    <a:pt x="27" y="295"/>
                  </a:cubicBezTo>
                  <a:cubicBezTo>
                    <a:pt x="45" y="197"/>
                    <a:pt x="36" y="99"/>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
            <p:cNvSpPr/>
            <p:nvPr/>
          </p:nvSpPr>
          <p:spPr>
            <a:xfrm>
              <a:off x="6595328" y="901290"/>
              <a:ext cx="2758" cy="1255"/>
            </a:xfrm>
            <a:custGeom>
              <a:avLst/>
              <a:gdLst/>
              <a:ahLst/>
              <a:cxnLst/>
              <a:rect l="l" t="t" r="r" b="b"/>
              <a:pathLst>
                <a:path w="277" h="126" extrusionOk="0">
                  <a:moveTo>
                    <a:pt x="277" y="1"/>
                  </a:moveTo>
                  <a:lnTo>
                    <a:pt x="277" y="1"/>
                  </a:lnTo>
                  <a:cubicBezTo>
                    <a:pt x="179" y="36"/>
                    <a:pt x="89" y="72"/>
                    <a:pt x="0" y="126"/>
                  </a:cubicBezTo>
                  <a:cubicBezTo>
                    <a:pt x="116" y="90"/>
                    <a:pt x="205" y="45"/>
                    <a:pt x="2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
            <p:cNvSpPr/>
            <p:nvPr/>
          </p:nvSpPr>
          <p:spPr>
            <a:xfrm>
              <a:off x="6600477" y="897208"/>
              <a:ext cx="637" cy="1962"/>
            </a:xfrm>
            <a:custGeom>
              <a:avLst/>
              <a:gdLst/>
              <a:ahLst/>
              <a:cxnLst/>
              <a:rect l="l" t="t" r="r" b="b"/>
              <a:pathLst>
                <a:path w="64" h="197" extrusionOk="0">
                  <a:moveTo>
                    <a:pt x="63" y="0"/>
                  </a:moveTo>
                  <a:cubicBezTo>
                    <a:pt x="54" y="63"/>
                    <a:pt x="27" y="125"/>
                    <a:pt x="1" y="197"/>
                  </a:cubicBezTo>
                  <a:cubicBezTo>
                    <a:pt x="45" y="134"/>
                    <a:pt x="63" y="63"/>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4"/>
            <p:cNvSpPr/>
            <p:nvPr/>
          </p:nvSpPr>
          <p:spPr>
            <a:xfrm>
              <a:off x="6604390" y="919703"/>
              <a:ext cx="1344" cy="1942"/>
            </a:xfrm>
            <a:custGeom>
              <a:avLst/>
              <a:gdLst/>
              <a:ahLst/>
              <a:cxnLst/>
              <a:rect l="l" t="t" r="r" b="b"/>
              <a:pathLst>
                <a:path w="135" h="195" extrusionOk="0">
                  <a:moveTo>
                    <a:pt x="117" y="1"/>
                  </a:moveTo>
                  <a:cubicBezTo>
                    <a:pt x="106" y="1"/>
                    <a:pt x="72" y="47"/>
                    <a:pt x="0" y="177"/>
                  </a:cubicBezTo>
                  <a:cubicBezTo>
                    <a:pt x="5" y="174"/>
                    <a:pt x="10" y="173"/>
                    <a:pt x="16" y="173"/>
                  </a:cubicBezTo>
                  <a:cubicBezTo>
                    <a:pt x="32" y="173"/>
                    <a:pt x="50" y="182"/>
                    <a:pt x="63" y="195"/>
                  </a:cubicBezTo>
                  <a:cubicBezTo>
                    <a:pt x="100" y="104"/>
                    <a:pt x="134" y="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
            <p:cNvSpPr/>
            <p:nvPr/>
          </p:nvSpPr>
          <p:spPr>
            <a:xfrm>
              <a:off x="6598077" y="899159"/>
              <a:ext cx="2410" cy="2141"/>
            </a:xfrm>
            <a:custGeom>
              <a:avLst/>
              <a:gdLst/>
              <a:ahLst/>
              <a:cxnLst/>
              <a:rect l="l" t="t" r="r" b="b"/>
              <a:pathLst>
                <a:path w="242" h="215" extrusionOk="0">
                  <a:moveTo>
                    <a:pt x="242" y="1"/>
                  </a:moveTo>
                  <a:cubicBezTo>
                    <a:pt x="197" y="81"/>
                    <a:pt x="126" y="152"/>
                    <a:pt x="1" y="215"/>
                  </a:cubicBezTo>
                  <a:cubicBezTo>
                    <a:pt x="54" y="206"/>
                    <a:pt x="99" y="197"/>
                    <a:pt x="152" y="179"/>
                  </a:cubicBezTo>
                  <a:cubicBezTo>
                    <a:pt x="188" y="125"/>
                    <a:pt x="215" y="63"/>
                    <a:pt x="2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
            <p:cNvSpPr/>
            <p:nvPr/>
          </p:nvSpPr>
          <p:spPr>
            <a:xfrm>
              <a:off x="6091009" y="673702"/>
              <a:ext cx="189" cy="1245"/>
            </a:xfrm>
            <a:custGeom>
              <a:avLst/>
              <a:gdLst/>
              <a:ahLst/>
              <a:cxnLst/>
              <a:rect l="l" t="t" r="r" b="b"/>
              <a:pathLst>
                <a:path w="19" h="125" extrusionOk="0">
                  <a:moveTo>
                    <a:pt x="18" y="0"/>
                  </a:moveTo>
                  <a:cubicBezTo>
                    <a:pt x="0" y="45"/>
                    <a:pt x="0" y="80"/>
                    <a:pt x="18" y="125"/>
                  </a:cubicBezTo>
                  <a:cubicBezTo>
                    <a:pt x="18" y="89"/>
                    <a:pt x="18" y="45"/>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
            <p:cNvSpPr/>
            <p:nvPr/>
          </p:nvSpPr>
          <p:spPr>
            <a:xfrm>
              <a:off x="6090034" y="674937"/>
              <a:ext cx="7379" cy="6233"/>
            </a:xfrm>
            <a:custGeom>
              <a:avLst/>
              <a:gdLst/>
              <a:ahLst/>
              <a:cxnLst/>
              <a:rect l="l" t="t" r="r" b="b"/>
              <a:pathLst>
                <a:path w="741" h="626" extrusionOk="0">
                  <a:moveTo>
                    <a:pt x="116" y="1"/>
                  </a:moveTo>
                  <a:cubicBezTo>
                    <a:pt x="116" y="188"/>
                    <a:pt x="98" y="385"/>
                    <a:pt x="0" y="625"/>
                  </a:cubicBezTo>
                  <a:cubicBezTo>
                    <a:pt x="741" y="581"/>
                    <a:pt x="205" y="269"/>
                    <a:pt x="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
            <p:cNvSpPr/>
            <p:nvPr/>
          </p:nvSpPr>
          <p:spPr>
            <a:xfrm>
              <a:off x="6484278" y="862385"/>
              <a:ext cx="7209" cy="4262"/>
            </a:xfrm>
            <a:custGeom>
              <a:avLst/>
              <a:gdLst/>
              <a:ahLst/>
              <a:cxnLst/>
              <a:rect l="l" t="t" r="r" b="b"/>
              <a:pathLst>
                <a:path w="724" h="428" extrusionOk="0">
                  <a:moveTo>
                    <a:pt x="723" y="0"/>
                  </a:moveTo>
                  <a:lnTo>
                    <a:pt x="1" y="330"/>
                  </a:lnTo>
                  <a:cubicBezTo>
                    <a:pt x="6" y="399"/>
                    <a:pt x="94" y="427"/>
                    <a:pt x="190" y="427"/>
                  </a:cubicBezTo>
                  <a:cubicBezTo>
                    <a:pt x="256" y="427"/>
                    <a:pt x="325" y="414"/>
                    <a:pt x="376" y="393"/>
                  </a:cubicBezTo>
                  <a:lnTo>
                    <a:pt x="7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
            <p:cNvSpPr/>
            <p:nvPr/>
          </p:nvSpPr>
          <p:spPr>
            <a:xfrm>
              <a:off x="6424321" y="812366"/>
              <a:ext cx="31456" cy="25083"/>
            </a:xfrm>
            <a:custGeom>
              <a:avLst/>
              <a:gdLst/>
              <a:ahLst/>
              <a:cxnLst/>
              <a:rect l="l" t="t" r="r" b="b"/>
              <a:pathLst>
                <a:path w="3159" h="2519" extrusionOk="0">
                  <a:moveTo>
                    <a:pt x="2248" y="1"/>
                  </a:moveTo>
                  <a:lnTo>
                    <a:pt x="2248" y="1"/>
                  </a:lnTo>
                  <a:cubicBezTo>
                    <a:pt x="1713" y="364"/>
                    <a:pt x="282" y="1011"/>
                    <a:pt x="759" y="1011"/>
                  </a:cubicBezTo>
                  <a:cubicBezTo>
                    <a:pt x="775" y="1011"/>
                    <a:pt x="792" y="1010"/>
                    <a:pt x="812" y="1009"/>
                  </a:cubicBezTo>
                  <a:lnTo>
                    <a:pt x="812" y="1009"/>
                  </a:lnTo>
                  <a:cubicBezTo>
                    <a:pt x="455" y="1285"/>
                    <a:pt x="1329" y="2053"/>
                    <a:pt x="0" y="2311"/>
                  </a:cubicBezTo>
                  <a:cubicBezTo>
                    <a:pt x="36" y="2321"/>
                    <a:pt x="74" y="2325"/>
                    <a:pt x="114" y="2325"/>
                  </a:cubicBezTo>
                  <a:cubicBezTo>
                    <a:pt x="534" y="2325"/>
                    <a:pt x="1155" y="1854"/>
                    <a:pt x="1294" y="1731"/>
                  </a:cubicBezTo>
                  <a:lnTo>
                    <a:pt x="1294" y="1731"/>
                  </a:lnTo>
                  <a:cubicBezTo>
                    <a:pt x="1212" y="1753"/>
                    <a:pt x="1145" y="1768"/>
                    <a:pt x="1131" y="1768"/>
                  </a:cubicBezTo>
                  <a:cubicBezTo>
                    <a:pt x="1117" y="1768"/>
                    <a:pt x="1164" y="1751"/>
                    <a:pt x="1320" y="1705"/>
                  </a:cubicBezTo>
                  <a:cubicBezTo>
                    <a:pt x="1515" y="1662"/>
                    <a:pt x="1598" y="1646"/>
                    <a:pt x="1616" y="1646"/>
                  </a:cubicBezTo>
                  <a:cubicBezTo>
                    <a:pt x="1634" y="1646"/>
                    <a:pt x="1577" y="1664"/>
                    <a:pt x="1499" y="1687"/>
                  </a:cubicBezTo>
                  <a:cubicBezTo>
                    <a:pt x="1505" y="1687"/>
                    <a:pt x="1510" y="1687"/>
                    <a:pt x="1516" y="1687"/>
                  </a:cubicBezTo>
                  <a:cubicBezTo>
                    <a:pt x="2117" y="1687"/>
                    <a:pt x="1867" y="2519"/>
                    <a:pt x="2780" y="2519"/>
                  </a:cubicBezTo>
                  <a:cubicBezTo>
                    <a:pt x="2889" y="2519"/>
                    <a:pt x="3013" y="2507"/>
                    <a:pt x="3158" y="2481"/>
                  </a:cubicBezTo>
                  <a:cubicBezTo>
                    <a:pt x="2534" y="1785"/>
                    <a:pt x="2230" y="955"/>
                    <a:pt x="22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
            <p:cNvSpPr/>
            <p:nvPr/>
          </p:nvSpPr>
          <p:spPr>
            <a:xfrm>
              <a:off x="6437197" y="829155"/>
              <a:ext cx="2051" cy="458"/>
            </a:xfrm>
            <a:custGeom>
              <a:avLst/>
              <a:gdLst/>
              <a:ahLst/>
              <a:cxnLst/>
              <a:rect l="l" t="t" r="r" b="b"/>
              <a:pathLst>
                <a:path w="206" h="46" extrusionOk="0">
                  <a:moveTo>
                    <a:pt x="206" y="1"/>
                  </a:moveTo>
                  <a:cubicBezTo>
                    <a:pt x="152" y="1"/>
                    <a:pt x="90" y="10"/>
                    <a:pt x="27" y="19"/>
                  </a:cubicBezTo>
                  <a:cubicBezTo>
                    <a:pt x="36" y="19"/>
                    <a:pt x="19" y="28"/>
                    <a:pt x="1" y="45"/>
                  </a:cubicBezTo>
                  <a:cubicBezTo>
                    <a:pt x="63" y="37"/>
                    <a:pt x="143" y="19"/>
                    <a:pt x="20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4"/>
            <p:cNvSpPr/>
            <p:nvPr/>
          </p:nvSpPr>
          <p:spPr>
            <a:xfrm>
              <a:off x="6529407" y="862743"/>
              <a:ext cx="27373" cy="22524"/>
            </a:xfrm>
            <a:custGeom>
              <a:avLst/>
              <a:gdLst/>
              <a:ahLst/>
              <a:cxnLst/>
              <a:rect l="l" t="t" r="r" b="b"/>
              <a:pathLst>
                <a:path w="2749" h="2262" extrusionOk="0">
                  <a:moveTo>
                    <a:pt x="423" y="0"/>
                  </a:moveTo>
                  <a:cubicBezTo>
                    <a:pt x="396" y="0"/>
                    <a:pt x="538" y="132"/>
                    <a:pt x="946" y="455"/>
                  </a:cubicBezTo>
                  <a:cubicBezTo>
                    <a:pt x="590" y="731"/>
                    <a:pt x="474" y="1133"/>
                    <a:pt x="1" y="1463"/>
                  </a:cubicBezTo>
                  <a:cubicBezTo>
                    <a:pt x="360" y="2101"/>
                    <a:pt x="1055" y="2261"/>
                    <a:pt x="1649" y="2261"/>
                  </a:cubicBezTo>
                  <a:cubicBezTo>
                    <a:pt x="2251" y="2261"/>
                    <a:pt x="2749" y="2096"/>
                    <a:pt x="2686" y="2096"/>
                  </a:cubicBezTo>
                  <a:cubicBezTo>
                    <a:pt x="2650" y="1989"/>
                    <a:pt x="2606" y="1927"/>
                    <a:pt x="2570" y="1873"/>
                  </a:cubicBezTo>
                  <a:cubicBezTo>
                    <a:pt x="2076" y="1159"/>
                    <a:pt x="503" y="0"/>
                    <a:pt x="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
            <p:cNvSpPr/>
            <p:nvPr/>
          </p:nvSpPr>
          <p:spPr>
            <a:xfrm>
              <a:off x="6467668" y="830291"/>
              <a:ext cx="30390" cy="7757"/>
            </a:xfrm>
            <a:custGeom>
              <a:avLst/>
              <a:gdLst/>
              <a:ahLst/>
              <a:cxnLst/>
              <a:rect l="l" t="t" r="r" b="b"/>
              <a:pathLst>
                <a:path w="3052" h="779" extrusionOk="0">
                  <a:moveTo>
                    <a:pt x="2018" y="1"/>
                  </a:moveTo>
                  <a:cubicBezTo>
                    <a:pt x="1124" y="1"/>
                    <a:pt x="441" y="332"/>
                    <a:pt x="1" y="779"/>
                  </a:cubicBezTo>
                  <a:cubicBezTo>
                    <a:pt x="1027" y="583"/>
                    <a:pt x="2035" y="369"/>
                    <a:pt x="3052" y="137"/>
                  </a:cubicBezTo>
                  <a:cubicBezTo>
                    <a:pt x="2681" y="43"/>
                    <a:pt x="2336" y="1"/>
                    <a:pt x="201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
            <p:cNvSpPr/>
            <p:nvPr/>
          </p:nvSpPr>
          <p:spPr>
            <a:xfrm>
              <a:off x="6462071" y="837918"/>
              <a:ext cx="11919" cy="12477"/>
            </a:xfrm>
            <a:custGeom>
              <a:avLst/>
              <a:gdLst/>
              <a:ahLst/>
              <a:cxnLst/>
              <a:rect l="l" t="t" r="r" b="b"/>
              <a:pathLst>
                <a:path w="1197" h="1253" extrusionOk="0">
                  <a:moveTo>
                    <a:pt x="1055" y="0"/>
                  </a:moveTo>
                  <a:cubicBezTo>
                    <a:pt x="842" y="0"/>
                    <a:pt x="675" y="85"/>
                    <a:pt x="511" y="85"/>
                  </a:cubicBezTo>
                  <a:cubicBezTo>
                    <a:pt x="505" y="85"/>
                    <a:pt x="498" y="85"/>
                    <a:pt x="491" y="84"/>
                  </a:cubicBezTo>
                  <a:cubicBezTo>
                    <a:pt x="170" y="450"/>
                    <a:pt x="1" y="878"/>
                    <a:pt x="10" y="1253"/>
                  </a:cubicBezTo>
                  <a:lnTo>
                    <a:pt x="1196" y="13"/>
                  </a:lnTo>
                  <a:cubicBezTo>
                    <a:pt x="1147" y="4"/>
                    <a:pt x="1100" y="0"/>
                    <a:pt x="10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
            <p:cNvSpPr/>
            <p:nvPr/>
          </p:nvSpPr>
          <p:spPr>
            <a:xfrm>
              <a:off x="6465537" y="838038"/>
              <a:ext cx="2141" cy="727"/>
            </a:xfrm>
            <a:custGeom>
              <a:avLst/>
              <a:gdLst/>
              <a:ahLst/>
              <a:cxnLst/>
              <a:rect l="l" t="t" r="r" b="b"/>
              <a:pathLst>
                <a:path w="215" h="73" extrusionOk="0">
                  <a:moveTo>
                    <a:pt x="215" y="1"/>
                  </a:moveTo>
                  <a:lnTo>
                    <a:pt x="215" y="1"/>
                  </a:lnTo>
                  <a:cubicBezTo>
                    <a:pt x="143" y="10"/>
                    <a:pt x="72" y="28"/>
                    <a:pt x="1" y="46"/>
                  </a:cubicBezTo>
                  <a:cubicBezTo>
                    <a:pt x="45" y="63"/>
                    <a:pt x="99" y="72"/>
                    <a:pt x="143" y="72"/>
                  </a:cubicBezTo>
                  <a:cubicBezTo>
                    <a:pt x="170" y="46"/>
                    <a:pt x="197" y="28"/>
                    <a:pt x="2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
            <p:cNvSpPr/>
            <p:nvPr/>
          </p:nvSpPr>
          <p:spPr>
            <a:xfrm>
              <a:off x="6415439" y="817614"/>
              <a:ext cx="17147" cy="9689"/>
            </a:xfrm>
            <a:custGeom>
              <a:avLst/>
              <a:gdLst/>
              <a:ahLst/>
              <a:cxnLst/>
              <a:rect l="l" t="t" r="r" b="b"/>
              <a:pathLst>
                <a:path w="1722" h="973" extrusionOk="0">
                  <a:moveTo>
                    <a:pt x="723" y="0"/>
                  </a:moveTo>
                  <a:cubicBezTo>
                    <a:pt x="0" y="330"/>
                    <a:pt x="375" y="625"/>
                    <a:pt x="625" y="972"/>
                  </a:cubicBezTo>
                  <a:cubicBezTo>
                    <a:pt x="1722" y="937"/>
                    <a:pt x="366" y="28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
            <p:cNvSpPr/>
            <p:nvPr/>
          </p:nvSpPr>
          <p:spPr>
            <a:xfrm>
              <a:off x="6535451" y="830042"/>
              <a:ext cx="8623" cy="4282"/>
            </a:xfrm>
            <a:custGeom>
              <a:avLst/>
              <a:gdLst/>
              <a:ahLst/>
              <a:cxnLst/>
              <a:rect l="l" t="t" r="r" b="b"/>
              <a:pathLst>
                <a:path w="866" h="430" extrusionOk="0">
                  <a:moveTo>
                    <a:pt x="481" y="0"/>
                  </a:moveTo>
                  <a:cubicBezTo>
                    <a:pt x="468" y="0"/>
                    <a:pt x="269" y="176"/>
                    <a:pt x="0" y="429"/>
                  </a:cubicBezTo>
                  <a:cubicBezTo>
                    <a:pt x="241" y="411"/>
                    <a:pt x="518" y="358"/>
                    <a:pt x="866" y="251"/>
                  </a:cubicBezTo>
                  <a:lnTo>
                    <a:pt x="866" y="251"/>
                  </a:lnTo>
                  <a:lnTo>
                    <a:pt x="134" y="349"/>
                  </a:lnTo>
                  <a:cubicBezTo>
                    <a:pt x="393" y="102"/>
                    <a:pt x="491" y="0"/>
                    <a:pt x="4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
            <p:cNvSpPr/>
            <p:nvPr/>
          </p:nvSpPr>
          <p:spPr>
            <a:xfrm>
              <a:off x="6486986" y="841244"/>
              <a:ext cx="7608" cy="3027"/>
            </a:xfrm>
            <a:custGeom>
              <a:avLst/>
              <a:gdLst/>
              <a:ahLst/>
              <a:cxnLst/>
              <a:rect l="l" t="t" r="r" b="b"/>
              <a:pathLst>
                <a:path w="764" h="304" extrusionOk="0">
                  <a:moveTo>
                    <a:pt x="764" y="0"/>
                  </a:moveTo>
                  <a:cubicBezTo>
                    <a:pt x="750" y="3"/>
                    <a:pt x="736" y="7"/>
                    <a:pt x="721" y="12"/>
                  </a:cubicBezTo>
                  <a:lnTo>
                    <a:pt x="721" y="12"/>
                  </a:lnTo>
                  <a:cubicBezTo>
                    <a:pt x="735" y="8"/>
                    <a:pt x="749" y="4"/>
                    <a:pt x="764" y="0"/>
                  </a:cubicBezTo>
                  <a:close/>
                  <a:moveTo>
                    <a:pt x="721" y="12"/>
                  </a:moveTo>
                  <a:cubicBezTo>
                    <a:pt x="99" y="182"/>
                    <a:pt x="1" y="268"/>
                    <a:pt x="193" y="303"/>
                  </a:cubicBezTo>
                  <a:cubicBezTo>
                    <a:pt x="380" y="165"/>
                    <a:pt x="574" y="57"/>
                    <a:pt x="721" y="12"/>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
            <p:cNvSpPr/>
            <p:nvPr/>
          </p:nvSpPr>
          <p:spPr>
            <a:xfrm>
              <a:off x="6546823" y="815443"/>
              <a:ext cx="797" cy="578"/>
            </a:xfrm>
            <a:custGeom>
              <a:avLst/>
              <a:gdLst/>
              <a:ahLst/>
              <a:cxnLst/>
              <a:rect l="l" t="t" r="r" b="b"/>
              <a:pathLst>
                <a:path w="80" h="58" extrusionOk="0">
                  <a:moveTo>
                    <a:pt x="39" y="1"/>
                  </a:moveTo>
                  <a:cubicBezTo>
                    <a:pt x="29" y="1"/>
                    <a:pt x="16" y="2"/>
                    <a:pt x="0" y="4"/>
                  </a:cubicBezTo>
                  <a:cubicBezTo>
                    <a:pt x="18" y="22"/>
                    <a:pt x="27" y="40"/>
                    <a:pt x="45" y="58"/>
                  </a:cubicBezTo>
                  <a:cubicBezTo>
                    <a:pt x="80" y="16"/>
                    <a:pt x="76" y="1"/>
                    <a:pt x="3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4"/>
            <p:cNvSpPr/>
            <p:nvPr/>
          </p:nvSpPr>
          <p:spPr>
            <a:xfrm>
              <a:off x="6520345" y="849918"/>
              <a:ext cx="10585" cy="1543"/>
            </a:xfrm>
            <a:custGeom>
              <a:avLst/>
              <a:gdLst/>
              <a:ahLst/>
              <a:cxnLst/>
              <a:rect l="l" t="t" r="r" b="b"/>
              <a:pathLst>
                <a:path w="1063" h="155" extrusionOk="0">
                  <a:moveTo>
                    <a:pt x="953" y="1"/>
                  </a:moveTo>
                  <a:cubicBezTo>
                    <a:pt x="858" y="1"/>
                    <a:pt x="502" y="27"/>
                    <a:pt x="45" y="48"/>
                  </a:cubicBezTo>
                  <a:cubicBezTo>
                    <a:pt x="19" y="93"/>
                    <a:pt x="10" y="128"/>
                    <a:pt x="1" y="155"/>
                  </a:cubicBezTo>
                  <a:cubicBezTo>
                    <a:pt x="826" y="36"/>
                    <a:pt x="1062" y="1"/>
                    <a:pt x="95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
            <p:cNvSpPr/>
            <p:nvPr/>
          </p:nvSpPr>
          <p:spPr>
            <a:xfrm>
              <a:off x="6448927" y="793665"/>
              <a:ext cx="116284" cy="62862"/>
            </a:xfrm>
            <a:custGeom>
              <a:avLst/>
              <a:gdLst/>
              <a:ahLst/>
              <a:cxnLst/>
              <a:rect l="l" t="t" r="r" b="b"/>
              <a:pathLst>
                <a:path w="11678" h="6313" extrusionOk="0">
                  <a:moveTo>
                    <a:pt x="8505" y="0"/>
                  </a:moveTo>
                  <a:cubicBezTo>
                    <a:pt x="8401" y="0"/>
                    <a:pt x="8256" y="99"/>
                    <a:pt x="8092" y="237"/>
                  </a:cubicBezTo>
                  <a:lnTo>
                    <a:pt x="8118" y="264"/>
                  </a:lnTo>
                  <a:lnTo>
                    <a:pt x="8083" y="255"/>
                  </a:lnTo>
                  <a:cubicBezTo>
                    <a:pt x="7688" y="589"/>
                    <a:pt x="7193" y="1153"/>
                    <a:pt x="6929" y="1153"/>
                  </a:cubicBezTo>
                  <a:cubicBezTo>
                    <a:pt x="6763" y="1153"/>
                    <a:pt x="6689" y="931"/>
                    <a:pt x="6789" y="291"/>
                  </a:cubicBezTo>
                  <a:lnTo>
                    <a:pt x="6789" y="291"/>
                  </a:lnTo>
                  <a:cubicBezTo>
                    <a:pt x="6701" y="328"/>
                    <a:pt x="6618" y="370"/>
                    <a:pt x="6533" y="370"/>
                  </a:cubicBezTo>
                  <a:cubicBezTo>
                    <a:pt x="6497" y="370"/>
                    <a:pt x="6461" y="363"/>
                    <a:pt x="6423" y="344"/>
                  </a:cubicBezTo>
                  <a:lnTo>
                    <a:pt x="6539" y="59"/>
                  </a:lnTo>
                  <a:lnTo>
                    <a:pt x="6539" y="59"/>
                  </a:lnTo>
                  <a:cubicBezTo>
                    <a:pt x="1526" y="1370"/>
                    <a:pt x="0" y="1236"/>
                    <a:pt x="7512" y="4832"/>
                  </a:cubicBezTo>
                  <a:cubicBezTo>
                    <a:pt x="7674" y="4839"/>
                    <a:pt x="5356" y="5102"/>
                    <a:pt x="4364" y="5102"/>
                  </a:cubicBezTo>
                  <a:cubicBezTo>
                    <a:pt x="4212" y="5102"/>
                    <a:pt x="4091" y="5096"/>
                    <a:pt x="4015" y="5081"/>
                  </a:cubicBezTo>
                  <a:cubicBezTo>
                    <a:pt x="3604" y="5403"/>
                    <a:pt x="3274" y="5920"/>
                    <a:pt x="3774" y="6312"/>
                  </a:cubicBezTo>
                  <a:cubicBezTo>
                    <a:pt x="4037" y="5848"/>
                    <a:pt x="4312" y="5708"/>
                    <a:pt x="4556" y="5708"/>
                  </a:cubicBezTo>
                  <a:cubicBezTo>
                    <a:pt x="4925" y="5708"/>
                    <a:pt x="5223" y="6028"/>
                    <a:pt x="5300" y="6028"/>
                  </a:cubicBezTo>
                  <a:cubicBezTo>
                    <a:pt x="5341" y="6028"/>
                    <a:pt x="5319" y="5936"/>
                    <a:pt x="5210" y="5652"/>
                  </a:cubicBezTo>
                  <a:lnTo>
                    <a:pt x="5210" y="5652"/>
                  </a:lnTo>
                  <a:cubicBezTo>
                    <a:pt x="5567" y="5700"/>
                    <a:pt x="5986" y="5716"/>
                    <a:pt x="6396" y="5716"/>
                  </a:cubicBezTo>
                  <a:cubicBezTo>
                    <a:pt x="6682" y="5716"/>
                    <a:pt x="6964" y="5708"/>
                    <a:pt x="7217" y="5697"/>
                  </a:cubicBezTo>
                  <a:cubicBezTo>
                    <a:pt x="7414" y="5331"/>
                    <a:pt x="8172" y="4564"/>
                    <a:pt x="8689" y="4082"/>
                  </a:cubicBezTo>
                  <a:lnTo>
                    <a:pt x="8689" y="4082"/>
                  </a:lnTo>
                  <a:cubicBezTo>
                    <a:pt x="8615" y="4088"/>
                    <a:pt x="8544" y="4091"/>
                    <a:pt x="8477" y="4091"/>
                  </a:cubicBezTo>
                  <a:cubicBezTo>
                    <a:pt x="7757" y="4091"/>
                    <a:pt x="7376" y="3770"/>
                    <a:pt x="6504" y="3672"/>
                  </a:cubicBezTo>
                  <a:cubicBezTo>
                    <a:pt x="6745" y="3449"/>
                    <a:pt x="8324" y="3422"/>
                    <a:pt x="7833" y="3297"/>
                  </a:cubicBezTo>
                  <a:cubicBezTo>
                    <a:pt x="7831" y="3223"/>
                    <a:pt x="7808" y="3195"/>
                    <a:pt x="7769" y="3195"/>
                  </a:cubicBezTo>
                  <a:cubicBezTo>
                    <a:pt x="7660" y="3195"/>
                    <a:pt x="7430" y="3409"/>
                    <a:pt x="7199" y="3409"/>
                  </a:cubicBezTo>
                  <a:cubicBezTo>
                    <a:pt x="7126" y="3409"/>
                    <a:pt x="7054" y="3388"/>
                    <a:pt x="6985" y="3333"/>
                  </a:cubicBezTo>
                  <a:cubicBezTo>
                    <a:pt x="7235" y="3217"/>
                    <a:pt x="9430" y="2253"/>
                    <a:pt x="9831" y="2191"/>
                  </a:cubicBezTo>
                  <a:cubicBezTo>
                    <a:pt x="9216" y="1326"/>
                    <a:pt x="11678" y="1745"/>
                    <a:pt x="11053" y="889"/>
                  </a:cubicBezTo>
                  <a:lnTo>
                    <a:pt x="11053" y="889"/>
                  </a:lnTo>
                  <a:cubicBezTo>
                    <a:pt x="10930" y="893"/>
                    <a:pt x="10813" y="894"/>
                    <a:pt x="10701" y="894"/>
                  </a:cubicBezTo>
                  <a:cubicBezTo>
                    <a:pt x="8335" y="894"/>
                    <a:pt x="8561" y="41"/>
                    <a:pt x="8599" y="41"/>
                  </a:cubicBezTo>
                  <a:cubicBezTo>
                    <a:pt x="8600" y="41"/>
                    <a:pt x="8600" y="41"/>
                    <a:pt x="8600" y="41"/>
                  </a:cubicBezTo>
                  <a:cubicBezTo>
                    <a:pt x="8574" y="13"/>
                    <a:pt x="8542" y="0"/>
                    <a:pt x="85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
            <p:cNvSpPr/>
            <p:nvPr/>
          </p:nvSpPr>
          <p:spPr>
            <a:xfrm>
              <a:off x="6500808" y="849947"/>
              <a:ext cx="12138" cy="3824"/>
            </a:xfrm>
            <a:custGeom>
              <a:avLst/>
              <a:gdLst/>
              <a:ahLst/>
              <a:cxnLst/>
              <a:rect l="l" t="t" r="r" b="b"/>
              <a:pathLst>
                <a:path w="1219" h="384" extrusionOk="0">
                  <a:moveTo>
                    <a:pt x="0" y="0"/>
                  </a:moveTo>
                  <a:lnTo>
                    <a:pt x="0" y="0"/>
                  </a:lnTo>
                  <a:cubicBezTo>
                    <a:pt x="109" y="283"/>
                    <a:pt x="468" y="383"/>
                    <a:pt x="719" y="383"/>
                  </a:cubicBezTo>
                  <a:cubicBezTo>
                    <a:pt x="1084" y="383"/>
                    <a:pt x="1218" y="17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
            <p:cNvSpPr/>
            <p:nvPr/>
          </p:nvSpPr>
          <p:spPr>
            <a:xfrm>
              <a:off x="6507380" y="861917"/>
              <a:ext cx="14488" cy="5108"/>
            </a:xfrm>
            <a:custGeom>
              <a:avLst/>
              <a:gdLst/>
              <a:ahLst/>
              <a:cxnLst/>
              <a:rect l="l" t="t" r="r" b="b"/>
              <a:pathLst>
                <a:path w="1455" h="513" extrusionOk="0">
                  <a:moveTo>
                    <a:pt x="641" y="0"/>
                  </a:moveTo>
                  <a:cubicBezTo>
                    <a:pt x="403" y="0"/>
                    <a:pt x="190" y="159"/>
                    <a:pt x="0" y="475"/>
                  </a:cubicBezTo>
                  <a:cubicBezTo>
                    <a:pt x="101" y="468"/>
                    <a:pt x="193" y="465"/>
                    <a:pt x="277" y="465"/>
                  </a:cubicBezTo>
                  <a:cubicBezTo>
                    <a:pt x="615" y="465"/>
                    <a:pt x="847" y="513"/>
                    <a:pt x="1181" y="513"/>
                  </a:cubicBezTo>
                  <a:cubicBezTo>
                    <a:pt x="1265" y="513"/>
                    <a:pt x="1355" y="510"/>
                    <a:pt x="1454" y="502"/>
                  </a:cubicBezTo>
                  <a:cubicBezTo>
                    <a:pt x="1156" y="168"/>
                    <a:pt x="885" y="0"/>
                    <a:pt x="6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
            <p:cNvSpPr/>
            <p:nvPr/>
          </p:nvSpPr>
          <p:spPr>
            <a:xfrm>
              <a:off x="5675525" y="341426"/>
              <a:ext cx="24794" cy="97484"/>
            </a:xfrm>
            <a:custGeom>
              <a:avLst/>
              <a:gdLst/>
              <a:ahLst/>
              <a:cxnLst/>
              <a:rect l="l" t="t" r="r" b="b"/>
              <a:pathLst>
                <a:path w="2490" h="9790" extrusionOk="0">
                  <a:moveTo>
                    <a:pt x="2042" y="1"/>
                  </a:moveTo>
                  <a:cubicBezTo>
                    <a:pt x="1621" y="1"/>
                    <a:pt x="1228" y="1441"/>
                    <a:pt x="670" y="2332"/>
                  </a:cubicBezTo>
                  <a:lnTo>
                    <a:pt x="670" y="9790"/>
                  </a:lnTo>
                  <a:cubicBezTo>
                    <a:pt x="1276" y="9567"/>
                    <a:pt x="1883" y="9335"/>
                    <a:pt x="2490" y="9103"/>
                  </a:cubicBezTo>
                  <a:cubicBezTo>
                    <a:pt x="1151" y="8871"/>
                    <a:pt x="1" y="7274"/>
                    <a:pt x="1937" y="6114"/>
                  </a:cubicBezTo>
                  <a:cubicBezTo>
                    <a:pt x="1867" y="6015"/>
                    <a:pt x="1762" y="6007"/>
                    <a:pt x="1618" y="6007"/>
                  </a:cubicBezTo>
                  <a:cubicBezTo>
                    <a:pt x="1589" y="6007"/>
                    <a:pt x="1559" y="6007"/>
                    <a:pt x="1527" y="6007"/>
                  </a:cubicBezTo>
                  <a:cubicBezTo>
                    <a:pt x="1431" y="6007"/>
                    <a:pt x="1321" y="6004"/>
                    <a:pt x="1196" y="5981"/>
                  </a:cubicBezTo>
                  <a:cubicBezTo>
                    <a:pt x="1196" y="5813"/>
                    <a:pt x="1511" y="5748"/>
                    <a:pt x="1824" y="5748"/>
                  </a:cubicBezTo>
                  <a:cubicBezTo>
                    <a:pt x="1945" y="5748"/>
                    <a:pt x="2066" y="5758"/>
                    <a:pt x="2168" y="5775"/>
                  </a:cubicBezTo>
                  <a:cubicBezTo>
                    <a:pt x="937" y="5294"/>
                    <a:pt x="697" y="5062"/>
                    <a:pt x="911" y="4259"/>
                  </a:cubicBezTo>
                  <a:cubicBezTo>
                    <a:pt x="1214" y="4143"/>
                    <a:pt x="1437" y="4063"/>
                    <a:pt x="1606" y="4009"/>
                  </a:cubicBezTo>
                  <a:cubicBezTo>
                    <a:pt x="1401" y="2662"/>
                    <a:pt x="1615" y="1377"/>
                    <a:pt x="2276" y="155"/>
                  </a:cubicBezTo>
                  <a:cubicBezTo>
                    <a:pt x="2196" y="48"/>
                    <a:pt x="2119" y="1"/>
                    <a:pt x="204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
            <p:cNvSpPr/>
            <p:nvPr/>
          </p:nvSpPr>
          <p:spPr>
            <a:xfrm>
              <a:off x="5691517" y="380909"/>
              <a:ext cx="3525" cy="3107"/>
            </a:xfrm>
            <a:custGeom>
              <a:avLst/>
              <a:gdLst/>
              <a:ahLst/>
              <a:cxnLst/>
              <a:rect l="l" t="t" r="r" b="b"/>
              <a:pathLst>
                <a:path w="354" h="312" extrusionOk="0">
                  <a:moveTo>
                    <a:pt x="226" y="0"/>
                  </a:moveTo>
                  <a:cubicBezTo>
                    <a:pt x="178" y="0"/>
                    <a:pt x="103" y="15"/>
                    <a:pt x="0" y="44"/>
                  </a:cubicBezTo>
                  <a:cubicBezTo>
                    <a:pt x="9" y="133"/>
                    <a:pt x="18" y="223"/>
                    <a:pt x="36" y="312"/>
                  </a:cubicBezTo>
                  <a:cubicBezTo>
                    <a:pt x="289" y="104"/>
                    <a:pt x="353" y="0"/>
                    <a:pt x="22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4"/>
            <p:cNvSpPr/>
            <p:nvPr/>
          </p:nvSpPr>
          <p:spPr>
            <a:xfrm>
              <a:off x="6587950" y="892767"/>
              <a:ext cx="8364" cy="2848"/>
            </a:xfrm>
            <a:custGeom>
              <a:avLst/>
              <a:gdLst/>
              <a:ahLst/>
              <a:cxnLst/>
              <a:rect l="l" t="t" r="r" b="b"/>
              <a:pathLst>
                <a:path w="840" h="286" extrusionOk="0">
                  <a:moveTo>
                    <a:pt x="108" y="0"/>
                  </a:moveTo>
                  <a:lnTo>
                    <a:pt x="1" y="286"/>
                  </a:lnTo>
                  <a:lnTo>
                    <a:pt x="839" y="18"/>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4"/>
            <p:cNvSpPr/>
            <p:nvPr/>
          </p:nvSpPr>
          <p:spPr>
            <a:xfrm>
              <a:off x="5918219" y="528366"/>
              <a:ext cx="8992" cy="4003"/>
            </a:xfrm>
            <a:custGeom>
              <a:avLst/>
              <a:gdLst/>
              <a:ahLst/>
              <a:cxnLst/>
              <a:rect l="l" t="t" r="r" b="b"/>
              <a:pathLst>
                <a:path w="903" h="402" extrusionOk="0">
                  <a:moveTo>
                    <a:pt x="581" y="0"/>
                  </a:moveTo>
                  <a:lnTo>
                    <a:pt x="581" y="0"/>
                  </a:lnTo>
                  <a:cubicBezTo>
                    <a:pt x="117" y="214"/>
                    <a:pt x="1" y="161"/>
                    <a:pt x="733" y="402"/>
                  </a:cubicBezTo>
                  <a:cubicBezTo>
                    <a:pt x="902" y="232"/>
                    <a:pt x="813" y="98"/>
                    <a:pt x="58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
            <p:cNvSpPr/>
            <p:nvPr/>
          </p:nvSpPr>
          <p:spPr>
            <a:xfrm>
              <a:off x="5887340" y="525399"/>
              <a:ext cx="38536" cy="28498"/>
            </a:xfrm>
            <a:custGeom>
              <a:avLst/>
              <a:gdLst/>
              <a:ahLst/>
              <a:cxnLst/>
              <a:rect l="l" t="t" r="r" b="b"/>
              <a:pathLst>
                <a:path w="3870" h="2862" extrusionOk="0">
                  <a:moveTo>
                    <a:pt x="1400" y="0"/>
                  </a:moveTo>
                  <a:cubicBezTo>
                    <a:pt x="441" y="0"/>
                    <a:pt x="1" y="147"/>
                    <a:pt x="1996" y="379"/>
                  </a:cubicBezTo>
                  <a:cubicBezTo>
                    <a:pt x="1959" y="654"/>
                    <a:pt x="1849" y="722"/>
                    <a:pt x="1676" y="722"/>
                  </a:cubicBezTo>
                  <a:cubicBezTo>
                    <a:pt x="1505" y="722"/>
                    <a:pt x="1273" y="656"/>
                    <a:pt x="991" y="656"/>
                  </a:cubicBezTo>
                  <a:cubicBezTo>
                    <a:pt x="789" y="656"/>
                    <a:pt x="560" y="690"/>
                    <a:pt x="310" y="807"/>
                  </a:cubicBezTo>
                  <a:cubicBezTo>
                    <a:pt x="303" y="804"/>
                    <a:pt x="297" y="802"/>
                    <a:pt x="292" y="802"/>
                  </a:cubicBezTo>
                  <a:cubicBezTo>
                    <a:pt x="188" y="802"/>
                    <a:pt x="232" y="1322"/>
                    <a:pt x="934" y="1440"/>
                  </a:cubicBezTo>
                  <a:lnTo>
                    <a:pt x="1157" y="762"/>
                  </a:lnTo>
                  <a:lnTo>
                    <a:pt x="1157" y="762"/>
                  </a:lnTo>
                  <a:cubicBezTo>
                    <a:pt x="2031" y="1239"/>
                    <a:pt x="1102" y="2861"/>
                    <a:pt x="2063" y="2861"/>
                  </a:cubicBezTo>
                  <a:cubicBezTo>
                    <a:pt x="2378" y="2861"/>
                    <a:pt x="2895" y="2687"/>
                    <a:pt x="3744" y="2243"/>
                  </a:cubicBezTo>
                  <a:lnTo>
                    <a:pt x="3869" y="2074"/>
                  </a:lnTo>
                  <a:lnTo>
                    <a:pt x="2540" y="2680"/>
                  </a:lnTo>
                  <a:cubicBezTo>
                    <a:pt x="3263" y="2118"/>
                    <a:pt x="2272" y="1529"/>
                    <a:pt x="3120" y="1253"/>
                  </a:cubicBezTo>
                  <a:lnTo>
                    <a:pt x="2629" y="1244"/>
                  </a:lnTo>
                  <a:cubicBezTo>
                    <a:pt x="2294" y="885"/>
                    <a:pt x="2530" y="262"/>
                    <a:pt x="3349" y="262"/>
                  </a:cubicBezTo>
                  <a:cubicBezTo>
                    <a:pt x="3446" y="262"/>
                    <a:pt x="3551" y="271"/>
                    <a:pt x="3664" y="289"/>
                  </a:cubicBezTo>
                  <a:cubicBezTo>
                    <a:pt x="3186" y="87"/>
                    <a:pt x="2139" y="0"/>
                    <a:pt x="1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
            <p:cNvSpPr/>
            <p:nvPr/>
          </p:nvSpPr>
          <p:spPr>
            <a:xfrm>
              <a:off x="5923826" y="528277"/>
              <a:ext cx="269" cy="100"/>
            </a:xfrm>
            <a:custGeom>
              <a:avLst/>
              <a:gdLst/>
              <a:ahLst/>
              <a:cxnLst/>
              <a:rect l="l" t="t" r="r" b="b"/>
              <a:pathLst>
                <a:path w="27" h="10" extrusionOk="0">
                  <a:moveTo>
                    <a:pt x="0" y="0"/>
                  </a:moveTo>
                  <a:cubicBezTo>
                    <a:pt x="9" y="0"/>
                    <a:pt x="18" y="0"/>
                    <a:pt x="18" y="9"/>
                  </a:cubicBezTo>
                  <a:cubicBezTo>
                    <a:pt x="27" y="9"/>
                    <a:pt x="27" y="0"/>
                    <a:pt x="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
            <p:cNvSpPr/>
            <p:nvPr/>
          </p:nvSpPr>
          <p:spPr>
            <a:xfrm>
              <a:off x="5813114" y="505752"/>
              <a:ext cx="8912" cy="3326"/>
            </a:xfrm>
            <a:custGeom>
              <a:avLst/>
              <a:gdLst/>
              <a:ahLst/>
              <a:cxnLst/>
              <a:rect l="l" t="t" r="r" b="b"/>
              <a:pathLst>
                <a:path w="895" h="334" extrusionOk="0">
                  <a:moveTo>
                    <a:pt x="525" y="1"/>
                  </a:moveTo>
                  <a:cubicBezTo>
                    <a:pt x="265" y="1"/>
                    <a:pt x="1" y="207"/>
                    <a:pt x="47" y="282"/>
                  </a:cubicBezTo>
                  <a:cubicBezTo>
                    <a:pt x="125" y="320"/>
                    <a:pt x="204" y="334"/>
                    <a:pt x="287" y="334"/>
                  </a:cubicBezTo>
                  <a:cubicBezTo>
                    <a:pt x="458" y="334"/>
                    <a:pt x="648" y="273"/>
                    <a:pt x="894" y="237"/>
                  </a:cubicBezTo>
                  <a:cubicBezTo>
                    <a:pt x="807" y="61"/>
                    <a:pt x="667" y="1"/>
                    <a:pt x="52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
            <p:cNvSpPr/>
            <p:nvPr/>
          </p:nvSpPr>
          <p:spPr>
            <a:xfrm>
              <a:off x="6630241" y="897646"/>
              <a:ext cx="15992" cy="6940"/>
            </a:xfrm>
            <a:custGeom>
              <a:avLst/>
              <a:gdLst/>
              <a:ahLst/>
              <a:cxnLst/>
              <a:rect l="l" t="t" r="r" b="b"/>
              <a:pathLst>
                <a:path w="1606" h="697" extrusionOk="0">
                  <a:moveTo>
                    <a:pt x="616" y="1"/>
                  </a:moveTo>
                  <a:lnTo>
                    <a:pt x="616" y="1"/>
                  </a:lnTo>
                  <a:cubicBezTo>
                    <a:pt x="0" y="483"/>
                    <a:pt x="1178" y="492"/>
                    <a:pt x="1053" y="697"/>
                  </a:cubicBezTo>
                  <a:cubicBezTo>
                    <a:pt x="1517" y="376"/>
                    <a:pt x="1606" y="170"/>
                    <a:pt x="6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4"/>
            <p:cNvSpPr/>
            <p:nvPr/>
          </p:nvSpPr>
          <p:spPr>
            <a:xfrm>
              <a:off x="6638944" y="904577"/>
              <a:ext cx="1782" cy="1165"/>
            </a:xfrm>
            <a:custGeom>
              <a:avLst/>
              <a:gdLst/>
              <a:ahLst/>
              <a:cxnLst/>
              <a:rect l="l" t="t" r="r" b="b"/>
              <a:pathLst>
                <a:path w="179" h="117" extrusionOk="0">
                  <a:moveTo>
                    <a:pt x="179" y="1"/>
                  </a:moveTo>
                  <a:lnTo>
                    <a:pt x="179" y="1"/>
                  </a:lnTo>
                  <a:cubicBezTo>
                    <a:pt x="125" y="36"/>
                    <a:pt x="63" y="72"/>
                    <a:pt x="0" y="117"/>
                  </a:cubicBezTo>
                  <a:cubicBezTo>
                    <a:pt x="107" y="72"/>
                    <a:pt x="152" y="28"/>
                    <a:pt x="1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4"/>
            <p:cNvSpPr/>
            <p:nvPr/>
          </p:nvSpPr>
          <p:spPr>
            <a:xfrm>
              <a:off x="6137732" y="647045"/>
              <a:ext cx="8454" cy="7568"/>
            </a:xfrm>
            <a:custGeom>
              <a:avLst/>
              <a:gdLst/>
              <a:ahLst/>
              <a:cxnLst/>
              <a:rect l="l" t="t" r="r" b="b"/>
              <a:pathLst>
                <a:path w="849" h="760" extrusionOk="0">
                  <a:moveTo>
                    <a:pt x="392" y="1"/>
                  </a:moveTo>
                  <a:cubicBezTo>
                    <a:pt x="1" y="1"/>
                    <a:pt x="200" y="583"/>
                    <a:pt x="10" y="759"/>
                  </a:cubicBezTo>
                  <a:cubicBezTo>
                    <a:pt x="376" y="590"/>
                    <a:pt x="242" y="188"/>
                    <a:pt x="848" y="144"/>
                  </a:cubicBezTo>
                  <a:cubicBezTo>
                    <a:pt x="642" y="42"/>
                    <a:pt x="496" y="1"/>
                    <a:pt x="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
            <p:cNvSpPr/>
            <p:nvPr/>
          </p:nvSpPr>
          <p:spPr>
            <a:xfrm>
              <a:off x="6197878" y="676899"/>
              <a:ext cx="11909" cy="6940"/>
            </a:xfrm>
            <a:custGeom>
              <a:avLst/>
              <a:gdLst/>
              <a:ahLst/>
              <a:cxnLst/>
              <a:rect l="l" t="t" r="r" b="b"/>
              <a:pathLst>
                <a:path w="1196" h="697" extrusionOk="0">
                  <a:moveTo>
                    <a:pt x="223" y="0"/>
                  </a:moveTo>
                  <a:lnTo>
                    <a:pt x="0" y="687"/>
                  </a:lnTo>
                  <a:lnTo>
                    <a:pt x="732" y="696"/>
                  </a:lnTo>
                  <a:cubicBezTo>
                    <a:pt x="723" y="473"/>
                    <a:pt x="1196" y="18"/>
                    <a:pt x="2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
            <p:cNvSpPr/>
            <p:nvPr/>
          </p:nvSpPr>
          <p:spPr>
            <a:xfrm>
              <a:off x="6606959" y="877312"/>
              <a:ext cx="9609" cy="4003"/>
            </a:xfrm>
            <a:custGeom>
              <a:avLst/>
              <a:gdLst/>
              <a:ahLst/>
              <a:cxnLst/>
              <a:rect l="l" t="t" r="r" b="b"/>
              <a:pathLst>
                <a:path w="965" h="402" extrusionOk="0">
                  <a:moveTo>
                    <a:pt x="839" y="0"/>
                  </a:moveTo>
                  <a:lnTo>
                    <a:pt x="1" y="384"/>
                  </a:lnTo>
                  <a:lnTo>
                    <a:pt x="964" y="401"/>
                  </a:lnTo>
                  <a:lnTo>
                    <a:pt x="83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4"/>
            <p:cNvSpPr/>
            <p:nvPr/>
          </p:nvSpPr>
          <p:spPr>
            <a:xfrm>
              <a:off x="6462340" y="803573"/>
              <a:ext cx="1075" cy="5158"/>
            </a:xfrm>
            <a:custGeom>
              <a:avLst/>
              <a:gdLst/>
              <a:ahLst/>
              <a:cxnLst/>
              <a:rect l="l" t="t" r="r" b="b"/>
              <a:pathLst>
                <a:path w="108" h="518" extrusionOk="0">
                  <a:moveTo>
                    <a:pt x="0" y="518"/>
                  </a:moveTo>
                  <a:lnTo>
                    <a:pt x="10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4"/>
            <p:cNvSpPr/>
            <p:nvPr/>
          </p:nvSpPr>
          <p:spPr>
            <a:xfrm>
              <a:off x="6425606" y="761043"/>
              <a:ext cx="11421" cy="4700"/>
            </a:xfrm>
            <a:custGeom>
              <a:avLst/>
              <a:gdLst/>
              <a:ahLst/>
              <a:cxnLst/>
              <a:rect l="l" t="t" r="r" b="b"/>
              <a:pathLst>
                <a:path w="1147" h="472" extrusionOk="0">
                  <a:moveTo>
                    <a:pt x="317" y="1"/>
                  </a:moveTo>
                  <a:cubicBezTo>
                    <a:pt x="2" y="1"/>
                    <a:pt x="0" y="157"/>
                    <a:pt x="308" y="471"/>
                  </a:cubicBezTo>
                  <a:cubicBezTo>
                    <a:pt x="540" y="373"/>
                    <a:pt x="826" y="266"/>
                    <a:pt x="1147" y="150"/>
                  </a:cubicBezTo>
                  <a:cubicBezTo>
                    <a:pt x="771" y="50"/>
                    <a:pt x="494" y="1"/>
                    <a:pt x="3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
            <p:cNvSpPr/>
            <p:nvPr/>
          </p:nvSpPr>
          <p:spPr>
            <a:xfrm>
              <a:off x="6404684" y="765733"/>
              <a:ext cx="51799" cy="24804"/>
            </a:xfrm>
            <a:custGeom>
              <a:avLst/>
              <a:gdLst/>
              <a:ahLst/>
              <a:cxnLst/>
              <a:rect l="l" t="t" r="r" b="b"/>
              <a:pathLst>
                <a:path w="5202" h="2491" extrusionOk="0">
                  <a:moveTo>
                    <a:pt x="2409" y="0"/>
                  </a:moveTo>
                  <a:cubicBezTo>
                    <a:pt x="1232" y="482"/>
                    <a:pt x="1151" y="732"/>
                    <a:pt x="2177" y="750"/>
                  </a:cubicBezTo>
                  <a:cubicBezTo>
                    <a:pt x="2186" y="857"/>
                    <a:pt x="1713" y="1312"/>
                    <a:pt x="1223" y="1419"/>
                  </a:cubicBezTo>
                  <a:cubicBezTo>
                    <a:pt x="0" y="2220"/>
                    <a:pt x="222" y="2490"/>
                    <a:pt x="902" y="2490"/>
                  </a:cubicBezTo>
                  <a:cubicBezTo>
                    <a:pt x="2208" y="2490"/>
                    <a:pt x="5202" y="1494"/>
                    <a:pt x="2927" y="1329"/>
                  </a:cubicBezTo>
                  <a:lnTo>
                    <a:pt x="3765" y="1062"/>
                  </a:lnTo>
                  <a:cubicBezTo>
                    <a:pt x="3105" y="607"/>
                    <a:pt x="2659" y="250"/>
                    <a:pt x="240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4"/>
            <p:cNvSpPr/>
            <p:nvPr/>
          </p:nvSpPr>
          <p:spPr>
            <a:xfrm>
              <a:off x="5872921" y="461648"/>
              <a:ext cx="6134" cy="7388"/>
            </a:xfrm>
            <a:custGeom>
              <a:avLst/>
              <a:gdLst/>
              <a:ahLst/>
              <a:cxnLst/>
              <a:rect l="l" t="t" r="r" b="b"/>
              <a:pathLst>
                <a:path w="616" h="742" extrusionOk="0">
                  <a:moveTo>
                    <a:pt x="0" y="1"/>
                  </a:moveTo>
                  <a:lnTo>
                    <a:pt x="0" y="1"/>
                  </a:lnTo>
                  <a:cubicBezTo>
                    <a:pt x="107" y="233"/>
                    <a:pt x="116" y="482"/>
                    <a:pt x="63" y="741"/>
                  </a:cubicBezTo>
                  <a:cubicBezTo>
                    <a:pt x="327" y="677"/>
                    <a:pt x="527" y="642"/>
                    <a:pt x="597" y="642"/>
                  </a:cubicBezTo>
                  <a:cubicBezTo>
                    <a:pt x="605" y="642"/>
                    <a:pt x="611" y="642"/>
                    <a:pt x="616" y="643"/>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4"/>
            <p:cNvSpPr/>
            <p:nvPr/>
          </p:nvSpPr>
          <p:spPr>
            <a:xfrm>
              <a:off x="5819088" y="469027"/>
              <a:ext cx="54458" cy="28966"/>
            </a:xfrm>
            <a:custGeom>
              <a:avLst/>
              <a:gdLst/>
              <a:ahLst/>
              <a:cxnLst/>
              <a:rect l="l" t="t" r="r" b="b"/>
              <a:pathLst>
                <a:path w="5469" h="2909" extrusionOk="0">
                  <a:moveTo>
                    <a:pt x="5469" y="0"/>
                  </a:moveTo>
                  <a:cubicBezTo>
                    <a:pt x="3943" y="357"/>
                    <a:pt x="0" y="1543"/>
                    <a:pt x="2311" y="1954"/>
                  </a:cubicBezTo>
                  <a:cubicBezTo>
                    <a:pt x="2418" y="2186"/>
                    <a:pt x="2213" y="2293"/>
                    <a:pt x="1927" y="2382"/>
                  </a:cubicBezTo>
                  <a:cubicBezTo>
                    <a:pt x="1772" y="2251"/>
                    <a:pt x="1676" y="2200"/>
                    <a:pt x="1627" y="2200"/>
                  </a:cubicBezTo>
                  <a:cubicBezTo>
                    <a:pt x="1551" y="2200"/>
                    <a:pt x="1582" y="2319"/>
                    <a:pt x="1668" y="2453"/>
                  </a:cubicBezTo>
                  <a:cubicBezTo>
                    <a:pt x="1329" y="2543"/>
                    <a:pt x="990" y="2641"/>
                    <a:pt x="999" y="2908"/>
                  </a:cubicBezTo>
                  <a:cubicBezTo>
                    <a:pt x="1499" y="2836"/>
                    <a:pt x="1799" y="2816"/>
                    <a:pt x="1975" y="2816"/>
                  </a:cubicBezTo>
                  <a:cubicBezTo>
                    <a:pt x="2016" y="2816"/>
                    <a:pt x="2050" y="2817"/>
                    <a:pt x="2079" y="2819"/>
                  </a:cubicBezTo>
                  <a:cubicBezTo>
                    <a:pt x="2114" y="2828"/>
                    <a:pt x="2150" y="2828"/>
                    <a:pt x="2186" y="2828"/>
                  </a:cubicBezTo>
                  <a:cubicBezTo>
                    <a:pt x="2229" y="2835"/>
                    <a:pt x="2242" y="2844"/>
                    <a:pt x="2249" y="2844"/>
                  </a:cubicBezTo>
                  <a:cubicBezTo>
                    <a:pt x="2260" y="2844"/>
                    <a:pt x="2260" y="2825"/>
                    <a:pt x="2328" y="2757"/>
                  </a:cubicBezTo>
                  <a:cubicBezTo>
                    <a:pt x="2370" y="2799"/>
                    <a:pt x="2432" y="2819"/>
                    <a:pt x="2511" y="2819"/>
                  </a:cubicBezTo>
                  <a:cubicBezTo>
                    <a:pt x="3205" y="2819"/>
                    <a:pt x="5188" y="1305"/>
                    <a:pt x="5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
            <p:cNvSpPr/>
            <p:nvPr/>
          </p:nvSpPr>
          <p:spPr>
            <a:xfrm>
              <a:off x="5864477" y="512015"/>
              <a:ext cx="12098" cy="3296"/>
            </a:xfrm>
            <a:custGeom>
              <a:avLst/>
              <a:gdLst/>
              <a:ahLst/>
              <a:cxnLst/>
              <a:rect l="l" t="t" r="r" b="b"/>
              <a:pathLst>
                <a:path w="1215" h="331" extrusionOk="0">
                  <a:moveTo>
                    <a:pt x="1214" y="1"/>
                  </a:moveTo>
                  <a:lnTo>
                    <a:pt x="1214" y="1"/>
                  </a:lnTo>
                  <a:cubicBezTo>
                    <a:pt x="1177" y="5"/>
                    <a:pt x="1145" y="10"/>
                    <a:pt x="1118" y="17"/>
                  </a:cubicBezTo>
                  <a:lnTo>
                    <a:pt x="1118" y="17"/>
                  </a:lnTo>
                  <a:lnTo>
                    <a:pt x="1214" y="1"/>
                  </a:lnTo>
                  <a:close/>
                  <a:moveTo>
                    <a:pt x="1118" y="17"/>
                  </a:moveTo>
                  <a:lnTo>
                    <a:pt x="1" y="206"/>
                  </a:lnTo>
                  <a:cubicBezTo>
                    <a:pt x="242" y="251"/>
                    <a:pt x="491" y="286"/>
                    <a:pt x="741" y="331"/>
                  </a:cubicBezTo>
                  <a:cubicBezTo>
                    <a:pt x="777" y="313"/>
                    <a:pt x="804" y="295"/>
                    <a:pt x="813" y="286"/>
                  </a:cubicBezTo>
                  <a:cubicBezTo>
                    <a:pt x="939" y="192"/>
                    <a:pt x="904" y="69"/>
                    <a:pt x="1118" y="1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
            <p:cNvSpPr/>
            <p:nvPr/>
          </p:nvSpPr>
          <p:spPr>
            <a:xfrm>
              <a:off x="6182951" y="665746"/>
              <a:ext cx="14488" cy="3296"/>
            </a:xfrm>
            <a:custGeom>
              <a:avLst/>
              <a:gdLst/>
              <a:ahLst/>
              <a:cxnLst/>
              <a:rect l="l" t="t" r="r" b="b"/>
              <a:pathLst>
                <a:path w="1455" h="331" extrusionOk="0">
                  <a:moveTo>
                    <a:pt x="1236" y="0"/>
                  </a:moveTo>
                  <a:cubicBezTo>
                    <a:pt x="986" y="0"/>
                    <a:pt x="721" y="289"/>
                    <a:pt x="163" y="289"/>
                  </a:cubicBezTo>
                  <a:cubicBezTo>
                    <a:pt x="111" y="289"/>
                    <a:pt x="57" y="287"/>
                    <a:pt x="1" y="282"/>
                  </a:cubicBezTo>
                  <a:lnTo>
                    <a:pt x="1" y="282"/>
                  </a:lnTo>
                  <a:cubicBezTo>
                    <a:pt x="189" y="316"/>
                    <a:pt x="352" y="330"/>
                    <a:pt x="496" y="330"/>
                  </a:cubicBezTo>
                  <a:cubicBezTo>
                    <a:pt x="922" y="330"/>
                    <a:pt x="1189" y="205"/>
                    <a:pt x="1455" y="85"/>
                  </a:cubicBezTo>
                  <a:cubicBezTo>
                    <a:pt x="1379" y="24"/>
                    <a:pt x="1308" y="0"/>
                    <a:pt x="12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4"/>
            <p:cNvSpPr/>
            <p:nvPr/>
          </p:nvSpPr>
          <p:spPr>
            <a:xfrm>
              <a:off x="6726982" y="918886"/>
              <a:ext cx="20612" cy="18760"/>
            </a:xfrm>
            <a:custGeom>
              <a:avLst/>
              <a:gdLst/>
              <a:ahLst/>
              <a:cxnLst/>
              <a:rect l="l" t="t" r="r" b="b"/>
              <a:pathLst>
                <a:path w="2070" h="1884" extrusionOk="0">
                  <a:moveTo>
                    <a:pt x="437" y="0"/>
                  </a:moveTo>
                  <a:cubicBezTo>
                    <a:pt x="562" y="464"/>
                    <a:pt x="455" y="892"/>
                    <a:pt x="107" y="1276"/>
                  </a:cubicBezTo>
                  <a:cubicBezTo>
                    <a:pt x="116" y="1338"/>
                    <a:pt x="125" y="1401"/>
                    <a:pt x="143" y="1445"/>
                  </a:cubicBezTo>
                  <a:cubicBezTo>
                    <a:pt x="9" y="1490"/>
                    <a:pt x="0" y="1561"/>
                    <a:pt x="214" y="1641"/>
                  </a:cubicBezTo>
                  <a:cubicBezTo>
                    <a:pt x="314" y="1837"/>
                    <a:pt x="462" y="1883"/>
                    <a:pt x="651" y="1883"/>
                  </a:cubicBezTo>
                  <a:cubicBezTo>
                    <a:pt x="822" y="1883"/>
                    <a:pt x="1026" y="1846"/>
                    <a:pt x="1257" y="1846"/>
                  </a:cubicBezTo>
                  <a:cubicBezTo>
                    <a:pt x="1321" y="1846"/>
                    <a:pt x="1387" y="1848"/>
                    <a:pt x="1454" y="1856"/>
                  </a:cubicBezTo>
                  <a:cubicBezTo>
                    <a:pt x="2070" y="651"/>
                    <a:pt x="1731" y="36"/>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4"/>
            <p:cNvSpPr/>
            <p:nvPr/>
          </p:nvSpPr>
          <p:spPr>
            <a:xfrm>
              <a:off x="6152300" y="647672"/>
              <a:ext cx="13592" cy="7379"/>
            </a:xfrm>
            <a:custGeom>
              <a:avLst/>
              <a:gdLst/>
              <a:ahLst/>
              <a:cxnLst/>
              <a:rect l="l" t="t" r="r" b="b"/>
              <a:pathLst>
                <a:path w="1365" h="741" extrusionOk="0">
                  <a:moveTo>
                    <a:pt x="1080" y="0"/>
                  </a:moveTo>
                  <a:lnTo>
                    <a:pt x="1" y="384"/>
                  </a:lnTo>
                  <a:cubicBezTo>
                    <a:pt x="238" y="311"/>
                    <a:pt x="424" y="274"/>
                    <a:pt x="558" y="274"/>
                  </a:cubicBezTo>
                  <a:cubicBezTo>
                    <a:pt x="835" y="274"/>
                    <a:pt x="897" y="429"/>
                    <a:pt x="741" y="741"/>
                  </a:cubicBezTo>
                  <a:cubicBezTo>
                    <a:pt x="1149" y="617"/>
                    <a:pt x="1365" y="506"/>
                    <a:pt x="1322" y="506"/>
                  </a:cubicBezTo>
                  <a:cubicBezTo>
                    <a:pt x="1303" y="506"/>
                    <a:pt x="1233" y="528"/>
                    <a:pt x="1107" y="580"/>
                  </a:cubicBezTo>
                  <a:cubicBezTo>
                    <a:pt x="1348" y="402"/>
                    <a:pt x="1179" y="214"/>
                    <a:pt x="10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
            <p:cNvSpPr/>
            <p:nvPr/>
          </p:nvSpPr>
          <p:spPr>
            <a:xfrm>
              <a:off x="6197609" y="672547"/>
              <a:ext cx="8802" cy="896"/>
            </a:xfrm>
            <a:custGeom>
              <a:avLst/>
              <a:gdLst/>
              <a:ahLst/>
              <a:cxnLst/>
              <a:rect l="l" t="t" r="r" b="b"/>
              <a:pathLst>
                <a:path w="884" h="90" extrusionOk="0">
                  <a:moveTo>
                    <a:pt x="884" y="0"/>
                  </a:moveTo>
                  <a:lnTo>
                    <a:pt x="1" y="89"/>
                  </a:lnTo>
                  <a:cubicBezTo>
                    <a:pt x="1" y="89"/>
                    <a:pt x="295" y="63"/>
                    <a:pt x="88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4"/>
            <p:cNvSpPr/>
            <p:nvPr/>
          </p:nvSpPr>
          <p:spPr>
            <a:xfrm>
              <a:off x="6205685" y="671083"/>
              <a:ext cx="1623" cy="1693"/>
            </a:xfrm>
            <a:custGeom>
              <a:avLst/>
              <a:gdLst/>
              <a:ahLst/>
              <a:cxnLst/>
              <a:rect l="l" t="t" r="r" b="b"/>
              <a:pathLst>
                <a:path w="163" h="170" extrusionOk="0">
                  <a:moveTo>
                    <a:pt x="33" y="1"/>
                  </a:moveTo>
                  <a:cubicBezTo>
                    <a:pt x="1" y="1"/>
                    <a:pt x="28" y="102"/>
                    <a:pt x="73" y="147"/>
                  </a:cubicBezTo>
                  <a:cubicBezTo>
                    <a:pt x="86" y="160"/>
                    <a:pt x="100" y="169"/>
                    <a:pt x="114" y="169"/>
                  </a:cubicBezTo>
                  <a:cubicBezTo>
                    <a:pt x="129" y="169"/>
                    <a:pt x="144" y="160"/>
                    <a:pt x="162" y="138"/>
                  </a:cubicBezTo>
                  <a:cubicBezTo>
                    <a:pt x="93" y="36"/>
                    <a:pt x="53" y="1"/>
                    <a:pt x="3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
            <p:cNvSpPr/>
            <p:nvPr/>
          </p:nvSpPr>
          <p:spPr>
            <a:xfrm>
              <a:off x="6212267" y="675744"/>
              <a:ext cx="4013" cy="1344"/>
            </a:xfrm>
            <a:custGeom>
              <a:avLst/>
              <a:gdLst/>
              <a:ahLst/>
              <a:cxnLst/>
              <a:rect l="l" t="t" r="r" b="b"/>
              <a:pathLst>
                <a:path w="403" h="135" extrusionOk="0">
                  <a:moveTo>
                    <a:pt x="402" y="0"/>
                  </a:moveTo>
                  <a:lnTo>
                    <a:pt x="402" y="0"/>
                  </a:lnTo>
                  <a:cubicBezTo>
                    <a:pt x="242" y="9"/>
                    <a:pt x="99" y="45"/>
                    <a:pt x="1" y="134"/>
                  </a:cubicBezTo>
                  <a:cubicBezTo>
                    <a:pt x="108" y="63"/>
                    <a:pt x="250" y="18"/>
                    <a:pt x="4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
            <p:cNvSpPr/>
            <p:nvPr/>
          </p:nvSpPr>
          <p:spPr>
            <a:xfrm>
              <a:off x="6216270" y="672896"/>
              <a:ext cx="13781" cy="3714"/>
            </a:xfrm>
            <a:custGeom>
              <a:avLst/>
              <a:gdLst/>
              <a:ahLst/>
              <a:cxnLst/>
              <a:rect l="l" t="t" r="r" b="b"/>
              <a:pathLst>
                <a:path w="1384" h="373" extrusionOk="0">
                  <a:moveTo>
                    <a:pt x="1294" y="1"/>
                  </a:moveTo>
                  <a:lnTo>
                    <a:pt x="1294" y="1"/>
                  </a:lnTo>
                  <a:cubicBezTo>
                    <a:pt x="1106" y="349"/>
                    <a:pt x="491" y="215"/>
                    <a:pt x="0" y="286"/>
                  </a:cubicBezTo>
                  <a:cubicBezTo>
                    <a:pt x="28" y="285"/>
                    <a:pt x="56" y="284"/>
                    <a:pt x="85" y="284"/>
                  </a:cubicBezTo>
                  <a:cubicBezTo>
                    <a:pt x="400" y="284"/>
                    <a:pt x="764" y="373"/>
                    <a:pt x="1015" y="373"/>
                  </a:cubicBezTo>
                  <a:cubicBezTo>
                    <a:pt x="1248" y="373"/>
                    <a:pt x="1384" y="296"/>
                    <a:pt x="1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4"/>
            <p:cNvSpPr/>
            <p:nvPr/>
          </p:nvSpPr>
          <p:spPr>
            <a:xfrm>
              <a:off x="6133739" y="623614"/>
              <a:ext cx="58819" cy="20104"/>
            </a:xfrm>
            <a:custGeom>
              <a:avLst/>
              <a:gdLst/>
              <a:ahLst/>
              <a:cxnLst/>
              <a:rect l="l" t="t" r="r" b="b"/>
              <a:pathLst>
                <a:path w="5907" h="2019" extrusionOk="0">
                  <a:moveTo>
                    <a:pt x="4334" y="1"/>
                  </a:moveTo>
                  <a:cubicBezTo>
                    <a:pt x="2762" y="1"/>
                    <a:pt x="142" y="920"/>
                    <a:pt x="0" y="980"/>
                  </a:cubicBezTo>
                  <a:cubicBezTo>
                    <a:pt x="783" y="1812"/>
                    <a:pt x="2050" y="2018"/>
                    <a:pt x="3112" y="2018"/>
                  </a:cubicBezTo>
                  <a:cubicBezTo>
                    <a:pt x="4158" y="2018"/>
                    <a:pt x="5004" y="1818"/>
                    <a:pt x="4997" y="1818"/>
                  </a:cubicBezTo>
                  <a:cubicBezTo>
                    <a:pt x="4997" y="1818"/>
                    <a:pt x="4997" y="1818"/>
                    <a:pt x="4996" y="1819"/>
                  </a:cubicBezTo>
                  <a:cubicBezTo>
                    <a:pt x="5068" y="1720"/>
                    <a:pt x="5121" y="1631"/>
                    <a:pt x="5166" y="1560"/>
                  </a:cubicBezTo>
                  <a:cubicBezTo>
                    <a:pt x="5906" y="370"/>
                    <a:pt x="5330" y="1"/>
                    <a:pt x="43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4"/>
            <p:cNvSpPr/>
            <p:nvPr/>
          </p:nvSpPr>
          <p:spPr>
            <a:xfrm>
              <a:off x="6683625" y="869664"/>
              <a:ext cx="35897" cy="36096"/>
            </a:xfrm>
            <a:custGeom>
              <a:avLst/>
              <a:gdLst/>
              <a:ahLst/>
              <a:cxnLst/>
              <a:rect l="l" t="t" r="r" b="b"/>
              <a:pathLst>
                <a:path w="3605" h="3625" extrusionOk="0">
                  <a:moveTo>
                    <a:pt x="1383" y="1"/>
                  </a:moveTo>
                  <a:lnTo>
                    <a:pt x="1383" y="1"/>
                  </a:lnTo>
                  <a:cubicBezTo>
                    <a:pt x="1150" y="26"/>
                    <a:pt x="272" y="3128"/>
                    <a:pt x="40" y="3128"/>
                  </a:cubicBezTo>
                  <a:cubicBezTo>
                    <a:pt x="23" y="3128"/>
                    <a:pt x="10" y="3112"/>
                    <a:pt x="1" y="3079"/>
                  </a:cubicBezTo>
                  <a:lnTo>
                    <a:pt x="1" y="3079"/>
                  </a:lnTo>
                  <a:cubicBezTo>
                    <a:pt x="10" y="3497"/>
                    <a:pt x="355" y="3624"/>
                    <a:pt x="782" y="3624"/>
                  </a:cubicBezTo>
                  <a:cubicBezTo>
                    <a:pt x="1440" y="3624"/>
                    <a:pt x="2294" y="3324"/>
                    <a:pt x="2428" y="3324"/>
                  </a:cubicBezTo>
                  <a:cubicBezTo>
                    <a:pt x="2448" y="3324"/>
                    <a:pt x="2452" y="3331"/>
                    <a:pt x="2436" y="3346"/>
                  </a:cubicBezTo>
                  <a:cubicBezTo>
                    <a:pt x="3605" y="2240"/>
                    <a:pt x="527" y="1785"/>
                    <a:pt x="138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
            <p:cNvSpPr/>
            <p:nvPr/>
          </p:nvSpPr>
          <p:spPr>
            <a:xfrm>
              <a:off x="6705851" y="899100"/>
              <a:ext cx="6353" cy="5994"/>
            </a:xfrm>
            <a:custGeom>
              <a:avLst/>
              <a:gdLst/>
              <a:ahLst/>
              <a:cxnLst/>
              <a:rect l="l" t="t" r="r" b="b"/>
              <a:pathLst>
                <a:path w="638" h="602" extrusionOk="0">
                  <a:moveTo>
                    <a:pt x="626" y="1"/>
                  </a:moveTo>
                  <a:lnTo>
                    <a:pt x="626" y="1"/>
                  </a:lnTo>
                  <a:cubicBezTo>
                    <a:pt x="621" y="1"/>
                    <a:pt x="509" y="103"/>
                    <a:pt x="204" y="390"/>
                  </a:cubicBezTo>
                  <a:cubicBezTo>
                    <a:pt x="54" y="543"/>
                    <a:pt x="0" y="602"/>
                    <a:pt x="5" y="602"/>
                  </a:cubicBezTo>
                  <a:cubicBezTo>
                    <a:pt x="19" y="602"/>
                    <a:pt x="638" y="1"/>
                    <a:pt x="6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4"/>
            <p:cNvSpPr/>
            <p:nvPr/>
          </p:nvSpPr>
          <p:spPr>
            <a:xfrm>
              <a:off x="5784614" y="453303"/>
              <a:ext cx="10943" cy="10664"/>
            </a:xfrm>
            <a:custGeom>
              <a:avLst/>
              <a:gdLst/>
              <a:ahLst/>
              <a:cxnLst/>
              <a:rect l="l" t="t" r="r" b="b"/>
              <a:pathLst>
                <a:path w="1099" h="1071" extrusionOk="0">
                  <a:moveTo>
                    <a:pt x="821" y="0"/>
                  </a:moveTo>
                  <a:cubicBezTo>
                    <a:pt x="616" y="125"/>
                    <a:pt x="161" y="705"/>
                    <a:pt x="1" y="1071"/>
                  </a:cubicBezTo>
                  <a:cubicBezTo>
                    <a:pt x="1098" y="1035"/>
                    <a:pt x="590" y="339"/>
                    <a:pt x="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4"/>
            <p:cNvSpPr/>
            <p:nvPr/>
          </p:nvSpPr>
          <p:spPr>
            <a:xfrm>
              <a:off x="6545041" y="814587"/>
              <a:ext cx="50554" cy="24525"/>
            </a:xfrm>
            <a:custGeom>
              <a:avLst/>
              <a:gdLst/>
              <a:ahLst/>
              <a:cxnLst/>
              <a:rect l="l" t="t" r="r" b="b"/>
              <a:pathLst>
                <a:path w="5077" h="2463" extrusionOk="0">
                  <a:moveTo>
                    <a:pt x="5077" y="1"/>
                  </a:moveTo>
                  <a:lnTo>
                    <a:pt x="5077" y="1"/>
                  </a:lnTo>
                  <a:cubicBezTo>
                    <a:pt x="3507" y="152"/>
                    <a:pt x="3382" y="90"/>
                    <a:pt x="2303" y="581"/>
                  </a:cubicBezTo>
                  <a:cubicBezTo>
                    <a:pt x="2418" y="643"/>
                    <a:pt x="2909" y="768"/>
                    <a:pt x="2793" y="937"/>
                  </a:cubicBezTo>
                  <a:cubicBezTo>
                    <a:pt x="2623" y="1015"/>
                    <a:pt x="2459" y="1045"/>
                    <a:pt x="2302" y="1045"/>
                  </a:cubicBezTo>
                  <a:cubicBezTo>
                    <a:pt x="1795" y="1045"/>
                    <a:pt x="1369" y="727"/>
                    <a:pt x="1089" y="679"/>
                  </a:cubicBezTo>
                  <a:lnTo>
                    <a:pt x="1089" y="679"/>
                  </a:lnTo>
                  <a:cubicBezTo>
                    <a:pt x="1" y="1053"/>
                    <a:pt x="875" y="1928"/>
                    <a:pt x="1491" y="2463"/>
                  </a:cubicBezTo>
                  <a:lnTo>
                    <a:pt x="1116" y="1598"/>
                  </a:lnTo>
                  <a:lnTo>
                    <a:pt x="1116" y="1598"/>
                  </a:lnTo>
                  <a:lnTo>
                    <a:pt x="2650" y="1624"/>
                  </a:lnTo>
                  <a:cubicBezTo>
                    <a:pt x="2981" y="1312"/>
                    <a:pt x="3489" y="964"/>
                    <a:pt x="4015" y="732"/>
                  </a:cubicBezTo>
                  <a:lnTo>
                    <a:pt x="4015" y="732"/>
                  </a:lnTo>
                  <a:cubicBezTo>
                    <a:pt x="3982" y="736"/>
                    <a:pt x="3952" y="738"/>
                    <a:pt x="3924" y="738"/>
                  </a:cubicBezTo>
                  <a:cubicBezTo>
                    <a:pt x="3639" y="738"/>
                    <a:pt x="3632" y="544"/>
                    <a:pt x="3632" y="438"/>
                  </a:cubicBezTo>
                  <a:cubicBezTo>
                    <a:pt x="4595" y="108"/>
                    <a:pt x="4961" y="402"/>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
            <p:cNvSpPr/>
            <p:nvPr/>
          </p:nvSpPr>
          <p:spPr>
            <a:xfrm>
              <a:off x="6568323" y="830759"/>
              <a:ext cx="5955" cy="3386"/>
            </a:xfrm>
            <a:custGeom>
              <a:avLst/>
              <a:gdLst/>
              <a:ahLst/>
              <a:cxnLst/>
              <a:rect l="l" t="t" r="r" b="b"/>
              <a:pathLst>
                <a:path w="598" h="340" extrusionOk="0">
                  <a:moveTo>
                    <a:pt x="312" y="0"/>
                  </a:moveTo>
                  <a:cubicBezTo>
                    <a:pt x="170" y="125"/>
                    <a:pt x="63" y="241"/>
                    <a:pt x="0" y="339"/>
                  </a:cubicBezTo>
                  <a:cubicBezTo>
                    <a:pt x="232" y="232"/>
                    <a:pt x="598" y="179"/>
                    <a:pt x="4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4"/>
            <p:cNvSpPr/>
            <p:nvPr/>
          </p:nvSpPr>
          <p:spPr>
            <a:xfrm>
              <a:off x="6094196" y="603827"/>
              <a:ext cx="14886" cy="8225"/>
            </a:xfrm>
            <a:custGeom>
              <a:avLst/>
              <a:gdLst/>
              <a:ahLst/>
              <a:cxnLst/>
              <a:rect l="l" t="t" r="r" b="b"/>
              <a:pathLst>
                <a:path w="1495" h="826" extrusionOk="0">
                  <a:moveTo>
                    <a:pt x="456" y="1"/>
                  </a:moveTo>
                  <a:cubicBezTo>
                    <a:pt x="206" y="1"/>
                    <a:pt x="0" y="201"/>
                    <a:pt x="19" y="826"/>
                  </a:cubicBezTo>
                  <a:lnTo>
                    <a:pt x="751" y="496"/>
                  </a:lnTo>
                  <a:cubicBezTo>
                    <a:pt x="967" y="603"/>
                    <a:pt x="1106" y="646"/>
                    <a:pt x="1186" y="646"/>
                  </a:cubicBezTo>
                  <a:cubicBezTo>
                    <a:pt x="1494" y="646"/>
                    <a:pt x="904" y="1"/>
                    <a:pt x="45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4"/>
            <p:cNvSpPr/>
            <p:nvPr/>
          </p:nvSpPr>
          <p:spPr>
            <a:xfrm>
              <a:off x="5692493" y="413233"/>
              <a:ext cx="6144" cy="3386"/>
            </a:xfrm>
            <a:custGeom>
              <a:avLst/>
              <a:gdLst/>
              <a:ahLst/>
              <a:cxnLst/>
              <a:rect l="l" t="t" r="r" b="b"/>
              <a:pathLst>
                <a:path w="617" h="340" extrusionOk="0">
                  <a:moveTo>
                    <a:pt x="616" y="1"/>
                  </a:moveTo>
                  <a:lnTo>
                    <a:pt x="1" y="188"/>
                  </a:lnTo>
                  <a:cubicBezTo>
                    <a:pt x="17" y="186"/>
                    <a:pt x="32" y="184"/>
                    <a:pt x="47" y="184"/>
                  </a:cubicBezTo>
                  <a:cubicBezTo>
                    <a:pt x="190" y="184"/>
                    <a:pt x="287" y="291"/>
                    <a:pt x="384" y="340"/>
                  </a:cubicBezTo>
                  <a:lnTo>
                    <a:pt x="6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
            <p:cNvSpPr/>
            <p:nvPr/>
          </p:nvSpPr>
          <p:spPr>
            <a:xfrm>
              <a:off x="5691428" y="415105"/>
              <a:ext cx="1075" cy="269"/>
            </a:xfrm>
            <a:custGeom>
              <a:avLst/>
              <a:gdLst/>
              <a:ahLst/>
              <a:cxnLst/>
              <a:rect l="l" t="t" r="r" b="b"/>
              <a:pathLst>
                <a:path w="108" h="27" extrusionOk="0">
                  <a:moveTo>
                    <a:pt x="108" y="0"/>
                  </a:moveTo>
                  <a:cubicBezTo>
                    <a:pt x="72" y="0"/>
                    <a:pt x="36" y="9"/>
                    <a:pt x="1" y="27"/>
                  </a:cubicBez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
            <p:cNvSpPr/>
            <p:nvPr/>
          </p:nvSpPr>
          <p:spPr>
            <a:xfrm>
              <a:off x="6488639" y="789363"/>
              <a:ext cx="13333" cy="6134"/>
            </a:xfrm>
            <a:custGeom>
              <a:avLst/>
              <a:gdLst/>
              <a:ahLst/>
              <a:cxnLst/>
              <a:rect l="l" t="t" r="r" b="b"/>
              <a:pathLst>
                <a:path w="1339" h="616" extrusionOk="0">
                  <a:moveTo>
                    <a:pt x="1088" y="0"/>
                  </a:moveTo>
                  <a:lnTo>
                    <a:pt x="0" y="616"/>
                  </a:lnTo>
                  <a:lnTo>
                    <a:pt x="0" y="616"/>
                  </a:lnTo>
                  <a:lnTo>
                    <a:pt x="1338" y="464"/>
                  </a:lnTo>
                  <a:lnTo>
                    <a:pt x="108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
            <p:cNvSpPr/>
            <p:nvPr/>
          </p:nvSpPr>
          <p:spPr>
            <a:xfrm>
              <a:off x="6337438" y="703018"/>
              <a:ext cx="4899" cy="1334"/>
            </a:xfrm>
            <a:custGeom>
              <a:avLst/>
              <a:gdLst/>
              <a:ahLst/>
              <a:cxnLst/>
              <a:rect l="l" t="t" r="r" b="b"/>
              <a:pathLst>
                <a:path w="492" h="134" extrusionOk="0">
                  <a:moveTo>
                    <a:pt x="491" y="0"/>
                  </a:moveTo>
                  <a:lnTo>
                    <a:pt x="0" y="134"/>
                  </a:lnTo>
                  <a:cubicBezTo>
                    <a:pt x="179" y="107"/>
                    <a:pt x="348" y="62"/>
                    <a:pt x="4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
            <p:cNvSpPr/>
            <p:nvPr/>
          </p:nvSpPr>
          <p:spPr>
            <a:xfrm>
              <a:off x="6317980" y="703188"/>
              <a:ext cx="19467" cy="6323"/>
            </a:xfrm>
            <a:custGeom>
              <a:avLst/>
              <a:gdLst/>
              <a:ahLst/>
              <a:cxnLst/>
              <a:rect l="l" t="t" r="r" b="b"/>
              <a:pathLst>
                <a:path w="1955" h="635" extrusionOk="0">
                  <a:moveTo>
                    <a:pt x="1954" y="117"/>
                  </a:moveTo>
                  <a:lnTo>
                    <a:pt x="1954" y="117"/>
                  </a:lnTo>
                  <a:cubicBezTo>
                    <a:pt x="1089" y="233"/>
                    <a:pt x="1" y="1"/>
                    <a:pt x="518" y="634"/>
                  </a:cubicBezTo>
                  <a:cubicBezTo>
                    <a:pt x="759" y="527"/>
                    <a:pt x="1125" y="474"/>
                    <a:pt x="1366" y="367"/>
                  </a:cubicBezTo>
                  <a:lnTo>
                    <a:pt x="1241" y="304"/>
                  </a:lnTo>
                  <a:lnTo>
                    <a:pt x="1954" y="11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4"/>
            <p:cNvSpPr/>
            <p:nvPr/>
          </p:nvSpPr>
          <p:spPr>
            <a:xfrm>
              <a:off x="6097761" y="592665"/>
              <a:ext cx="13423" cy="8285"/>
            </a:xfrm>
            <a:custGeom>
              <a:avLst/>
              <a:gdLst/>
              <a:ahLst/>
              <a:cxnLst/>
              <a:rect l="l" t="t" r="r" b="b"/>
              <a:pathLst>
                <a:path w="1348" h="832" extrusionOk="0">
                  <a:moveTo>
                    <a:pt x="405" y="1"/>
                  </a:moveTo>
                  <a:cubicBezTo>
                    <a:pt x="205" y="1"/>
                    <a:pt x="71" y="212"/>
                    <a:pt x="0" y="636"/>
                  </a:cubicBezTo>
                  <a:lnTo>
                    <a:pt x="1347" y="832"/>
                  </a:lnTo>
                  <a:cubicBezTo>
                    <a:pt x="947" y="279"/>
                    <a:pt x="633" y="1"/>
                    <a:pt x="40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4"/>
            <p:cNvSpPr/>
            <p:nvPr/>
          </p:nvSpPr>
          <p:spPr>
            <a:xfrm>
              <a:off x="6760650" y="914266"/>
              <a:ext cx="807" cy="100"/>
            </a:xfrm>
            <a:custGeom>
              <a:avLst/>
              <a:gdLst/>
              <a:ahLst/>
              <a:cxnLst/>
              <a:rect l="l" t="t" r="r" b="b"/>
              <a:pathLst>
                <a:path w="81" h="10" extrusionOk="0">
                  <a:moveTo>
                    <a:pt x="0" y="0"/>
                  </a:moveTo>
                  <a:cubicBezTo>
                    <a:pt x="36" y="9"/>
                    <a:pt x="72" y="9"/>
                    <a:pt x="81" y="9"/>
                  </a:cubicBezTo>
                  <a:cubicBezTo>
                    <a:pt x="54" y="9"/>
                    <a:pt x="27"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
            <p:cNvSpPr/>
            <p:nvPr/>
          </p:nvSpPr>
          <p:spPr>
            <a:xfrm>
              <a:off x="6746878" y="912493"/>
              <a:ext cx="13781" cy="1782"/>
            </a:xfrm>
            <a:custGeom>
              <a:avLst/>
              <a:gdLst/>
              <a:ahLst/>
              <a:cxnLst/>
              <a:rect l="l" t="t" r="r" b="b"/>
              <a:pathLst>
                <a:path w="1384" h="179" extrusionOk="0">
                  <a:moveTo>
                    <a:pt x="452" y="0"/>
                  </a:moveTo>
                  <a:cubicBezTo>
                    <a:pt x="272" y="0"/>
                    <a:pt x="108" y="41"/>
                    <a:pt x="0" y="160"/>
                  </a:cubicBezTo>
                  <a:cubicBezTo>
                    <a:pt x="687" y="169"/>
                    <a:pt x="955" y="178"/>
                    <a:pt x="1383" y="178"/>
                  </a:cubicBezTo>
                  <a:cubicBezTo>
                    <a:pt x="1202" y="149"/>
                    <a:pt x="797" y="0"/>
                    <a:pt x="4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
            <p:cNvSpPr/>
            <p:nvPr/>
          </p:nvSpPr>
          <p:spPr>
            <a:xfrm>
              <a:off x="5809310" y="429404"/>
              <a:ext cx="1075" cy="368"/>
            </a:xfrm>
            <a:custGeom>
              <a:avLst/>
              <a:gdLst/>
              <a:ahLst/>
              <a:cxnLst/>
              <a:rect l="l" t="t" r="r" b="b"/>
              <a:pathLst>
                <a:path w="108" h="37" extrusionOk="0">
                  <a:moveTo>
                    <a:pt x="1" y="0"/>
                  </a:moveTo>
                  <a:lnTo>
                    <a:pt x="1" y="0"/>
                  </a:lnTo>
                  <a:cubicBezTo>
                    <a:pt x="28" y="18"/>
                    <a:pt x="72" y="27"/>
                    <a:pt x="108" y="36"/>
                  </a:cubicBezTo>
                  <a:cubicBezTo>
                    <a:pt x="81" y="18"/>
                    <a:pt x="36"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
            <p:cNvSpPr/>
            <p:nvPr/>
          </p:nvSpPr>
          <p:spPr>
            <a:xfrm>
              <a:off x="5787462" y="429763"/>
              <a:ext cx="54458" cy="20174"/>
            </a:xfrm>
            <a:custGeom>
              <a:avLst/>
              <a:gdLst/>
              <a:ahLst/>
              <a:cxnLst/>
              <a:rect l="l" t="t" r="r" b="b"/>
              <a:pathLst>
                <a:path w="5469" h="2026" extrusionOk="0">
                  <a:moveTo>
                    <a:pt x="2302" y="0"/>
                  </a:moveTo>
                  <a:lnTo>
                    <a:pt x="2302" y="0"/>
                  </a:lnTo>
                  <a:cubicBezTo>
                    <a:pt x="2436" y="45"/>
                    <a:pt x="2480" y="116"/>
                    <a:pt x="2311" y="277"/>
                  </a:cubicBezTo>
                  <a:lnTo>
                    <a:pt x="500" y="642"/>
                  </a:lnTo>
                  <a:lnTo>
                    <a:pt x="607" y="241"/>
                  </a:lnTo>
                  <a:lnTo>
                    <a:pt x="607" y="241"/>
                  </a:lnTo>
                  <a:cubicBezTo>
                    <a:pt x="0" y="972"/>
                    <a:pt x="161" y="1427"/>
                    <a:pt x="437" y="1695"/>
                  </a:cubicBezTo>
                  <a:cubicBezTo>
                    <a:pt x="348" y="1757"/>
                    <a:pt x="455" y="1865"/>
                    <a:pt x="1017" y="2025"/>
                  </a:cubicBezTo>
                  <a:cubicBezTo>
                    <a:pt x="1945" y="1472"/>
                    <a:pt x="5469" y="223"/>
                    <a:pt x="5344" y="45"/>
                  </a:cubicBezTo>
                  <a:lnTo>
                    <a:pt x="5344" y="45"/>
                  </a:lnTo>
                  <a:cubicBezTo>
                    <a:pt x="4703" y="74"/>
                    <a:pt x="4155" y="88"/>
                    <a:pt x="3700" y="88"/>
                  </a:cubicBezTo>
                  <a:cubicBezTo>
                    <a:pt x="3041" y="88"/>
                    <a:pt x="2576" y="58"/>
                    <a:pt x="23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
            <p:cNvSpPr/>
            <p:nvPr/>
          </p:nvSpPr>
          <p:spPr>
            <a:xfrm>
              <a:off x="5800696" y="423440"/>
              <a:ext cx="14399" cy="5974"/>
            </a:xfrm>
            <a:custGeom>
              <a:avLst/>
              <a:gdLst/>
              <a:ahLst/>
              <a:cxnLst/>
              <a:rect l="l" t="t" r="r" b="b"/>
              <a:pathLst>
                <a:path w="1446" h="600" extrusionOk="0">
                  <a:moveTo>
                    <a:pt x="1344" y="0"/>
                  </a:moveTo>
                  <a:cubicBezTo>
                    <a:pt x="702" y="0"/>
                    <a:pt x="569" y="167"/>
                    <a:pt x="0" y="430"/>
                  </a:cubicBezTo>
                  <a:cubicBezTo>
                    <a:pt x="134" y="564"/>
                    <a:pt x="589" y="555"/>
                    <a:pt x="866" y="599"/>
                  </a:cubicBezTo>
                  <a:cubicBezTo>
                    <a:pt x="491" y="483"/>
                    <a:pt x="678" y="287"/>
                    <a:pt x="1446" y="2"/>
                  </a:cubicBezTo>
                  <a:cubicBezTo>
                    <a:pt x="1410" y="1"/>
                    <a:pt x="1377" y="0"/>
                    <a:pt x="134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
            <p:cNvSpPr/>
            <p:nvPr/>
          </p:nvSpPr>
          <p:spPr>
            <a:xfrm>
              <a:off x="6383314" y="731139"/>
              <a:ext cx="10545" cy="2181"/>
            </a:xfrm>
            <a:custGeom>
              <a:avLst/>
              <a:gdLst/>
              <a:ahLst/>
              <a:cxnLst/>
              <a:rect l="l" t="t" r="r" b="b"/>
              <a:pathLst>
                <a:path w="1059" h="219" extrusionOk="0">
                  <a:moveTo>
                    <a:pt x="199" y="1"/>
                  </a:moveTo>
                  <a:cubicBezTo>
                    <a:pt x="43" y="1"/>
                    <a:pt x="0" y="16"/>
                    <a:pt x="211" y="66"/>
                  </a:cubicBezTo>
                  <a:lnTo>
                    <a:pt x="452" y="75"/>
                  </a:lnTo>
                  <a:cubicBezTo>
                    <a:pt x="550" y="138"/>
                    <a:pt x="603" y="182"/>
                    <a:pt x="621" y="218"/>
                  </a:cubicBezTo>
                  <a:cubicBezTo>
                    <a:pt x="719" y="147"/>
                    <a:pt x="853" y="84"/>
                    <a:pt x="1058" y="31"/>
                  </a:cubicBezTo>
                  <a:cubicBezTo>
                    <a:pt x="787" y="26"/>
                    <a:pt x="399" y="1"/>
                    <a:pt x="1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4"/>
            <p:cNvSpPr/>
            <p:nvPr/>
          </p:nvSpPr>
          <p:spPr>
            <a:xfrm>
              <a:off x="6381771" y="734635"/>
              <a:ext cx="6223" cy="2947"/>
            </a:xfrm>
            <a:custGeom>
              <a:avLst/>
              <a:gdLst/>
              <a:ahLst/>
              <a:cxnLst/>
              <a:rect l="l" t="t" r="r" b="b"/>
              <a:pathLst>
                <a:path w="625" h="296" extrusionOk="0">
                  <a:moveTo>
                    <a:pt x="624" y="1"/>
                  </a:moveTo>
                  <a:lnTo>
                    <a:pt x="624" y="1"/>
                  </a:lnTo>
                  <a:cubicBezTo>
                    <a:pt x="491" y="28"/>
                    <a:pt x="303" y="37"/>
                    <a:pt x="214" y="63"/>
                  </a:cubicBezTo>
                  <a:cubicBezTo>
                    <a:pt x="171" y="50"/>
                    <a:pt x="129" y="43"/>
                    <a:pt x="98" y="43"/>
                  </a:cubicBezTo>
                  <a:cubicBezTo>
                    <a:pt x="0" y="43"/>
                    <a:pt x="6" y="113"/>
                    <a:pt x="384" y="295"/>
                  </a:cubicBezTo>
                  <a:cubicBezTo>
                    <a:pt x="482" y="197"/>
                    <a:pt x="544" y="99"/>
                    <a:pt x="62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4"/>
            <p:cNvSpPr/>
            <p:nvPr/>
          </p:nvSpPr>
          <p:spPr>
            <a:xfrm>
              <a:off x="6387985" y="733310"/>
              <a:ext cx="1962" cy="1334"/>
            </a:xfrm>
            <a:custGeom>
              <a:avLst/>
              <a:gdLst/>
              <a:ahLst/>
              <a:cxnLst/>
              <a:rect l="l" t="t" r="r" b="b"/>
              <a:pathLst>
                <a:path w="197" h="134" extrusionOk="0">
                  <a:moveTo>
                    <a:pt x="152" y="0"/>
                  </a:moveTo>
                  <a:lnTo>
                    <a:pt x="152" y="0"/>
                  </a:lnTo>
                  <a:cubicBezTo>
                    <a:pt x="90" y="45"/>
                    <a:pt x="45" y="89"/>
                    <a:pt x="0" y="134"/>
                  </a:cubicBezTo>
                  <a:cubicBezTo>
                    <a:pt x="116" y="116"/>
                    <a:pt x="197" y="71"/>
                    <a:pt x="1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
            <p:cNvSpPr/>
            <p:nvPr/>
          </p:nvSpPr>
          <p:spPr>
            <a:xfrm>
              <a:off x="6427059" y="752937"/>
              <a:ext cx="15305" cy="6104"/>
            </a:xfrm>
            <a:custGeom>
              <a:avLst/>
              <a:gdLst/>
              <a:ahLst/>
              <a:cxnLst/>
              <a:rect l="l" t="t" r="r" b="b"/>
              <a:pathLst>
                <a:path w="1537" h="613" extrusionOk="0">
                  <a:moveTo>
                    <a:pt x="270" y="0"/>
                  </a:moveTo>
                  <a:cubicBezTo>
                    <a:pt x="194" y="0"/>
                    <a:pt x="109" y="8"/>
                    <a:pt x="11" y="27"/>
                  </a:cubicBezTo>
                  <a:cubicBezTo>
                    <a:pt x="1" y="418"/>
                    <a:pt x="103" y="612"/>
                    <a:pt x="314" y="612"/>
                  </a:cubicBezTo>
                  <a:cubicBezTo>
                    <a:pt x="475" y="612"/>
                    <a:pt x="698" y="500"/>
                    <a:pt x="983" y="277"/>
                  </a:cubicBezTo>
                  <a:lnTo>
                    <a:pt x="983" y="384"/>
                  </a:lnTo>
                  <a:lnTo>
                    <a:pt x="1536" y="224"/>
                  </a:lnTo>
                  <a:lnTo>
                    <a:pt x="1536" y="224"/>
                  </a:lnTo>
                  <a:cubicBezTo>
                    <a:pt x="1415" y="254"/>
                    <a:pt x="1314" y="267"/>
                    <a:pt x="1226" y="267"/>
                  </a:cubicBezTo>
                  <a:cubicBezTo>
                    <a:pt x="822" y="267"/>
                    <a:pt x="705" y="0"/>
                    <a:pt x="2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
            <p:cNvSpPr/>
            <p:nvPr/>
          </p:nvSpPr>
          <p:spPr>
            <a:xfrm>
              <a:off x="6442355" y="754630"/>
              <a:ext cx="1693" cy="538"/>
            </a:xfrm>
            <a:custGeom>
              <a:avLst/>
              <a:gdLst/>
              <a:ahLst/>
              <a:cxnLst/>
              <a:rect l="l" t="t" r="r" b="b"/>
              <a:pathLst>
                <a:path w="170" h="54" extrusionOk="0">
                  <a:moveTo>
                    <a:pt x="170" y="0"/>
                  </a:moveTo>
                  <a:lnTo>
                    <a:pt x="85" y="27"/>
                  </a:lnTo>
                  <a:lnTo>
                    <a:pt x="85" y="27"/>
                  </a:lnTo>
                  <a:cubicBezTo>
                    <a:pt x="114" y="18"/>
                    <a:pt x="143" y="9"/>
                    <a:pt x="170" y="0"/>
                  </a:cubicBezTo>
                  <a:close/>
                  <a:moveTo>
                    <a:pt x="85" y="27"/>
                  </a:moveTo>
                  <a:cubicBezTo>
                    <a:pt x="56" y="36"/>
                    <a:pt x="27" y="45"/>
                    <a:pt x="0" y="54"/>
                  </a:cubicBezTo>
                  <a:lnTo>
                    <a:pt x="85" y="27"/>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
            <p:cNvSpPr/>
            <p:nvPr/>
          </p:nvSpPr>
          <p:spPr>
            <a:xfrm>
              <a:off x="6583956" y="826497"/>
              <a:ext cx="5875" cy="5068"/>
            </a:xfrm>
            <a:custGeom>
              <a:avLst/>
              <a:gdLst/>
              <a:ahLst/>
              <a:cxnLst/>
              <a:rect l="l" t="t" r="r" b="b"/>
              <a:pathLst>
                <a:path w="590" h="509" extrusionOk="0">
                  <a:moveTo>
                    <a:pt x="0" y="509"/>
                  </a:moveTo>
                  <a:lnTo>
                    <a:pt x="58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
            <p:cNvSpPr/>
            <p:nvPr/>
          </p:nvSpPr>
          <p:spPr>
            <a:xfrm>
              <a:off x="6797066" y="927679"/>
              <a:ext cx="7149" cy="7817"/>
            </a:xfrm>
            <a:custGeom>
              <a:avLst/>
              <a:gdLst/>
              <a:ahLst/>
              <a:cxnLst/>
              <a:rect l="l" t="t" r="r" b="b"/>
              <a:pathLst>
                <a:path w="718" h="785" extrusionOk="0">
                  <a:moveTo>
                    <a:pt x="590" y="0"/>
                  </a:moveTo>
                  <a:lnTo>
                    <a:pt x="1" y="732"/>
                  </a:lnTo>
                  <a:cubicBezTo>
                    <a:pt x="115" y="767"/>
                    <a:pt x="214" y="784"/>
                    <a:pt x="297" y="784"/>
                  </a:cubicBezTo>
                  <a:cubicBezTo>
                    <a:pt x="620" y="784"/>
                    <a:pt x="717" y="524"/>
                    <a:pt x="59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
            <p:cNvSpPr/>
            <p:nvPr/>
          </p:nvSpPr>
          <p:spPr>
            <a:xfrm>
              <a:off x="6822747" y="945404"/>
              <a:ext cx="7379" cy="4491"/>
            </a:xfrm>
            <a:custGeom>
              <a:avLst/>
              <a:gdLst/>
              <a:ahLst/>
              <a:cxnLst/>
              <a:rect l="l" t="t" r="r" b="b"/>
              <a:pathLst>
                <a:path w="741" h="451" extrusionOk="0">
                  <a:moveTo>
                    <a:pt x="466" y="0"/>
                  </a:moveTo>
                  <a:cubicBezTo>
                    <a:pt x="349" y="0"/>
                    <a:pt x="194" y="69"/>
                    <a:pt x="0" y="210"/>
                  </a:cubicBezTo>
                  <a:cubicBezTo>
                    <a:pt x="46" y="203"/>
                    <a:pt x="88" y="200"/>
                    <a:pt x="127" y="200"/>
                  </a:cubicBezTo>
                  <a:cubicBezTo>
                    <a:pt x="399" y="200"/>
                    <a:pt x="522" y="349"/>
                    <a:pt x="741" y="450"/>
                  </a:cubicBezTo>
                  <a:cubicBezTo>
                    <a:pt x="730" y="152"/>
                    <a:pt x="640" y="0"/>
                    <a:pt x="46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4"/>
            <p:cNvSpPr/>
            <p:nvPr/>
          </p:nvSpPr>
          <p:spPr>
            <a:xfrm>
              <a:off x="6434886" y="748177"/>
              <a:ext cx="5268" cy="2370"/>
            </a:xfrm>
            <a:custGeom>
              <a:avLst/>
              <a:gdLst/>
              <a:ahLst/>
              <a:cxnLst/>
              <a:rect l="l" t="t" r="r" b="b"/>
              <a:pathLst>
                <a:path w="529" h="238" extrusionOk="0">
                  <a:moveTo>
                    <a:pt x="430" y="1"/>
                  </a:moveTo>
                  <a:cubicBezTo>
                    <a:pt x="299" y="1"/>
                    <a:pt x="0" y="160"/>
                    <a:pt x="304" y="238"/>
                  </a:cubicBezTo>
                  <a:cubicBezTo>
                    <a:pt x="528" y="61"/>
                    <a:pt x="511" y="1"/>
                    <a:pt x="4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4"/>
            <p:cNvSpPr/>
            <p:nvPr/>
          </p:nvSpPr>
          <p:spPr>
            <a:xfrm>
              <a:off x="6419830" y="746624"/>
              <a:ext cx="18093" cy="4003"/>
            </a:xfrm>
            <a:custGeom>
              <a:avLst/>
              <a:gdLst/>
              <a:ahLst/>
              <a:cxnLst/>
              <a:rect l="l" t="t" r="r" b="b"/>
              <a:pathLst>
                <a:path w="1817" h="402" extrusionOk="0">
                  <a:moveTo>
                    <a:pt x="120" y="0"/>
                  </a:moveTo>
                  <a:cubicBezTo>
                    <a:pt x="0" y="0"/>
                    <a:pt x="1482" y="402"/>
                    <a:pt x="1771" y="402"/>
                  </a:cubicBezTo>
                  <a:cubicBezTo>
                    <a:pt x="1794" y="402"/>
                    <a:pt x="1809" y="399"/>
                    <a:pt x="1816" y="394"/>
                  </a:cubicBezTo>
                  <a:cubicBezTo>
                    <a:pt x="631" y="99"/>
                    <a:pt x="179" y="0"/>
                    <a:pt x="1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4"/>
            <p:cNvSpPr/>
            <p:nvPr/>
          </p:nvSpPr>
          <p:spPr>
            <a:xfrm>
              <a:off x="5804779" y="446811"/>
              <a:ext cx="9699" cy="2171"/>
            </a:xfrm>
            <a:custGeom>
              <a:avLst/>
              <a:gdLst/>
              <a:ahLst/>
              <a:cxnLst/>
              <a:rect l="l" t="t" r="r" b="b"/>
              <a:pathLst>
                <a:path w="974" h="218" extrusionOk="0">
                  <a:moveTo>
                    <a:pt x="973" y="1"/>
                  </a:moveTo>
                  <a:lnTo>
                    <a:pt x="1" y="215"/>
                  </a:lnTo>
                  <a:cubicBezTo>
                    <a:pt x="36" y="217"/>
                    <a:pt x="72" y="218"/>
                    <a:pt x="107" y="218"/>
                  </a:cubicBezTo>
                  <a:cubicBezTo>
                    <a:pt x="422" y="218"/>
                    <a:pt x="708" y="145"/>
                    <a:pt x="9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4"/>
            <p:cNvSpPr/>
            <p:nvPr/>
          </p:nvSpPr>
          <p:spPr>
            <a:xfrm>
              <a:off x="6321625" y="696346"/>
              <a:ext cx="7209" cy="2499"/>
            </a:xfrm>
            <a:custGeom>
              <a:avLst/>
              <a:gdLst/>
              <a:ahLst/>
              <a:cxnLst/>
              <a:rect l="l" t="t" r="r" b="b"/>
              <a:pathLst>
                <a:path w="724" h="251" extrusionOk="0">
                  <a:moveTo>
                    <a:pt x="0" y="1"/>
                  </a:moveTo>
                  <a:cubicBezTo>
                    <a:pt x="95" y="168"/>
                    <a:pt x="204" y="251"/>
                    <a:pt x="327" y="251"/>
                  </a:cubicBezTo>
                  <a:cubicBezTo>
                    <a:pt x="446" y="251"/>
                    <a:pt x="578" y="173"/>
                    <a:pt x="723" y="1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4"/>
            <p:cNvSpPr/>
            <p:nvPr/>
          </p:nvSpPr>
          <p:spPr>
            <a:xfrm>
              <a:off x="6521321" y="793357"/>
              <a:ext cx="8454" cy="2858"/>
            </a:xfrm>
            <a:custGeom>
              <a:avLst/>
              <a:gdLst/>
              <a:ahLst/>
              <a:cxnLst/>
              <a:rect l="l" t="t" r="r" b="b"/>
              <a:pathLst>
                <a:path w="849" h="287" extrusionOk="0">
                  <a:moveTo>
                    <a:pt x="483" y="1"/>
                  </a:moveTo>
                  <a:lnTo>
                    <a:pt x="1" y="108"/>
                  </a:lnTo>
                  <a:lnTo>
                    <a:pt x="813" y="286"/>
                  </a:lnTo>
                  <a:lnTo>
                    <a:pt x="848" y="286"/>
                  </a:lnTo>
                  <a:lnTo>
                    <a:pt x="822" y="268"/>
                  </a:lnTo>
                  <a:lnTo>
                    <a:pt x="48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4"/>
            <p:cNvSpPr/>
            <p:nvPr/>
          </p:nvSpPr>
          <p:spPr>
            <a:xfrm>
              <a:off x="5929591" y="502874"/>
              <a:ext cx="10854" cy="6283"/>
            </a:xfrm>
            <a:custGeom>
              <a:avLst/>
              <a:gdLst/>
              <a:ahLst/>
              <a:cxnLst/>
              <a:rect l="l" t="t" r="r" b="b"/>
              <a:pathLst>
                <a:path w="1090" h="631" extrusionOk="0">
                  <a:moveTo>
                    <a:pt x="973" y="0"/>
                  </a:moveTo>
                  <a:cubicBezTo>
                    <a:pt x="1" y="98"/>
                    <a:pt x="741" y="455"/>
                    <a:pt x="625" y="624"/>
                  </a:cubicBezTo>
                  <a:cubicBezTo>
                    <a:pt x="634" y="629"/>
                    <a:pt x="644" y="631"/>
                    <a:pt x="655" y="631"/>
                  </a:cubicBezTo>
                  <a:cubicBezTo>
                    <a:pt x="797" y="631"/>
                    <a:pt x="1089" y="265"/>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4"/>
            <p:cNvSpPr/>
            <p:nvPr/>
          </p:nvSpPr>
          <p:spPr>
            <a:xfrm>
              <a:off x="6398620" y="697651"/>
              <a:ext cx="478" cy="219"/>
            </a:xfrm>
            <a:custGeom>
              <a:avLst/>
              <a:gdLst/>
              <a:ahLst/>
              <a:cxnLst/>
              <a:rect l="l" t="t" r="r" b="b"/>
              <a:pathLst>
                <a:path w="48" h="22" extrusionOk="0">
                  <a:moveTo>
                    <a:pt x="3" y="0"/>
                  </a:moveTo>
                  <a:cubicBezTo>
                    <a:pt x="0" y="0"/>
                    <a:pt x="14" y="7"/>
                    <a:pt x="39" y="22"/>
                  </a:cubicBezTo>
                  <a:cubicBezTo>
                    <a:pt x="48" y="22"/>
                    <a:pt x="48" y="22"/>
                    <a:pt x="48" y="13"/>
                  </a:cubicBezTo>
                  <a:cubicBezTo>
                    <a:pt x="20" y="5"/>
                    <a:pt x="6" y="0"/>
                    <a:pt x="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4"/>
            <p:cNvSpPr/>
            <p:nvPr/>
          </p:nvSpPr>
          <p:spPr>
            <a:xfrm>
              <a:off x="6360710" y="697860"/>
              <a:ext cx="54378" cy="26397"/>
            </a:xfrm>
            <a:custGeom>
              <a:avLst/>
              <a:gdLst/>
              <a:ahLst/>
              <a:cxnLst/>
              <a:rect l="l" t="t" r="r" b="b"/>
              <a:pathLst>
                <a:path w="5461" h="2651" extrusionOk="0">
                  <a:moveTo>
                    <a:pt x="3846" y="1"/>
                  </a:moveTo>
                  <a:cubicBezTo>
                    <a:pt x="3492" y="262"/>
                    <a:pt x="3113" y="334"/>
                    <a:pt x="2740" y="334"/>
                  </a:cubicBezTo>
                  <a:cubicBezTo>
                    <a:pt x="2278" y="334"/>
                    <a:pt x="1825" y="223"/>
                    <a:pt x="1439" y="223"/>
                  </a:cubicBezTo>
                  <a:cubicBezTo>
                    <a:pt x="1084" y="223"/>
                    <a:pt x="785" y="317"/>
                    <a:pt x="589" y="679"/>
                  </a:cubicBezTo>
                  <a:cubicBezTo>
                    <a:pt x="3409" y="1473"/>
                    <a:pt x="1" y="1410"/>
                    <a:pt x="2579" y="2320"/>
                  </a:cubicBezTo>
                  <a:lnTo>
                    <a:pt x="1856" y="2650"/>
                  </a:lnTo>
                  <a:lnTo>
                    <a:pt x="2829" y="2445"/>
                  </a:lnTo>
                  <a:cubicBezTo>
                    <a:pt x="3774" y="2151"/>
                    <a:pt x="4657" y="1705"/>
                    <a:pt x="5460" y="1116"/>
                  </a:cubicBezTo>
                  <a:cubicBezTo>
                    <a:pt x="5077" y="545"/>
                    <a:pt x="4060" y="99"/>
                    <a:pt x="38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4"/>
            <p:cNvSpPr/>
            <p:nvPr/>
          </p:nvSpPr>
          <p:spPr>
            <a:xfrm>
              <a:off x="6309277" y="653766"/>
              <a:ext cx="59884" cy="34333"/>
            </a:xfrm>
            <a:custGeom>
              <a:avLst/>
              <a:gdLst/>
              <a:ahLst/>
              <a:cxnLst/>
              <a:rect l="l" t="t" r="r" b="b"/>
              <a:pathLst>
                <a:path w="6014" h="3448" extrusionOk="0">
                  <a:moveTo>
                    <a:pt x="2341" y="0"/>
                  </a:moveTo>
                  <a:cubicBezTo>
                    <a:pt x="1584" y="0"/>
                    <a:pt x="819" y="100"/>
                    <a:pt x="45" y="298"/>
                  </a:cubicBezTo>
                  <a:cubicBezTo>
                    <a:pt x="3167" y="1297"/>
                    <a:pt x="670" y="3278"/>
                    <a:pt x="0" y="3447"/>
                  </a:cubicBezTo>
                  <a:cubicBezTo>
                    <a:pt x="1214" y="3358"/>
                    <a:pt x="1811" y="3082"/>
                    <a:pt x="2052" y="2520"/>
                  </a:cubicBezTo>
                  <a:lnTo>
                    <a:pt x="1918" y="2457"/>
                  </a:lnTo>
                  <a:cubicBezTo>
                    <a:pt x="4952" y="2323"/>
                    <a:pt x="5148" y="2118"/>
                    <a:pt x="2516" y="1833"/>
                  </a:cubicBezTo>
                  <a:cubicBezTo>
                    <a:pt x="3631" y="1333"/>
                    <a:pt x="4800" y="985"/>
                    <a:pt x="6013" y="816"/>
                  </a:cubicBezTo>
                  <a:cubicBezTo>
                    <a:pt x="4813" y="271"/>
                    <a:pt x="3589" y="0"/>
                    <a:pt x="23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4"/>
            <p:cNvSpPr/>
            <p:nvPr/>
          </p:nvSpPr>
          <p:spPr>
            <a:xfrm>
              <a:off x="6333794" y="694066"/>
              <a:ext cx="10764" cy="5785"/>
            </a:xfrm>
            <a:custGeom>
              <a:avLst/>
              <a:gdLst/>
              <a:ahLst/>
              <a:cxnLst/>
              <a:rect l="l" t="t" r="r" b="b"/>
              <a:pathLst>
                <a:path w="1081" h="581" extrusionOk="0">
                  <a:moveTo>
                    <a:pt x="748" y="1"/>
                  </a:moveTo>
                  <a:cubicBezTo>
                    <a:pt x="501" y="1"/>
                    <a:pt x="253" y="159"/>
                    <a:pt x="1" y="480"/>
                  </a:cubicBezTo>
                  <a:cubicBezTo>
                    <a:pt x="113" y="547"/>
                    <a:pt x="225" y="581"/>
                    <a:pt x="338" y="581"/>
                  </a:cubicBezTo>
                  <a:cubicBezTo>
                    <a:pt x="583" y="581"/>
                    <a:pt x="829" y="420"/>
                    <a:pt x="1080" y="96"/>
                  </a:cubicBezTo>
                  <a:cubicBezTo>
                    <a:pt x="970" y="33"/>
                    <a:pt x="859" y="1"/>
                    <a:pt x="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4"/>
            <p:cNvSpPr/>
            <p:nvPr/>
          </p:nvSpPr>
          <p:spPr>
            <a:xfrm>
              <a:off x="6810131" y="919862"/>
              <a:ext cx="35011" cy="16798"/>
            </a:xfrm>
            <a:custGeom>
              <a:avLst/>
              <a:gdLst/>
              <a:ahLst/>
              <a:cxnLst/>
              <a:rect l="l" t="t" r="r" b="b"/>
              <a:pathLst>
                <a:path w="3516" h="1687" extrusionOk="0">
                  <a:moveTo>
                    <a:pt x="3515" y="0"/>
                  </a:moveTo>
                  <a:cubicBezTo>
                    <a:pt x="2793" y="446"/>
                    <a:pt x="0" y="455"/>
                    <a:pt x="1365" y="1686"/>
                  </a:cubicBezTo>
                  <a:cubicBezTo>
                    <a:pt x="2070" y="1008"/>
                    <a:pt x="3408" y="750"/>
                    <a:pt x="35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4"/>
            <p:cNvSpPr/>
            <p:nvPr/>
          </p:nvSpPr>
          <p:spPr>
            <a:xfrm>
              <a:off x="5827792" y="446552"/>
              <a:ext cx="6134" cy="4541"/>
            </a:xfrm>
            <a:custGeom>
              <a:avLst/>
              <a:gdLst/>
              <a:ahLst/>
              <a:cxnLst/>
              <a:rect l="l" t="t" r="r" b="b"/>
              <a:pathLst>
                <a:path w="616" h="456" extrusionOk="0">
                  <a:moveTo>
                    <a:pt x="0" y="0"/>
                  </a:moveTo>
                  <a:lnTo>
                    <a:pt x="9" y="455"/>
                  </a:lnTo>
                  <a:cubicBezTo>
                    <a:pt x="197" y="410"/>
                    <a:pt x="384" y="357"/>
                    <a:pt x="571" y="303"/>
                  </a:cubicBezTo>
                  <a:cubicBezTo>
                    <a:pt x="575" y="316"/>
                    <a:pt x="580" y="322"/>
                    <a:pt x="586" y="322"/>
                  </a:cubicBezTo>
                  <a:cubicBezTo>
                    <a:pt x="592" y="322"/>
                    <a:pt x="602" y="314"/>
                    <a:pt x="616" y="294"/>
                  </a:cubicBezTo>
                  <a:cubicBezTo>
                    <a:pt x="610" y="127"/>
                    <a:pt x="599" y="71"/>
                    <a:pt x="587" y="71"/>
                  </a:cubicBezTo>
                  <a:cubicBezTo>
                    <a:pt x="582" y="71"/>
                    <a:pt x="577" y="82"/>
                    <a:pt x="571" y="98"/>
                  </a:cubicBezTo>
                  <a:cubicBezTo>
                    <a:pt x="561" y="88"/>
                    <a:pt x="548" y="84"/>
                    <a:pt x="535" y="84"/>
                  </a:cubicBezTo>
                  <a:cubicBezTo>
                    <a:pt x="460" y="84"/>
                    <a:pt x="345" y="210"/>
                    <a:pt x="224" y="210"/>
                  </a:cubicBezTo>
                  <a:cubicBezTo>
                    <a:pt x="149" y="210"/>
                    <a:pt x="71" y="161"/>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4"/>
            <p:cNvSpPr/>
            <p:nvPr/>
          </p:nvSpPr>
          <p:spPr>
            <a:xfrm>
              <a:off x="6277382" y="666244"/>
              <a:ext cx="12098" cy="2041"/>
            </a:xfrm>
            <a:custGeom>
              <a:avLst/>
              <a:gdLst/>
              <a:ahLst/>
              <a:cxnLst/>
              <a:rect l="l" t="t" r="r" b="b"/>
              <a:pathLst>
                <a:path w="1215" h="205" extrusionOk="0">
                  <a:moveTo>
                    <a:pt x="941" y="0"/>
                  </a:moveTo>
                  <a:cubicBezTo>
                    <a:pt x="640" y="0"/>
                    <a:pt x="177" y="186"/>
                    <a:pt x="10" y="187"/>
                  </a:cubicBezTo>
                  <a:lnTo>
                    <a:pt x="10" y="187"/>
                  </a:lnTo>
                  <a:lnTo>
                    <a:pt x="1" y="187"/>
                  </a:lnTo>
                  <a:lnTo>
                    <a:pt x="1" y="187"/>
                  </a:lnTo>
                  <a:cubicBezTo>
                    <a:pt x="3" y="187"/>
                    <a:pt x="6" y="187"/>
                    <a:pt x="8" y="187"/>
                  </a:cubicBezTo>
                  <a:cubicBezTo>
                    <a:pt x="9" y="187"/>
                    <a:pt x="9" y="187"/>
                    <a:pt x="10" y="187"/>
                  </a:cubicBezTo>
                  <a:lnTo>
                    <a:pt x="10" y="187"/>
                  </a:lnTo>
                  <a:lnTo>
                    <a:pt x="1214" y="205"/>
                  </a:lnTo>
                  <a:cubicBezTo>
                    <a:pt x="1211" y="51"/>
                    <a:pt x="1098" y="0"/>
                    <a:pt x="9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4"/>
            <p:cNvSpPr/>
            <p:nvPr/>
          </p:nvSpPr>
          <p:spPr>
            <a:xfrm>
              <a:off x="6061962" y="540017"/>
              <a:ext cx="48204" cy="27712"/>
            </a:xfrm>
            <a:custGeom>
              <a:avLst/>
              <a:gdLst/>
              <a:ahLst/>
              <a:cxnLst/>
              <a:rect l="l" t="t" r="r" b="b"/>
              <a:pathLst>
                <a:path w="4841" h="2783" extrusionOk="0">
                  <a:moveTo>
                    <a:pt x="2198" y="0"/>
                  </a:moveTo>
                  <a:cubicBezTo>
                    <a:pt x="1595" y="0"/>
                    <a:pt x="982" y="223"/>
                    <a:pt x="357" y="668"/>
                  </a:cubicBezTo>
                  <a:cubicBezTo>
                    <a:pt x="0" y="1052"/>
                    <a:pt x="446" y="1846"/>
                    <a:pt x="776" y="2345"/>
                  </a:cubicBezTo>
                  <a:cubicBezTo>
                    <a:pt x="759" y="2354"/>
                    <a:pt x="741" y="2354"/>
                    <a:pt x="714" y="2372"/>
                  </a:cubicBezTo>
                  <a:cubicBezTo>
                    <a:pt x="666" y="2420"/>
                    <a:pt x="678" y="2443"/>
                    <a:pt x="731" y="2443"/>
                  </a:cubicBezTo>
                  <a:cubicBezTo>
                    <a:pt x="758" y="2443"/>
                    <a:pt x="794" y="2437"/>
                    <a:pt x="839" y="2425"/>
                  </a:cubicBezTo>
                  <a:cubicBezTo>
                    <a:pt x="848" y="2443"/>
                    <a:pt x="857" y="2452"/>
                    <a:pt x="866" y="2461"/>
                  </a:cubicBezTo>
                  <a:cubicBezTo>
                    <a:pt x="852" y="2458"/>
                    <a:pt x="841" y="2456"/>
                    <a:pt x="832" y="2456"/>
                  </a:cubicBezTo>
                  <a:cubicBezTo>
                    <a:pt x="773" y="2456"/>
                    <a:pt x="811" y="2536"/>
                    <a:pt x="1089" y="2782"/>
                  </a:cubicBezTo>
                  <a:lnTo>
                    <a:pt x="1178" y="2782"/>
                  </a:lnTo>
                  <a:cubicBezTo>
                    <a:pt x="1526" y="2764"/>
                    <a:pt x="1490" y="2417"/>
                    <a:pt x="1196" y="2318"/>
                  </a:cubicBezTo>
                  <a:cubicBezTo>
                    <a:pt x="2316" y="1899"/>
                    <a:pt x="4840" y="643"/>
                    <a:pt x="4070" y="643"/>
                  </a:cubicBezTo>
                  <a:cubicBezTo>
                    <a:pt x="4037" y="643"/>
                    <a:pt x="3998" y="645"/>
                    <a:pt x="3952" y="650"/>
                  </a:cubicBezTo>
                  <a:cubicBezTo>
                    <a:pt x="3377" y="216"/>
                    <a:pt x="2793" y="0"/>
                    <a:pt x="21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4"/>
            <p:cNvSpPr/>
            <p:nvPr/>
          </p:nvSpPr>
          <p:spPr>
            <a:xfrm>
              <a:off x="6350314" y="696884"/>
              <a:ext cx="1703" cy="2410"/>
            </a:xfrm>
            <a:custGeom>
              <a:avLst/>
              <a:gdLst/>
              <a:ahLst/>
              <a:cxnLst/>
              <a:rect l="l" t="t" r="r" b="b"/>
              <a:pathLst>
                <a:path w="171" h="242" extrusionOk="0">
                  <a:moveTo>
                    <a:pt x="37" y="0"/>
                  </a:moveTo>
                  <a:cubicBezTo>
                    <a:pt x="1" y="116"/>
                    <a:pt x="63" y="188"/>
                    <a:pt x="170" y="241"/>
                  </a:cubicBezTo>
                  <a:cubicBezTo>
                    <a:pt x="135" y="152"/>
                    <a:pt x="108" y="63"/>
                    <a:pt x="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4"/>
            <p:cNvSpPr/>
            <p:nvPr/>
          </p:nvSpPr>
          <p:spPr>
            <a:xfrm>
              <a:off x="6352007" y="699284"/>
              <a:ext cx="8444" cy="3366"/>
            </a:xfrm>
            <a:custGeom>
              <a:avLst/>
              <a:gdLst/>
              <a:ahLst/>
              <a:cxnLst/>
              <a:rect l="l" t="t" r="r" b="b"/>
              <a:pathLst>
                <a:path w="848" h="338" extrusionOk="0">
                  <a:moveTo>
                    <a:pt x="0" y="0"/>
                  </a:moveTo>
                  <a:cubicBezTo>
                    <a:pt x="57" y="171"/>
                    <a:pt x="110" y="337"/>
                    <a:pt x="383" y="337"/>
                  </a:cubicBezTo>
                  <a:cubicBezTo>
                    <a:pt x="495" y="337"/>
                    <a:pt x="645" y="309"/>
                    <a:pt x="848" y="241"/>
                  </a:cubicBezTo>
                  <a:cubicBezTo>
                    <a:pt x="759" y="116"/>
                    <a:pt x="250" y="125"/>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
            <p:cNvSpPr/>
            <p:nvPr/>
          </p:nvSpPr>
          <p:spPr>
            <a:xfrm>
              <a:off x="6091059" y="567152"/>
              <a:ext cx="9858" cy="1713"/>
            </a:xfrm>
            <a:custGeom>
              <a:avLst/>
              <a:gdLst/>
              <a:ahLst/>
              <a:cxnLst/>
              <a:rect l="l" t="t" r="r" b="b"/>
              <a:pathLst>
                <a:path w="990" h="172" extrusionOk="0">
                  <a:moveTo>
                    <a:pt x="31" y="1"/>
                  </a:moveTo>
                  <a:cubicBezTo>
                    <a:pt x="0" y="1"/>
                    <a:pt x="916" y="172"/>
                    <a:pt x="982" y="172"/>
                  </a:cubicBezTo>
                  <a:cubicBezTo>
                    <a:pt x="990" y="172"/>
                    <a:pt x="986" y="170"/>
                    <a:pt x="968" y="164"/>
                  </a:cubicBezTo>
                  <a:cubicBezTo>
                    <a:pt x="287" y="42"/>
                    <a:pt x="45" y="1"/>
                    <a:pt x="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
            <p:cNvSpPr/>
            <p:nvPr/>
          </p:nvSpPr>
          <p:spPr>
            <a:xfrm>
              <a:off x="6094445" y="567242"/>
              <a:ext cx="6253" cy="1553"/>
            </a:xfrm>
            <a:custGeom>
              <a:avLst/>
              <a:gdLst/>
              <a:ahLst/>
              <a:cxnLst/>
              <a:rect l="l" t="t" r="r" b="b"/>
              <a:pathLst>
                <a:path w="628" h="156" extrusionOk="0">
                  <a:moveTo>
                    <a:pt x="28" y="1"/>
                  </a:moveTo>
                  <a:cubicBezTo>
                    <a:pt x="1" y="1"/>
                    <a:pt x="362" y="106"/>
                    <a:pt x="628" y="155"/>
                  </a:cubicBezTo>
                  <a:cubicBezTo>
                    <a:pt x="208" y="40"/>
                    <a:pt x="45" y="1"/>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
            <p:cNvSpPr/>
            <p:nvPr/>
          </p:nvSpPr>
          <p:spPr>
            <a:xfrm>
              <a:off x="6438212" y="737662"/>
              <a:ext cx="12676" cy="5825"/>
            </a:xfrm>
            <a:custGeom>
              <a:avLst/>
              <a:gdLst/>
              <a:ahLst/>
              <a:cxnLst/>
              <a:rect l="l" t="t" r="r" b="b"/>
              <a:pathLst>
                <a:path w="1273" h="585" extrusionOk="0">
                  <a:moveTo>
                    <a:pt x="1273" y="0"/>
                  </a:moveTo>
                  <a:lnTo>
                    <a:pt x="1273" y="0"/>
                  </a:lnTo>
                  <a:cubicBezTo>
                    <a:pt x="1271" y="3"/>
                    <a:pt x="1270" y="6"/>
                    <a:pt x="1269" y="9"/>
                  </a:cubicBezTo>
                  <a:lnTo>
                    <a:pt x="1269" y="9"/>
                  </a:lnTo>
                  <a:cubicBezTo>
                    <a:pt x="1271" y="7"/>
                    <a:pt x="1273" y="4"/>
                    <a:pt x="1273" y="0"/>
                  </a:cubicBezTo>
                  <a:close/>
                  <a:moveTo>
                    <a:pt x="1269" y="9"/>
                  </a:moveTo>
                  <a:cubicBezTo>
                    <a:pt x="1257" y="24"/>
                    <a:pt x="1214" y="29"/>
                    <a:pt x="1151" y="29"/>
                  </a:cubicBezTo>
                  <a:cubicBezTo>
                    <a:pt x="1028" y="29"/>
                    <a:pt x="827" y="10"/>
                    <a:pt x="631" y="10"/>
                  </a:cubicBezTo>
                  <a:cubicBezTo>
                    <a:pt x="309" y="10"/>
                    <a:pt x="1" y="60"/>
                    <a:pt x="68" y="321"/>
                  </a:cubicBezTo>
                  <a:cubicBezTo>
                    <a:pt x="294" y="497"/>
                    <a:pt x="494" y="585"/>
                    <a:pt x="668" y="585"/>
                  </a:cubicBezTo>
                  <a:cubicBezTo>
                    <a:pt x="925" y="585"/>
                    <a:pt x="1125" y="393"/>
                    <a:pt x="1269" y="9"/>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4"/>
            <p:cNvSpPr/>
            <p:nvPr/>
          </p:nvSpPr>
          <p:spPr>
            <a:xfrm>
              <a:off x="6522038" y="776309"/>
              <a:ext cx="11113" cy="6920"/>
            </a:xfrm>
            <a:custGeom>
              <a:avLst/>
              <a:gdLst/>
              <a:ahLst/>
              <a:cxnLst/>
              <a:rect l="l" t="t" r="r" b="b"/>
              <a:pathLst>
                <a:path w="1116" h="695" extrusionOk="0">
                  <a:moveTo>
                    <a:pt x="247" y="0"/>
                  </a:moveTo>
                  <a:cubicBezTo>
                    <a:pt x="176" y="0"/>
                    <a:pt x="95" y="11"/>
                    <a:pt x="0" y="36"/>
                  </a:cubicBezTo>
                  <a:cubicBezTo>
                    <a:pt x="185" y="477"/>
                    <a:pt x="500" y="695"/>
                    <a:pt x="958" y="695"/>
                  </a:cubicBezTo>
                  <a:cubicBezTo>
                    <a:pt x="1009" y="695"/>
                    <a:pt x="1061" y="692"/>
                    <a:pt x="1115" y="687"/>
                  </a:cubicBezTo>
                  <a:lnTo>
                    <a:pt x="1080" y="687"/>
                  </a:lnTo>
                  <a:cubicBezTo>
                    <a:pt x="857" y="642"/>
                    <a:pt x="527" y="321"/>
                    <a:pt x="1044" y="169"/>
                  </a:cubicBezTo>
                  <a:lnTo>
                    <a:pt x="1044" y="169"/>
                  </a:lnTo>
                  <a:cubicBezTo>
                    <a:pt x="1025" y="171"/>
                    <a:pt x="1006" y="171"/>
                    <a:pt x="988" y="171"/>
                  </a:cubicBezTo>
                  <a:cubicBezTo>
                    <a:pt x="674" y="171"/>
                    <a:pt x="541" y="0"/>
                    <a:pt x="24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4"/>
            <p:cNvSpPr/>
            <p:nvPr/>
          </p:nvSpPr>
          <p:spPr>
            <a:xfrm>
              <a:off x="6531817" y="781656"/>
              <a:ext cx="2131" cy="1494"/>
            </a:xfrm>
            <a:custGeom>
              <a:avLst/>
              <a:gdLst/>
              <a:ahLst/>
              <a:cxnLst/>
              <a:rect l="l" t="t" r="r" b="b"/>
              <a:pathLst>
                <a:path w="214" h="150" extrusionOk="0">
                  <a:moveTo>
                    <a:pt x="184" y="1"/>
                  </a:moveTo>
                  <a:cubicBezTo>
                    <a:pt x="135" y="1"/>
                    <a:pt x="0" y="121"/>
                    <a:pt x="98" y="150"/>
                  </a:cubicBezTo>
                  <a:lnTo>
                    <a:pt x="133" y="150"/>
                  </a:lnTo>
                  <a:cubicBezTo>
                    <a:pt x="213" y="38"/>
                    <a:pt x="212" y="1"/>
                    <a:pt x="1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4"/>
            <p:cNvSpPr/>
            <p:nvPr/>
          </p:nvSpPr>
          <p:spPr>
            <a:xfrm>
              <a:off x="6532434" y="777543"/>
              <a:ext cx="2937" cy="458"/>
            </a:xfrm>
            <a:custGeom>
              <a:avLst/>
              <a:gdLst/>
              <a:ahLst/>
              <a:cxnLst/>
              <a:rect l="l" t="t" r="r" b="b"/>
              <a:pathLst>
                <a:path w="295" h="46" extrusionOk="0">
                  <a:moveTo>
                    <a:pt x="294" y="1"/>
                  </a:moveTo>
                  <a:cubicBezTo>
                    <a:pt x="179" y="10"/>
                    <a:pt x="80" y="27"/>
                    <a:pt x="0" y="45"/>
                  </a:cubicBezTo>
                  <a:cubicBezTo>
                    <a:pt x="80" y="45"/>
                    <a:pt x="179" y="27"/>
                    <a:pt x="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
            <p:cNvSpPr/>
            <p:nvPr/>
          </p:nvSpPr>
          <p:spPr>
            <a:xfrm>
              <a:off x="6703442" y="868071"/>
              <a:ext cx="11023" cy="269"/>
            </a:xfrm>
            <a:custGeom>
              <a:avLst/>
              <a:gdLst/>
              <a:ahLst/>
              <a:cxnLst/>
              <a:rect l="l" t="t" r="r" b="b"/>
              <a:pathLst>
                <a:path w="1107" h="27" extrusionOk="0">
                  <a:moveTo>
                    <a:pt x="0" y="0"/>
                  </a:moveTo>
                  <a:cubicBezTo>
                    <a:pt x="1" y="0"/>
                    <a:pt x="367" y="9"/>
                    <a:pt x="1106" y="27"/>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
            <p:cNvSpPr/>
            <p:nvPr/>
          </p:nvSpPr>
          <p:spPr>
            <a:xfrm>
              <a:off x="6710382" y="864755"/>
              <a:ext cx="5148" cy="3585"/>
            </a:xfrm>
            <a:custGeom>
              <a:avLst/>
              <a:gdLst/>
              <a:ahLst/>
              <a:cxnLst/>
              <a:rect l="l" t="t" r="r" b="b"/>
              <a:pathLst>
                <a:path w="517" h="360" extrusionOk="0">
                  <a:moveTo>
                    <a:pt x="129" y="1"/>
                  </a:moveTo>
                  <a:cubicBezTo>
                    <a:pt x="1" y="1"/>
                    <a:pt x="89" y="319"/>
                    <a:pt x="409" y="360"/>
                  </a:cubicBezTo>
                  <a:lnTo>
                    <a:pt x="516" y="360"/>
                  </a:lnTo>
                  <a:cubicBezTo>
                    <a:pt x="328" y="91"/>
                    <a:pt x="198" y="1"/>
                    <a:pt x="1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
            <p:cNvSpPr/>
            <p:nvPr/>
          </p:nvSpPr>
          <p:spPr>
            <a:xfrm>
              <a:off x="5697472" y="345808"/>
              <a:ext cx="32432" cy="35011"/>
            </a:xfrm>
            <a:custGeom>
              <a:avLst/>
              <a:gdLst/>
              <a:ahLst/>
              <a:cxnLst/>
              <a:rect l="l" t="t" r="r" b="b"/>
              <a:pathLst>
                <a:path w="3257" h="3516" extrusionOk="0">
                  <a:moveTo>
                    <a:pt x="3230" y="1"/>
                  </a:moveTo>
                  <a:lnTo>
                    <a:pt x="3230" y="1"/>
                  </a:lnTo>
                  <a:cubicBezTo>
                    <a:pt x="1981" y="126"/>
                    <a:pt x="2507" y="500"/>
                    <a:pt x="2480" y="812"/>
                  </a:cubicBezTo>
                  <a:cubicBezTo>
                    <a:pt x="2442" y="805"/>
                    <a:pt x="2398" y="801"/>
                    <a:pt x="2353" y="801"/>
                  </a:cubicBezTo>
                  <a:cubicBezTo>
                    <a:pt x="1911" y="801"/>
                    <a:pt x="1208" y="1120"/>
                    <a:pt x="1668" y="1160"/>
                  </a:cubicBezTo>
                  <a:cubicBezTo>
                    <a:pt x="1651" y="1178"/>
                    <a:pt x="1633" y="1196"/>
                    <a:pt x="1624" y="1205"/>
                  </a:cubicBezTo>
                  <a:lnTo>
                    <a:pt x="1704" y="1169"/>
                  </a:lnTo>
                  <a:cubicBezTo>
                    <a:pt x="1775" y="1169"/>
                    <a:pt x="1874" y="1169"/>
                    <a:pt x="1990" y="1160"/>
                  </a:cubicBezTo>
                  <a:lnTo>
                    <a:pt x="1990" y="1160"/>
                  </a:lnTo>
                  <a:cubicBezTo>
                    <a:pt x="1883" y="1187"/>
                    <a:pt x="1749" y="1205"/>
                    <a:pt x="1597" y="1232"/>
                  </a:cubicBezTo>
                  <a:cubicBezTo>
                    <a:pt x="1264" y="1565"/>
                    <a:pt x="1222" y="2076"/>
                    <a:pt x="740" y="2076"/>
                  </a:cubicBezTo>
                  <a:cubicBezTo>
                    <a:pt x="564" y="2076"/>
                    <a:pt x="329" y="2008"/>
                    <a:pt x="0" y="1838"/>
                  </a:cubicBezTo>
                  <a:lnTo>
                    <a:pt x="0" y="1838"/>
                  </a:lnTo>
                  <a:cubicBezTo>
                    <a:pt x="393" y="2338"/>
                    <a:pt x="687" y="2900"/>
                    <a:pt x="883" y="3516"/>
                  </a:cubicBezTo>
                  <a:cubicBezTo>
                    <a:pt x="3256" y="2846"/>
                    <a:pt x="1276" y="1294"/>
                    <a:pt x="2659" y="1080"/>
                  </a:cubicBezTo>
                  <a:cubicBezTo>
                    <a:pt x="2873" y="286"/>
                    <a:pt x="2891" y="741"/>
                    <a:pt x="323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4"/>
            <p:cNvSpPr/>
            <p:nvPr/>
          </p:nvSpPr>
          <p:spPr>
            <a:xfrm>
              <a:off x="5713017" y="357807"/>
              <a:ext cx="627" cy="269"/>
            </a:xfrm>
            <a:custGeom>
              <a:avLst/>
              <a:gdLst/>
              <a:ahLst/>
              <a:cxnLst/>
              <a:rect l="l" t="t" r="r" b="b"/>
              <a:pathLst>
                <a:path w="63" h="27" extrusionOk="0">
                  <a:moveTo>
                    <a:pt x="63" y="0"/>
                  </a:moveTo>
                  <a:lnTo>
                    <a:pt x="0" y="27"/>
                  </a:lnTo>
                  <a:lnTo>
                    <a:pt x="36" y="27"/>
                  </a:lnTo>
                  <a:cubicBezTo>
                    <a:pt x="45" y="18"/>
                    <a:pt x="54" y="9"/>
                    <a:pt x="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
            <p:cNvSpPr/>
            <p:nvPr/>
          </p:nvSpPr>
          <p:spPr>
            <a:xfrm>
              <a:off x="6226039" y="621015"/>
              <a:ext cx="23490" cy="13074"/>
            </a:xfrm>
            <a:custGeom>
              <a:avLst/>
              <a:gdLst/>
              <a:ahLst/>
              <a:cxnLst/>
              <a:rect l="l" t="t" r="r" b="b"/>
              <a:pathLst>
                <a:path w="2359" h="1313" extrusionOk="0">
                  <a:moveTo>
                    <a:pt x="785" y="1"/>
                  </a:moveTo>
                  <a:cubicBezTo>
                    <a:pt x="54" y="411"/>
                    <a:pt x="0" y="840"/>
                    <a:pt x="634" y="1277"/>
                  </a:cubicBezTo>
                  <a:cubicBezTo>
                    <a:pt x="591" y="1266"/>
                    <a:pt x="550" y="1260"/>
                    <a:pt x="533" y="1260"/>
                  </a:cubicBezTo>
                  <a:cubicBezTo>
                    <a:pt x="506" y="1260"/>
                    <a:pt x="534" y="1275"/>
                    <a:pt x="696" y="1312"/>
                  </a:cubicBezTo>
                  <a:cubicBezTo>
                    <a:pt x="719" y="1313"/>
                    <a:pt x="741" y="1313"/>
                    <a:pt x="762" y="1313"/>
                  </a:cubicBezTo>
                  <a:cubicBezTo>
                    <a:pt x="2358" y="1313"/>
                    <a:pt x="2030" y="788"/>
                    <a:pt x="1782" y="788"/>
                  </a:cubicBezTo>
                  <a:cubicBezTo>
                    <a:pt x="1727" y="788"/>
                    <a:pt x="1676" y="813"/>
                    <a:pt x="1651" y="875"/>
                  </a:cubicBezTo>
                  <a:cubicBezTo>
                    <a:pt x="1554" y="881"/>
                    <a:pt x="1468" y="884"/>
                    <a:pt x="1391" y="884"/>
                  </a:cubicBezTo>
                  <a:cubicBezTo>
                    <a:pt x="303" y="884"/>
                    <a:pt x="1019" y="326"/>
                    <a:pt x="7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
            <p:cNvSpPr/>
            <p:nvPr/>
          </p:nvSpPr>
          <p:spPr>
            <a:xfrm>
              <a:off x="6246293" y="633363"/>
              <a:ext cx="15822" cy="11381"/>
            </a:xfrm>
            <a:custGeom>
              <a:avLst/>
              <a:gdLst/>
              <a:ahLst/>
              <a:cxnLst/>
              <a:rect l="l" t="t" r="r" b="b"/>
              <a:pathLst>
                <a:path w="1589" h="1143" extrusionOk="0">
                  <a:moveTo>
                    <a:pt x="848" y="1"/>
                  </a:moveTo>
                  <a:lnTo>
                    <a:pt x="848" y="1"/>
                  </a:lnTo>
                  <a:cubicBezTo>
                    <a:pt x="0" y="501"/>
                    <a:pt x="1588" y="706"/>
                    <a:pt x="384" y="1143"/>
                  </a:cubicBezTo>
                  <a:cubicBezTo>
                    <a:pt x="1356" y="929"/>
                    <a:pt x="1463" y="304"/>
                    <a:pt x="8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
            <p:cNvSpPr/>
            <p:nvPr/>
          </p:nvSpPr>
          <p:spPr>
            <a:xfrm>
              <a:off x="6765708" y="886543"/>
              <a:ext cx="12925" cy="11381"/>
            </a:xfrm>
            <a:custGeom>
              <a:avLst/>
              <a:gdLst/>
              <a:ahLst/>
              <a:cxnLst/>
              <a:rect l="l" t="t" r="r" b="b"/>
              <a:pathLst>
                <a:path w="1298" h="1143" extrusionOk="0">
                  <a:moveTo>
                    <a:pt x="598" y="1"/>
                  </a:moveTo>
                  <a:cubicBezTo>
                    <a:pt x="1" y="268"/>
                    <a:pt x="491" y="509"/>
                    <a:pt x="625" y="1143"/>
                  </a:cubicBezTo>
                  <a:cubicBezTo>
                    <a:pt x="866" y="920"/>
                    <a:pt x="741" y="634"/>
                    <a:pt x="848" y="349"/>
                  </a:cubicBezTo>
                  <a:lnTo>
                    <a:pt x="1089" y="349"/>
                  </a:lnTo>
                  <a:cubicBezTo>
                    <a:pt x="1297" y="287"/>
                    <a:pt x="1295" y="273"/>
                    <a:pt x="1201" y="273"/>
                  </a:cubicBezTo>
                  <a:cubicBezTo>
                    <a:pt x="1127" y="273"/>
                    <a:pt x="996" y="282"/>
                    <a:pt x="865" y="282"/>
                  </a:cubicBezTo>
                  <a:cubicBezTo>
                    <a:pt x="586" y="282"/>
                    <a:pt x="308" y="243"/>
                    <a:pt x="59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
            <p:cNvSpPr/>
            <p:nvPr/>
          </p:nvSpPr>
          <p:spPr>
            <a:xfrm>
              <a:off x="6549841" y="774347"/>
              <a:ext cx="13423" cy="11471"/>
            </a:xfrm>
            <a:custGeom>
              <a:avLst/>
              <a:gdLst/>
              <a:ahLst/>
              <a:cxnLst/>
              <a:rect l="l" t="t" r="r" b="b"/>
              <a:pathLst>
                <a:path w="1348" h="1152" extrusionOk="0">
                  <a:moveTo>
                    <a:pt x="1" y="1"/>
                  </a:moveTo>
                  <a:lnTo>
                    <a:pt x="27" y="1151"/>
                  </a:lnTo>
                  <a:cubicBezTo>
                    <a:pt x="348" y="895"/>
                    <a:pt x="172" y="409"/>
                    <a:pt x="1017" y="409"/>
                  </a:cubicBezTo>
                  <a:cubicBezTo>
                    <a:pt x="1113" y="409"/>
                    <a:pt x="1223" y="415"/>
                    <a:pt x="1348" y="42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
            <p:cNvSpPr/>
            <p:nvPr/>
          </p:nvSpPr>
          <p:spPr>
            <a:xfrm>
              <a:off x="6641782" y="823469"/>
              <a:ext cx="8544" cy="5785"/>
            </a:xfrm>
            <a:custGeom>
              <a:avLst/>
              <a:gdLst/>
              <a:ahLst/>
              <a:cxnLst/>
              <a:rect l="l" t="t" r="r" b="b"/>
              <a:pathLst>
                <a:path w="858" h="581" extrusionOk="0">
                  <a:moveTo>
                    <a:pt x="1" y="1"/>
                  </a:moveTo>
                  <a:lnTo>
                    <a:pt x="19" y="581"/>
                  </a:lnTo>
                  <a:lnTo>
                    <a:pt x="857" y="304"/>
                  </a:lnTo>
                  <a:cubicBezTo>
                    <a:pt x="376" y="304"/>
                    <a:pt x="492"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
            <p:cNvSpPr/>
            <p:nvPr/>
          </p:nvSpPr>
          <p:spPr>
            <a:xfrm>
              <a:off x="6269565" y="642255"/>
              <a:ext cx="8454" cy="3555"/>
            </a:xfrm>
            <a:custGeom>
              <a:avLst/>
              <a:gdLst/>
              <a:ahLst/>
              <a:cxnLst/>
              <a:rect l="l" t="t" r="r" b="b"/>
              <a:pathLst>
                <a:path w="849" h="357" extrusionOk="0">
                  <a:moveTo>
                    <a:pt x="108" y="0"/>
                  </a:moveTo>
                  <a:lnTo>
                    <a:pt x="1" y="170"/>
                  </a:lnTo>
                  <a:lnTo>
                    <a:pt x="848" y="357"/>
                  </a:ln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
            <p:cNvSpPr/>
            <p:nvPr/>
          </p:nvSpPr>
          <p:spPr>
            <a:xfrm>
              <a:off x="6376254" y="688261"/>
              <a:ext cx="21508" cy="8464"/>
            </a:xfrm>
            <a:custGeom>
              <a:avLst/>
              <a:gdLst/>
              <a:ahLst/>
              <a:cxnLst/>
              <a:rect l="l" t="t" r="r" b="b"/>
              <a:pathLst>
                <a:path w="2160" h="850" extrusionOk="0">
                  <a:moveTo>
                    <a:pt x="766" y="1"/>
                  </a:moveTo>
                  <a:cubicBezTo>
                    <a:pt x="1" y="1"/>
                    <a:pt x="417" y="850"/>
                    <a:pt x="973" y="850"/>
                  </a:cubicBezTo>
                  <a:cubicBezTo>
                    <a:pt x="1164" y="850"/>
                    <a:pt x="1371" y="750"/>
                    <a:pt x="1553" y="483"/>
                  </a:cubicBezTo>
                  <a:lnTo>
                    <a:pt x="2160" y="438"/>
                  </a:lnTo>
                  <a:cubicBezTo>
                    <a:pt x="1497" y="118"/>
                    <a:pt x="1050" y="1"/>
                    <a:pt x="7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4"/>
            <p:cNvSpPr/>
            <p:nvPr/>
          </p:nvSpPr>
          <p:spPr>
            <a:xfrm>
              <a:off x="6068116" y="533216"/>
              <a:ext cx="10017" cy="7060"/>
            </a:xfrm>
            <a:custGeom>
              <a:avLst/>
              <a:gdLst/>
              <a:ahLst/>
              <a:cxnLst/>
              <a:rect l="l" t="t" r="r" b="b"/>
              <a:pathLst>
                <a:path w="1006" h="709" extrusionOk="0">
                  <a:moveTo>
                    <a:pt x="588" y="0"/>
                  </a:moveTo>
                  <a:cubicBezTo>
                    <a:pt x="0" y="0"/>
                    <a:pt x="656" y="598"/>
                    <a:pt x="440" y="698"/>
                  </a:cubicBezTo>
                  <a:lnTo>
                    <a:pt x="440" y="698"/>
                  </a:lnTo>
                  <a:cubicBezTo>
                    <a:pt x="1005" y="532"/>
                    <a:pt x="994" y="196"/>
                    <a:pt x="872" y="31"/>
                  </a:cubicBezTo>
                  <a:cubicBezTo>
                    <a:pt x="755" y="10"/>
                    <a:pt x="662" y="0"/>
                    <a:pt x="588" y="0"/>
                  </a:cubicBezTo>
                  <a:close/>
                  <a:moveTo>
                    <a:pt x="440" y="698"/>
                  </a:moveTo>
                  <a:cubicBezTo>
                    <a:pt x="426" y="701"/>
                    <a:pt x="413" y="705"/>
                    <a:pt x="399" y="709"/>
                  </a:cubicBezTo>
                  <a:cubicBezTo>
                    <a:pt x="415" y="706"/>
                    <a:pt x="429" y="703"/>
                    <a:pt x="440" y="69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
            <p:cNvSpPr/>
            <p:nvPr/>
          </p:nvSpPr>
          <p:spPr>
            <a:xfrm>
              <a:off x="6780018" y="878288"/>
              <a:ext cx="7110" cy="5586"/>
            </a:xfrm>
            <a:custGeom>
              <a:avLst/>
              <a:gdLst/>
              <a:ahLst/>
              <a:cxnLst/>
              <a:rect l="l" t="t" r="r" b="b"/>
              <a:pathLst>
                <a:path w="714" h="561" extrusionOk="0">
                  <a:moveTo>
                    <a:pt x="714" y="0"/>
                  </a:moveTo>
                  <a:lnTo>
                    <a:pt x="0" y="437"/>
                  </a:lnTo>
                  <a:cubicBezTo>
                    <a:pt x="105" y="519"/>
                    <a:pt x="200" y="560"/>
                    <a:pt x="285" y="560"/>
                  </a:cubicBezTo>
                  <a:cubicBezTo>
                    <a:pt x="469" y="560"/>
                    <a:pt x="610" y="372"/>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
            <p:cNvSpPr/>
            <p:nvPr/>
          </p:nvSpPr>
          <p:spPr>
            <a:xfrm>
              <a:off x="6108774" y="551279"/>
              <a:ext cx="9609" cy="6940"/>
            </a:xfrm>
            <a:custGeom>
              <a:avLst/>
              <a:gdLst/>
              <a:ahLst/>
              <a:cxnLst/>
              <a:rect l="l" t="t" r="r" b="b"/>
              <a:pathLst>
                <a:path w="965" h="697" extrusionOk="0">
                  <a:moveTo>
                    <a:pt x="482" y="1"/>
                  </a:moveTo>
                  <a:cubicBezTo>
                    <a:pt x="357" y="170"/>
                    <a:pt x="1" y="456"/>
                    <a:pt x="491" y="697"/>
                  </a:cubicBezTo>
                  <a:cubicBezTo>
                    <a:pt x="732" y="474"/>
                    <a:pt x="964" y="126"/>
                    <a:pt x="48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
            <p:cNvSpPr/>
            <p:nvPr/>
          </p:nvSpPr>
          <p:spPr>
            <a:xfrm>
              <a:off x="5808772" y="405774"/>
              <a:ext cx="16808" cy="5068"/>
            </a:xfrm>
            <a:custGeom>
              <a:avLst/>
              <a:gdLst/>
              <a:ahLst/>
              <a:cxnLst/>
              <a:rect l="l" t="t" r="r" b="b"/>
              <a:pathLst>
                <a:path w="1688" h="509" extrusionOk="0">
                  <a:moveTo>
                    <a:pt x="1449" y="0"/>
                  </a:moveTo>
                  <a:cubicBezTo>
                    <a:pt x="1009" y="0"/>
                    <a:pt x="341" y="131"/>
                    <a:pt x="260" y="286"/>
                  </a:cubicBezTo>
                  <a:cubicBezTo>
                    <a:pt x="209" y="269"/>
                    <a:pt x="164" y="262"/>
                    <a:pt x="130" y="262"/>
                  </a:cubicBezTo>
                  <a:cubicBezTo>
                    <a:pt x="0" y="262"/>
                    <a:pt x="46" y="374"/>
                    <a:pt x="599" y="509"/>
                  </a:cubicBezTo>
                  <a:cubicBezTo>
                    <a:pt x="233" y="98"/>
                    <a:pt x="1322" y="63"/>
                    <a:pt x="1687" y="18"/>
                  </a:cubicBezTo>
                  <a:cubicBezTo>
                    <a:pt x="1623" y="6"/>
                    <a:pt x="1541" y="0"/>
                    <a:pt x="144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
            <p:cNvSpPr/>
            <p:nvPr/>
          </p:nvSpPr>
          <p:spPr>
            <a:xfrm>
              <a:off x="6658043" y="792998"/>
              <a:ext cx="1782" cy="2061"/>
            </a:xfrm>
            <a:custGeom>
              <a:avLst/>
              <a:gdLst/>
              <a:ahLst/>
              <a:cxnLst/>
              <a:rect l="l" t="t" r="r" b="b"/>
              <a:pathLst>
                <a:path w="179" h="207" extrusionOk="0">
                  <a:moveTo>
                    <a:pt x="0" y="1"/>
                  </a:moveTo>
                  <a:lnTo>
                    <a:pt x="0" y="1"/>
                  </a:lnTo>
                  <a:cubicBezTo>
                    <a:pt x="54" y="81"/>
                    <a:pt x="116" y="144"/>
                    <a:pt x="179" y="206"/>
                  </a:cubicBezTo>
                  <a:cubicBezTo>
                    <a:pt x="99" y="99"/>
                    <a:pt x="36"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
            <p:cNvSpPr/>
            <p:nvPr/>
          </p:nvSpPr>
          <p:spPr>
            <a:xfrm>
              <a:off x="6650236" y="795049"/>
              <a:ext cx="27532" cy="26119"/>
            </a:xfrm>
            <a:custGeom>
              <a:avLst/>
              <a:gdLst/>
              <a:ahLst/>
              <a:cxnLst/>
              <a:rect l="l" t="t" r="r" b="b"/>
              <a:pathLst>
                <a:path w="2765" h="2623" extrusionOk="0">
                  <a:moveTo>
                    <a:pt x="963" y="0"/>
                  </a:moveTo>
                  <a:cubicBezTo>
                    <a:pt x="1257" y="428"/>
                    <a:pt x="1721" y="1329"/>
                    <a:pt x="1793" y="1419"/>
                  </a:cubicBezTo>
                  <a:cubicBezTo>
                    <a:pt x="1423" y="1672"/>
                    <a:pt x="942" y="1709"/>
                    <a:pt x="598" y="1709"/>
                  </a:cubicBezTo>
                  <a:cubicBezTo>
                    <a:pt x="461" y="1709"/>
                    <a:pt x="346" y="1703"/>
                    <a:pt x="268" y="1703"/>
                  </a:cubicBezTo>
                  <a:cubicBezTo>
                    <a:pt x="0" y="1703"/>
                    <a:pt x="179" y="1772"/>
                    <a:pt x="1454" y="2382"/>
                  </a:cubicBezTo>
                  <a:lnTo>
                    <a:pt x="1944" y="2623"/>
                  </a:lnTo>
                  <a:cubicBezTo>
                    <a:pt x="2658" y="1847"/>
                    <a:pt x="2765" y="990"/>
                    <a:pt x="2247" y="45"/>
                  </a:cubicBezTo>
                  <a:lnTo>
                    <a:pt x="2247" y="45"/>
                  </a:lnTo>
                  <a:cubicBezTo>
                    <a:pt x="2025" y="229"/>
                    <a:pt x="1810" y="321"/>
                    <a:pt x="1604" y="321"/>
                  </a:cubicBezTo>
                  <a:cubicBezTo>
                    <a:pt x="1380" y="321"/>
                    <a:pt x="1167" y="213"/>
                    <a:pt x="96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
            <p:cNvSpPr/>
            <p:nvPr/>
          </p:nvSpPr>
          <p:spPr>
            <a:xfrm>
              <a:off x="6795652" y="878636"/>
              <a:ext cx="10933" cy="11381"/>
            </a:xfrm>
            <a:custGeom>
              <a:avLst/>
              <a:gdLst/>
              <a:ahLst/>
              <a:cxnLst/>
              <a:rect l="l" t="t" r="r" b="b"/>
              <a:pathLst>
                <a:path w="1098" h="1143" extrusionOk="0">
                  <a:moveTo>
                    <a:pt x="1097" y="1"/>
                  </a:moveTo>
                  <a:lnTo>
                    <a:pt x="1097" y="1"/>
                  </a:lnTo>
                  <a:cubicBezTo>
                    <a:pt x="0" y="152"/>
                    <a:pt x="393" y="1134"/>
                    <a:pt x="883" y="1143"/>
                  </a:cubicBezTo>
                  <a:cubicBezTo>
                    <a:pt x="990" y="509"/>
                    <a:pt x="857" y="456"/>
                    <a:pt x="10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
            <p:cNvSpPr/>
            <p:nvPr/>
          </p:nvSpPr>
          <p:spPr>
            <a:xfrm>
              <a:off x="6253224" y="620288"/>
              <a:ext cx="8593" cy="3326"/>
            </a:xfrm>
            <a:custGeom>
              <a:avLst/>
              <a:gdLst/>
              <a:ahLst/>
              <a:cxnLst/>
              <a:rect l="l" t="t" r="r" b="b"/>
              <a:pathLst>
                <a:path w="863" h="334" extrusionOk="0">
                  <a:moveTo>
                    <a:pt x="694" y="0"/>
                  </a:moveTo>
                  <a:cubicBezTo>
                    <a:pt x="654" y="0"/>
                    <a:pt x="641" y="16"/>
                    <a:pt x="634" y="38"/>
                  </a:cubicBezTo>
                  <a:cubicBezTo>
                    <a:pt x="420" y="101"/>
                    <a:pt x="214" y="163"/>
                    <a:pt x="0" y="226"/>
                  </a:cubicBezTo>
                  <a:cubicBezTo>
                    <a:pt x="250" y="181"/>
                    <a:pt x="464" y="154"/>
                    <a:pt x="643" y="127"/>
                  </a:cubicBezTo>
                  <a:cubicBezTo>
                    <a:pt x="690" y="221"/>
                    <a:pt x="795" y="334"/>
                    <a:pt x="834" y="334"/>
                  </a:cubicBezTo>
                  <a:cubicBezTo>
                    <a:pt x="862" y="334"/>
                    <a:pt x="858" y="278"/>
                    <a:pt x="776" y="119"/>
                  </a:cubicBezTo>
                  <a:lnTo>
                    <a:pt x="803" y="119"/>
                  </a:lnTo>
                  <a:cubicBezTo>
                    <a:pt x="767" y="83"/>
                    <a:pt x="741" y="47"/>
                    <a:pt x="723" y="3"/>
                  </a:cubicBezTo>
                  <a:cubicBezTo>
                    <a:pt x="712" y="1"/>
                    <a:pt x="702" y="0"/>
                    <a:pt x="69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4"/>
            <p:cNvSpPr/>
            <p:nvPr/>
          </p:nvSpPr>
          <p:spPr>
            <a:xfrm>
              <a:off x="6261220" y="621294"/>
              <a:ext cx="9370" cy="2101"/>
            </a:xfrm>
            <a:custGeom>
              <a:avLst/>
              <a:gdLst/>
              <a:ahLst/>
              <a:cxnLst/>
              <a:rect l="l" t="t" r="r" b="b"/>
              <a:pathLst>
                <a:path w="941" h="211" extrusionOk="0">
                  <a:moveTo>
                    <a:pt x="342" y="0"/>
                  </a:moveTo>
                  <a:cubicBezTo>
                    <a:pt x="248" y="0"/>
                    <a:pt x="135" y="6"/>
                    <a:pt x="0" y="18"/>
                  </a:cubicBezTo>
                  <a:cubicBezTo>
                    <a:pt x="129" y="162"/>
                    <a:pt x="303" y="210"/>
                    <a:pt x="450" y="210"/>
                  </a:cubicBezTo>
                  <a:cubicBezTo>
                    <a:pt x="755" y="210"/>
                    <a:pt x="940" y="0"/>
                    <a:pt x="3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
            <p:cNvSpPr/>
            <p:nvPr/>
          </p:nvSpPr>
          <p:spPr>
            <a:xfrm>
              <a:off x="5859896" y="425999"/>
              <a:ext cx="22006" cy="9509"/>
            </a:xfrm>
            <a:custGeom>
              <a:avLst/>
              <a:gdLst/>
              <a:ahLst/>
              <a:cxnLst/>
              <a:rect l="l" t="t" r="r" b="b"/>
              <a:pathLst>
                <a:path w="2210" h="955" extrusionOk="0">
                  <a:moveTo>
                    <a:pt x="1289" y="1"/>
                  </a:moveTo>
                  <a:cubicBezTo>
                    <a:pt x="1203" y="1"/>
                    <a:pt x="1101" y="7"/>
                    <a:pt x="978" y="21"/>
                  </a:cubicBezTo>
                  <a:cubicBezTo>
                    <a:pt x="1" y="376"/>
                    <a:pt x="1027" y="954"/>
                    <a:pt x="1768" y="954"/>
                  </a:cubicBezTo>
                  <a:cubicBezTo>
                    <a:pt x="1940" y="954"/>
                    <a:pt x="2097" y="923"/>
                    <a:pt x="2209" y="851"/>
                  </a:cubicBezTo>
                  <a:cubicBezTo>
                    <a:pt x="1319" y="624"/>
                    <a:pt x="2125" y="1"/>
                    <a:pt x="12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
            <p:cNvSpPr/>
            <p:nvPr/>
          </p:nvSpPr>
          <p:spPr>
            <a:xfrm>
              <a:off x="6403798" y="689953"/>
              <a:ext cx="9599" cy="3386"/>
            </a:xfrm>
            <a:custGeom>
              <a:avLst/>
              <a:gdLst/>
              <a:ahLst/>
              <a:cxnLst/>
              <a:rect l="l" t="t" r="r" b="b"/>
              <a:pathLst>
                <a:path w="964" h="340" extrusionOk="0">
                  <a:moveTo>
                    <a:pt x="482" y="1"/>
                  </a:moveTo>
                  <a:lnTo>
                    <a:pt x="0" y="340"/>
                  </a:lnTo>
                  <a:lnTo>
                    <a:pt x="964" y="126"/>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
            <p:cNvSpPr/>
            <p:nvPr/>
          </p:nvSpPr>
          <p:spPr>
            <a:xfrm>
              <a:off x="6503576" y="743477"/>
              <a:ext cx="36395" cy="6323"/>
            </a:xfrm>
            <a:custGeom>
              <a:avLst/>
              <a:gdLst/>
              <a:ahLst/>
              <a:cxnLst/>
              <a:rect l="l" t="t" r="r" b="b"/>
              <a:pathLst>
                <a:path w="3655" h="635" extrusionOk="0">
                  <a:moveTo>
                    <a:pt x="3392" y="1"/>
                  </a:moveTo>
                  <a:cubicBezTo>
                    <a:pt x="2674" y="1"/>
                    <a:pt x="0" y="634"/>
                    <a:pt x="940" y="634"/>
                  </a:cubicBezTo>
                  <a:cubicBezTo>
                    <a:pt x="1219" y="634"/>
                    <a:pt x="1817" y="578"/>
                    <a:pt x="2880" y="433"/>
                  </a:cubicBezTo>
                  <a:lnTo>
                    <a:pt x="3121" y="317"/>
                  </a:lnTo>
                  <a:cubicBezTo>
                    <a:pt x="3655" y="86"/>
                    <a:pt x="3654" y="1"/>
                    <a:pt x="33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
            <p:cNvSpPr/>
            <p:nvPr/>
          </p:nvSpPr>
          <p:spPr>
            <a:xfrm>
              <a:off x="6438800" y="647393"/>
              <a:ext cx="67432" cy="39193"/>
            </a:xfrm>
            <a:custGeom>
              <a:avLst/>
              <a:gdLst/>
              <a:ahLst/>
              <a:cxnLst/>
              <a:rect l="l" t="t" r="r" b="b"/>
              <a:pathLst>
                <a:path w="6772" h="3936" extrusionOk="0">
                  <a:moveTo>
                    <a:pt x="6397" y="1"/>
                  </a:moveTo>
                  <a:cubicBezTo>
                    <a:pt x="5433" y="1"/>
                    <a:pt x="4059" y="1143"/>
                    <a:pt x="4059" y="1143"/>
                  </a:cubicBezTo>
                  <a:lnTo>
                    <a:pt x="4327" y="1839"/>
                  </a:lnTo>
                  <a:cubicBezTo>
                    <a:pt x="4054" y="1937"/>
                    <a:pt x="3799" y="1975"/>
                    <a:pt x="3551" y="1975"/>
                  </a:cubicBezTo>
                  <a:cubicBezTo>
                    <a:pt x="2756" y="1975"/>
                    <a:pt x="2032" y="1591"/>
                    <a:pt x="1025" y="1591"/>
                  </a:cubicBezTo>
                  <a:cubicBezTo>
                    <a:pt x="947" y="1591"/>
                    <a:pt x="867" y="1593"/>
                    <a:pt x="785" y="1598"/>
                  </a:cubicBezTo>
                  <a:lnTo>
                    <a:pt x="1517" y="1500"/>
                  </a:lnTo>
                  <a:cubicBezTo>
                    <a:pt x="1142" y="1456"/>
                    <a:pt x="812" y="1393"/>
                    <a:pt x="616" y="1295"/>
                  </a:cubicBezTo>
                  <a:lnTo>
                    <a:pt x="616" y="1295"/>
                  </a:lnTo>
                  <a:cubicBezTo>
                    <a:pt x="830" y="1759"/>
                    <a:pt x="901" y="2214"/>
                    <a:pt x="741" y="2722"/>
                  </a:cubicBezTo>
                  <a:lnTo>
                    <a:pt x="821" y="2856"/>
                  </a:lnTo>
                  <a:cubicBezTo>
                    <a:pt x="776" y="2856"/>
                    <a:pt x="741" y="2847"/>
                    <a:pt x="714" y="2829"/>
                  </a:cubicBezTo>
                  <a:cubicBezTo>
                    <a:pt x="580" y="3168"/>
                    <a:pt x="357" y="3534"/>
                    <a:pt x="0" y="3936"/>
                  </a:cubicBezTo>
                  <a:cubicBezTo>
                    <a:pt x="1547" y="3321"/>
                    <a:pt x="2577" y="3015"/>
                    <a:pt x="3095" y="3015"/>
                  </a:cubicBezTo>
                  <a:cubicBezTo>
                    <a:pt x="3449" y="3015"/>
                    <a:pt x="3562" y="3159"/>
                    <a:pt x="3435" y="3445"/>
                  </a:cubicBezTo>
                  <a:cubicBezTo>
                    <a:pt x="3819" y="3222"/>
                    <a:pt x="4354" y="2972"/>
                    <a:pt x="4702" y="2812"/>
                  </a:cubicBezTo>
                  <a:cubicBezTo>
                    <a:pt x="4568" y="1616"/>
                    <a:pt x="6771" y="2803"/>
                    <a:pt x="6495" y="1536"/>
                  </a:cubicBezTo>
                  <a:lnTo>
                    <a:pt x="6254" y="1536"/>
                  </a:lnTo>
                  <a:cubicBezTo>
                    <a:pt x="6120" y="1126"/>
                    <a:pt x="6718" y="510"/>
                    <a:pt x="6700" y="46"/>
                  </a:cubicBezTo>
                  <a:cubicBezTo>
                    <a:pt x="6606" y="15"/>
                    <a:pt x="6504" y="1"/>
                    <a:pt x="639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
            <p:cNvSpPr/>
            <p:nvPr/>
          </p:nvSpPr>
          <p:spPr>
            <a:xfrm>
              <a:off x="6442883" y="658058"/>
              <a:ext cx="2051" cy="2240"/>
            </a:xfrm>
            <a:custGeom>
              <a:avLst/>
              <a:gdLst/>
              <a:ahLst/>
              <a:cxnLst/>
              <a:rect l="l" t="t" r="r" b="b"/>
              <a:pathLst>
                <a:path w="206" h="225" extrusionOk="0">
                  <a:moveTo>
                    <a:pt x="1" y="1"/>
                  </a:moveTo>
                  <a:cubicBezTo>
                    <a:pt x="1" y="90"/>
                    <a:pt x="81" y="162"/>
                    <a:pt x="206" y="224"/>
                  </a:cubicBezTo>
                  <a:cubicBezTo>
                    <a:pt x="170" y="153"/>
                    <a:pt x="134" y="81"/>
                    <a:pt x="9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
            <p:cNvSpPr/>
            <p:nvPr/>
          </p:nvSpPr>
          <p:spPr>
            <a:xfrm>
              <a:off x="6466523" y="681688"/>
              <a:ext cx="6482" cy="4371"/>
            </a:xfrm>
            <a:custGeom>
              <a:avLst/>
              <a:gdLst/>
              <a:ahLst/>
              <a:cxnLst/>
              <a:rect l="l" t="t" r="r" b="b"/>
              <a:pathLst>
                <a:path w="651" h="439" extrusionOk="0">
                  <a:moveTo>
                    <a:pt x="651" y="1"/>
                  </a:moveTo>
                  <a:lnTo>
                    <a:pt x="651" y="1"/>
                  </a:lnTo>
                  <a:cubicBezTo>
                    <a:pt x="240" y="237"/>
                    <a:pt x="1" y="438"/>
                    <a:pt x="343" y="438"/>
                  </a:cubicBezTo>
                  <a:cubicBezTo>
                    <a:pt x="350" y="438"/>
                    <a:pt x="358" y="438"/>
                    <a:pt x="365" y="438"/>
                  </a:cubicBezTo>
                  <a:cubicBezTo>
                    <a:pt x="508" y="269"/>
                    <a:pt x="597" y="126"/>
                    <a:pt x="6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
            <p:cNvSpPr/>
            <p:nvPr/>
          </p:nvSpPr>
          <p:spPr>
            <a:xfrm>
              <a:off x="6372968" y="559455"/>
              <a:ext cx="167376" cy="123224"/>
            </a:xfrm>
            <a:custGeom>
              <a:avLst/>
              <a:gdLst/>
              <a:ahLst/>
              <a:cxnLst/>
              <a:rect l="l" t="t" r="r" b="b"/>
              <a:pathLst>
                <a:path w="16809" h="12375" extrusionOk="0">
                  <a:moveTo>
                    <a:pt x="16799" y="2639"/>
                  </a:moveTo>
                  <a:cubicBezTo>
                    <a:pt x="16802" y="2640"/>
                    <a:pt x="16805" y="2640"/>
                    <a:pt x="16808" y="2641"/>
                  </a:cubicBezTo>
                  <a:cubicBezTo>
                    <a:pt x="16805" y="2640"/>
                    <a:pt x="16802" y="2639"/>
                    <a:pt x="16799" y="2639"/>
                  </a:cubicBezTo>
                  <a:close/>
                  <a:moveTo>
                    <a:pt x="13944" y="1"/>
                  </a:moveTo>
                  <a:cubicBezTo>
                    <a:pt x="12847" y="295"/>
                    <a:pt x="11090" y="2053"/>
                    <a:pt x="12669" y="2329"/>
                  </a:cubicBezTo>
                  <a:cubicBezTo>
                    <a:pt x="14319" y="3899"/>
                    <a:pt x="5175" y="6120"/>
                    <a:pt x="5719" y="6210"/>
                  </a:cubicBezTo>
                  <a:cubicBezTo>
                    <a:pt x="5116" y="6485"/>
                    <a:pt x="4464" y="6520"/>
                    <a:pt x="3832" y="6520"/>
                  </a:cubicBezTo>
                  <a:cubicBezTo>
                    <a:pt x="3620" y="6520"/>
                    <a:pt x="3411" y="6516"/>
                    <a:pt x="3206" y="6516"/>
                  </a:cubicBezTo>
                  <a:cubicBezTo>
                    <a:pt x="2557" y="6516"/>
                    <a:pt x="1956" y="6555"/>
                    <a:pt x="1482" y="6879"/>
                  </a:cubicBezTo>
                  <a:lnTo>
                    <a:pt x="1955" y="6308"/>
                  </a:lnTo>
                  <a:lnTo>
                    <a:pt x="1955" y="6308"/>
                  </a:lnTo>
                  <a:cubicBezTo>
                    <a:pt x="1915" y="6314"/>
                    <a:pt x="1876" y="6316"/>
                    <a:pt x="1839" y="6316"/>
                  </a:cubicBezTo>
                  <a:cubicBezTo>
                    <a:pt x="1650" y="6316"/>
                    <a:pt x="1493" y="6254"/>
                    <a:pt x="1350" y="6254"/>
                  </a:cubicBezTo>
                  <a:cubicBezTo>
                    <a:pt x="1262" y="6254"/>
                    <a:pt x="1180" y="6277"/>
                    <a:pt x="1098" y="6352"/>
                  </a:cubicBezTo>
                  <a:cubicBezTo>
                    <a:pt x="1348" y="6941"/>
                    <a:pt x="1" y="8877"/>
                    <a:pt x="340" y="9957"/>
                  </a:cubicBezTo>
                  <a:cubicBezTo>
                    <a:pt x="547" y="9886"/>
                    <a:pt x="682" y="9858"/>
                    <a:pt x="777" y="9858"/>
                  </a:cubicBezTo>
                  <a:cubicBezTo>
                    <a:pt x="1092" y="9858"/>
                    <a:pt x="952" y="10162"/>
                    <a:pt x="1500" y="10162"/>
                  </a:cubicBezTo>
                  <a:cubicBezTo>
                    <a:pt x="1553" y="10162"/>
                    <a:pt x="1612" y="10159"/>
                    <a:pt x="1678" y="10153"/>
                  </a:cubicBezTo>
                  <a:lnTo>
                    <a:pt x="1678" y="10153"/>
                  </a:lnTo>
                  <a:cubicBezTo>
                    <a:pt x="1446" y="10920"/>
                    <a:pt x="1187" y="11580"/>
                    <a:pt x="1116" y="11687"/>
                  </a:cubicBezTo>
                  <a:cubicBezTo>
                    <a:pt x="1500" y="11616"/>
                    <a:pt x="1723" y="11562"/>
                    <a:pt x="1830" y="11518"/>
                  </a:cubicBezTo>
                  <a:cubicBezTo>
                    <a:pt x="2517" y="11314"/>
                    <a:pt x="2559" y="11110"/>
                    <a:pt x="3291" y="10899"/>
                  </a:cubicBezTo>
                  <a:lnTo>
                    <a:pt x="3291" y="10899"/>
                  </a:lnTo>
                  <a:cubicBezTo>
                    <a:pt x="2669" y="11093"/>
                    <a:pt x="2396" y="11574"/>
                    <a:pt x="2463" y="12347"/>
                  </a:cubicBezTo>
                  <a:cubicBezTo>
                    <a:pt x="2467" y="12366"/>
                    <a:pt x="2479" y="12374"/>
                    <a:pt x="2498" y="12374"/>
                  </a:cubicBezTo>
                  <a:cubicBezTo>
                    <a:pt x="2881" y="12374"/>
                    <a:pt x="6164" y="8743"/>
                    <a:pt x="6262" y="8743"/>
                  </a:cubicBezTo>
                  <a:cubicBezTo>
                    <a:pt x="6263" y="8743"/>
                    <a:pt x="6263" y="8743"/>
                    <a:pt x="6263" y="8743"/>
                  </a:cubicBezTo>
                  <a:cubicBezTo>
                    <a:pt x="6611" y="9154"/>
                    <a:pt x="6897" y="9537"/>
                    <a:pt x="7111" y="9903"/>
                  </a:cubicBezTo>
                  <a:lnTo>
                    <a:pt x="8601" y="9876"/>
                  </a:lnTo>
                  <a:cubicBezTo>
                    <a:pt x="7869" y="9635"/>
                    <a:pt x="8574" y="8850"/>
                    <a:pt x="7958" y="8663"/>
                  </a:cubicBezTo>
                  <a:lnTo>
                    <a:pt x="7958" y="8663"/>
                  </a:lnTo>
                  <a:lnTo>
                    <a:pt x="8940" y="8797"/>
                  </a:lnTo>
                  <a:cubicBezTo>
                    <a:pt x="8672" y="7869"/>
                    <a:pt x="8770" y="6897"/>
                    <a:pt x="8387" y="6147"/>
                  </a:cubicBezTo>
                  <a:cubicBezTo>
                    <a:pt x="10010" y="5746"/>
                    <a:pt x="11652" y="5478"/>
                    <a:pt x="13302" y="5353"/>
                  </a:cubicBezTo>
                  <a:cubicBezTo>
                    <a:pt x="13284" y="5344"/>
                    <a:pt x="13257" y="5335"/>
                    <a:pt x="13231" y="5318"/>
                  </a:cubicBezTo>
                  <a:cubicBezTo>
                    <a:pt x="13944" y="4872"/>
                    <a:pt x="14542" y="4256"/>
                    <a:pt x="14159" y="3730"/>
                  </a:cubicBezTo>
                  <a:lnTo>
                    <a:pt x="14159" y="3730"/>
                  </a:lnTo>
                  <a:lnTo>
                    <a:pt x="14043" y="3783"/>
                  </a:lnTo>
                  <a:cubicBezTo>
                    <a:pt x="14028" y="2979"/>
                    <a:pt x="15500" y="2590"/>
                    <a:pt x="16364" y="2590"/>
                  </a:cubicBezTo>
                  <a:cubicBezTo>
                    <a:pt x="16540" y="2590"/>
                    <a:pt x="16691" y="2606"/>
                    <a:pt x="16799" y="2639"/>
                  </a:cubicBezTo>
                  <a:lnTo>
                    <a:pt x="16799" y="2639"/>
                  </a:lnTo>
                  <a:cubicBezTo>
                    <a:pt x="15403" y="2209"/>
                    <a:pt x="14452" y="1336"/>
                    <a:pt x="1394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
            <p:cNvSpPr/>
            <p:nvPr/>
          </p:nvSpPr>
          <p:spPr>
            <a:xfrm>
              <a:off x="6490232" y="611784"/>
              <a:ext cx="37590" cy="15195"/>
            </a:xfrm>
            <a:custGeom>
              <a:avLst/>
              <a:gdLst/>
              <a:ahLst/>
              <a:cxnLst/>
              <a:rect l="l" t="t" r="r" b="b"/>
              <a:pathLst>
                <a:path w="3775" h="1526" extrusionOk="0">
                  <a:moveTo>
                    <a:pt x="3774" y="0"/>
                  </a:moveTo>
                  <a:cubicBezTo>
                    <a:pt x="3774" y="0"/>
                    <a:pt x="3774" y="0"/>
                    <a:pt x="3774" y="0"/>
                  </a:cubicBezTo>
                  <a:lnTo>
                    <a:pt x="3774" y="0"/>
                  </a:lnTo>
                  <a:cubicBezTo>
                    <a:pt x="3774" y="0"/>
                    <a:pt x="3774" y="0"/>
                    <a:pt x="3774" y="0"/>
                  </a:cubicBezTo>
                  <a:close/>
                  <a:moveTo>
                    <a:pt x="3774" y="0"/>
                  </a:moveTo>
                  <a:cubicBezTo>
                    <a:pt x="3025" y="9"/>
                    <a:pt x="2275" y="45"/>
                    <a:pt x="1526" y="98"/>
                  </a:cubicBezTo>
                  <a:cubicBezTo>
                    <a:pt x="2472" y="473"/>
                    <a:pt x="1125" y="999"/>
                    <a:pt x="1" y="1526"/>
                  </a:cubicBezTo>
                  <a:cubicBezTo>
                    <a:pt x="375" y="1356"/>
                    <a:pt x="3765" y="0"/>
                    <a:pt x="377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
            <p:cNvSpPr/>
            <p:nvPr/>
          </p:nvSpPr>
          <p:spPr>
            <a:xfrm>
              <a:off x="6485612" y="673822"/>
              <a:ext cx="3615" cy="1663"/>
            </a:xfrm>
            <a:custGeom>
              <a:avLst/>
              <a:gdLst/>
              <a:ahLst/>
              <a:cxnLst/>
              <a:rect l="l" t="t" r="r" b="b"/>
              <a:pathLst>
                <a:path w="363" h="167" extrusionOk="0">
                  <a:moveTo>
                    <a:pt x="358" y="1"/>
                  </a:moveTo>
                  <a:cubicBezTo>
                    <a:pt x="352" y="1"/>
                    <a:pt x="209" y="63"/>
                    <a:pt x="1" y="158"/>
                  </a:cubicBezTo>
                  <a:cubicBezTo>
                    <a:pt x="1" y="158"/>
                    <a:pt x="1" y="167"/>
                    <a:pt x="1" y="167"/>
                  </a:cubicBezTo>
                  <a:cubicBezTo>
                    <a:pt x="260" y="49"/>
                    <a:pt x="363" y="1"/>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
            <p:cNvSpPr/>
            <p:nvPr/>
          </p:nvSpPr>
          <p:spPr>
            <a:xfrm>
              <a:off x="6126718" y="546490"/>
              <a:ext cx="6144" cy="4093"/>
            </a:xfrm>
            <a:custGeom>
              <a:avLst/>
              <a:gdLst/>
              <a:ahLst/>
              <a:cxnLst/>
              <a:rect l="l" t="t" r="r" b="b"/>
              <a:pathLst>
                <a:path w="617" h="411" extrusionOk="0">
                  <a:moveTo>
                    <a:pt x="482" y="0"/>
                  </a:moveTo>
                  <a:lnTo>
                    <a:pt x="1" y="223"/>
                  </a:lnTo>
                  <a:lnTo>
                    <a:pt x="616" y="411"/>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
            <p:cNvSpPr/>
            <p:nvPr/>
          </p:nvSpPr>
          <p:spPr>
            <a:xfrm>
              <a:off x="6325001" y="642335"/>
              <a:ext cx="12268" cy="4909"/>
            </a:xfrm>
            <a:custGeom>
              <a:avLst/>
              <a:gdLst/>
              <a:ahLst/>
              <a:cxnLst/>
              <a:rect l="l" t="t" r="r" b="b"/>
              <a:pathLst>
                <a:path w="1232" h="493" extrusionOk="0">
                  <a:moveTo>
                    <a:pt x="7" y="1"/>
                  </a:moveTo>
                  <a:lnTo>
                    <a:pt x="7" y="1"/>
                  </a:lnTo>
                  <a:cubicBezTo>
                    <a:pt x="1" y="1"/>
                    <a:pt x="1" y="492"/>
                    <a:pt x="404" y="492"/>
                  </a:cubicBezTo>
                  <a:cubicBezTo>
                    <a:pt x="496" y="492"/>
                    <a:pt x="610" y="466"/>
                    <a:pt x="750" y="402"/>
                  </a:cubicBezTo>
                  <a:lnTo>
                    <a:pt x="1232" y="179"/>
                  </a:lnTo>
                  <a:lnTo>
                    <a:pt x="9" y="37"/>
                  </a:lnTo>
                  <a:cubicBezTo>
                    <a:pt x="9" y="12"/>
                    <a:pt x="8"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
            <p:cNvSpPr/>
            <p:nvPr/>
          </p:nvSpPr>
          <p:spPr>
            <a:xfrm>
              <a:off x="6587243" y="767107"/>
              <a:ext cx="9778" cy="6204"/>
            </a:xfrm>
            <a:custGeom>
              <a:avLst/>
              <a:gdLst/>
              <a:ahLst/>
              <a:cxnLst/>
              <a:rect l="l" t="t" r="r" b="b"/>
              <a:pathLst>
                <a:path w="982" h="623" extrusionOk="0">
                  <a:moveTo>
                    <a:pt x="542" y="0"/>
                  </a:moveTo>
                  <a:cubicBezTo>
                    <a:pt x="387" y="0"/>
                    <a:pt x="207" y="133"/>
                    <a:pt x="0" y="397"/>
                  </a:cubicBezTo>
                  <a:cubicBezTo>
                    <a:pt x="176" y="479"/>
                    <a:pt x="471" y="623"/>
                    <a:pt x="715" y="623"/>
                  </a:cubicBezTo>
                  <a:cubicBezTo>
                    <a:pt x="817" y="623"/>
                    <a:pt x="910" y="597"/>
                    <a:pt x="982" y="531"/>
                  </a:cubicBezTo>
                  <a:cubicBezTo>
                    <a:pt x="867" y="177"/>
                    <a:pt x="721" y="0"/>
                    <a:pt x="54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
            <p:cNvSpPr/>
            <p:nvPr/>
          </p:nvSpPr>
          <p:spPr>
            <a:xfrm>
              <a:off x="5795717" y="323512"/>
              <a:ext cx="1882" cy="378"/>
            </a:xfrm>
            <a:custGeom>
              <a:avLst/>
              <a:gdLst/>
              <a:ahLst/>
              <a:cxnLst/>
              <a:rect l="l" t="t" r="r" b="b"/>
              <a:pathLst>
                <a:path w="189" h="38" extrusionOk="0">
                  <a:moveTo>
                    <a:pt x="188" y="1"/>
                  </a:moveTo>
                  <a:cubicBezTo>
                    <a:pt x="126" y="1"/>
                    <a:pt x="63" y="9"/>
                    <a:pt x="1" y="18"/>
                  </a:cubicBezTo>
                  <a:cubicBezTo>
                    <a:pt x="11" y="32"/>
                    <a:pt x="28" y="38"/>
                    <a:pt x="50" y="38"/>
                  </a:cubicBezTo>
                  <a:cubicBezTo>
                    <a:pt x="85" y="38"/>
                    <a:pt x="133" y="23"/>
                    <a:pt x="18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
            <p:cNvSpPr/>
            <p:nvPr/>
          </p:nvSpPr>
          <p:spPr>
            <a:xfrm>
              <a:off x="5787143" y="371569"/>
              <a:ext cx="4949" cy="1733"/>
            </a:xfrm>
            <a:custGeom>
              <a:avLst/>
              <a:gdLst/>
              <a:ahLst/>
              <a:cxnLst/>
              <a:rect l="l" t="t" r="r" b="b"/>
              <a:pathLst>
                <a:path w="497" h="174" extrusionOk="0">
                  <a:moveTo>
                    <a:pt x="470" y="1"/>
                  </a:moveTo>
                  <a:cubicBezTo>
                    <a:pt x="1" y="1"/>
                    <a:pt x="9" y="174"/>
                    <a:pt x="172" y="174"/>
                  </a:cubicBezTo>
                  <a:cubicBezTo>
                    <a:pt x="236" y="174"/>
                    <a:pt x="324" y="147"/>
                    <a:pt x="416" y="72"/>
                  </a:cubicBezTo>
                  <a:cubicBezTo>
                    <a:pt x="443" y="54"/>
                    <a:pt x="469" y="28"/>
                    <a:pt x="496" y="1"/>
                  </a:cubicBezTo>
                  <a:cubicBezTo>
                    <a:pt x="487" y="1"/>
                    <a:pt x="479" y="1"/>
                    <a:pt x="47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
            <p:cNvSpPr/>
            <p:nvPr/>
          </p:nvSpPr>
          <p:spPr>
            <a:xfrm>
              <a:off x="5771380" y="283889"/>
              <a:ext cx="126530" cy="96130"/>
            </a:xfrm>
            <a:custGeom>
              <a:avLst/>
              <a:gdLst/>
              <a:ahLst/>
              <a:cxnLst/>
              <a:rect l="l" t="t" r="r" b="b"/>
              <a:pathLst>
                <a:path w="12707" h="9654" extrusionOk="0">
                  <a:moveTo>
                    <a:pt x="5023" y="491"/>
                  </a:moveTo>
                  <a:cubicBezTo>
                    <a:pt x="5004" y="493"/>
                    <a:pt x="4986" y="495"/>
                    <a:pt x="4969" y="497"/>
                  </a:cubicBezTo>
                  <a:lnTo>
                    <a:pt x="4969" y="497"/>
                  </a:lnTo>
                  <a:cubicBezTo>
                    <a:pt x="4987" y="495"/>
                    <a:pt x="5005" y="493"/>
                    <a:pt x="5023" y="491"/>
                  </a:cubicBezTo>
                  <a:close/>
                  <a:moveTo>
                    <a:pt x="8614" y="5191"/>
                  </a:moveTo>
                  <a:lnTo>
                    <a:pt x="8614" y="5191"/>
                  </a:lnTo>
                  <a:cubicBezTo>
                    <a:pt x="8616" y="5192"/>
                    <a:pt x="8617" y="5192"/>
                    <a:pt x="8618" y="5193"/>
                  </a:cubicBezTo>
                  <a:cubicBezTo>
                    <a:pt x="8617" y="5192"/>
                    <a:pt x="8616" y="5192"/>
                    <a:pt x="8614" y="5191"/>
                  </a:cubicBezTo>
                  <a:close/>
                  <a:moveTo>
                    <a:pt x="6593" y="1"/>
                  </a:moveTo>
                  <a:lnTo>
                    <a:pt x="6593" y="1"/>
                  </a:lnTo>
                  <a:cubicBezTo>
                    <a:pt x="6486" y="518"/>
                    <a:pt x="5897" y="1134"/>
                    <a:pt x="4925" y="1232"/>
                  </a:cubicBezTo>
                  <a:cubicBezTo>
                    <a:pt x="4683" y="1007"/>
                    <a:pt x="4441" y="565"/>
                    <a:pt x="4969" y="497"/>
                  </a:cubicBezTo>
                  <a:lnTo>
                    <a:pt x="4969" y="497"/>
                  </a:lnTo>
                  <a:cubicBezTo>
                    <a:pt x="3112" y="691"/>
                    <a:pt x="4425" y="1340"/>
                    <a:pt x="2498" y="1419"/>
                  </a:cubicBezTo>
                  <a:cubicBezTo>
                    <a:pt x="2705" y="1517"/>
                    <a:pt x="2952" y="1556"/>
                    <a:pt x="3197" y="1556"/>
                  </a:cubicBezTo>
                  <a:cubicBezTo>
                    <a:pt x="3534" y="1556"/>
                    <a:pt x="3866" y="1482"/>
                    <a:pt x="4077" y="1384"/>
                  </a:cubicBezTo>
                  <a:lnTo>
                    <a:pt x="4077" y="1384"/>
                  </a:lnTo>
                  <a:cubicBezTo>
                    <a:pt x="4220" y="2026"/>
                    <a:pt x="2026" y="1981"/>
                    <a:pt x="2525" y="2561"/>
                  </a:cubicBezTo>
                  <a:cubicBezTo>
                    <a:pt x="2920" y="2463"/>
                    <a:pt x="3212" y="2422"/>
                    <a:pt x="3421" y="2422"/>
                  </a:cubicBezTo>
                  <a:cubicBezTo>
                    <a:pt x="4590" y="2422"/>
                    <a:pt x="3184" y="3730"/>
                    <a:pt x="2632" y="3980"/>
                  </a:cubicBezTo>
                  <a:cubicBezTo>
                    <a:pt x="3542" y="3890"/>
                    <a:pt x="4443" y="3792"/>
                    <a:pt x="5353" y="3703"/>
                  </a:cubicBezTo>
                  <a:lnTo>
                    <a:pt x="5353" y="3703"/>
                  </a:lnTo>
                  <a:cubicBezTo>
                    <a:pt x="4557" y="3924"/>
                    <a:pt x="86" y="5504"/>
                    <a:pt x="2264" y="5504"/>
                  </a:cubicBezTo>
                  <a:cubicBezTo>
                    <a:pt x="2550" y="5504"/>
                    <a:pt x="2951" y="5477"/>
                    <a:pt x="3489" y="5416"/>
                  </a:cubicBezTo>
                  <a:lnTo>
                    <a:pt x="3489" y="5416"/>
                  </a:lnTo>
                  <a:cubicBezTo>
                    <a:pt x="3016" y="6147"/>
                    <a:pt x="2481" y="7093"/>
                    <a:pt x="2329" y="7601"/>
                  </a:cubicBezTo>
                  <a:cubicBezTo>
                    <a:pt x="1455" y="7637"/>
                    <a:pt x="678" y="7958"/>
                    <a:pt x="0" y="8601"/>
                  </a:cubicBezTo>
                  <a:cubicBezTo>
                    <a:pt x="696" y="8663"/>
                    <a:pt x="1383" y="8734"/>
                    <a:pt x="2079" y="8806"/>
                  </a:cubicBezTo>
                  <a:cubicBezTo>
                    <a:pt x="2052" y="8833"/>
                    <a:pt x="2026" y="8859"/>
                    <a:pt x="1999" y="8877"/>
                  </a:cubicBezTo>
                  <a:cubicBezTo>
                    <a:pt x="1615" y="9198"/>
                    <a:pt x="910" y="9163"/>
                    <a:pt x="1490" y="9653"/>
                  </a:cubicBezTo>
                  <a:cubicBezTo>
                    <a:pt x="1277" y="9455"/>
                    <a:pt x="1592" y="9015"/>
                    <a:pt x="2375" y="9015"/>
                  </a:cubicBezTo>
                  <a:cubicBezTo>
                    <a:pt x="2507" y="9015"/>
                    <a:pt x="2652" y="9027"/>
                    <a:pt x="2811" y="9056"/>
                  </a:cubicBezTo>
                  <a:cubicBezTo>
                    <a:pt x="2936" y="9225"/>
                    <a:pt x="2570" y="9279"/>
                    <a:pt x="2329" y="9386"/>
                  </a:cubicBezTo>
                  <a:lnTo>
                    <a:pt x="4746" y="8743"/>
                  </a:lnTo>
                  <a:lnTo>
                    <a:pt x="4381" y="8681"/>
                  </a:lnTo>
                  <a:cubicBezTo>
                    <a:pt x="4048" y="8420"/>
                    <a:pt x="4769" y="8046"/>
                    <a:pt x="5279" y="8046"/>
                  </a:cubicBezTo>
                  <a:cubicBezTo>
                    <a:pt x="5343" y="8046"/>
                    <a:pt x="5405" y="8052"/>
                    <a:pt x="5460" y="8065"/>
                  </a:cubicBezTo>
                  <a:cubicBezTo>
                    <a:pt x="4970" y="7949"/>
                    <a:pt x="4363" y="7878"/>
                    <a:pt x="4720" y="7477"/>
                  </a:cubicBezTo>
                  <a:cubicBezTo>
                    <a:pt x="5139" y="7432"/>
                    <a:pt x="5746" y="6879"/>
                    <a:pt x="6379" y="6326"/>
                  </a:cubicBezTo>
                  <a:cubicBezTo>
                    <a:pt x="6379" y="6299"/>
                    <a:pt x="6388" y="6272"/>
                    <a:pt x="6379" y="6254"/>
                  </a:cubicBezTo>
                  <a:lnTo>
                    <a:pt x="6379" y="6254"/>
                  </a:lnTo>
                  <a:lnTo>
                    <a:pt x="6415" y="6299"/>
                  </a:lnTo>
                  <a:cubicBezTo>
                    <a:pt x="7080" y="5718"/>
                    <a:pt x="7779" y="5143"/>
                    <a:pt x="8347" y="5143"/>
                  </a:cubicBezTo>
                  <a:cubicBezTo>
                    <a:pt x="8440" y="5143"/>
                    <a:pt x="8529" y="5158"/>
                    <a:pt x="8614" y="5191"/>
                  </a:cubicBezTo>
                  <a:lnTo>
                    <a:pt x="8614" y="5191"/>
                  </a:lnTo>
                  <a:cubicBezTo>
                    <a:pt x="7778" y="4862"/>
                    <a:pt x="7181" y="4657"/>
                    <a:pt x="6772" y="4542"/>
                  </a:cubicBezTo>
                  <a:cubicBezTo>
                    <a:pt x="6807" y="4488"/>
                    <a:pt x="6825" y="4408"/>
                    <a:pt x="6825" y="4310"/>
                  </a:cubicBezTo>
                  <a:cubicBezTo>
                    <a:pt x="6575" y="4185"/>
                    <a:pt x="6459" y="4247"/>
                    <a:pt x="6334" y="4185"/>
                  </a:cubicBezTo>
                  <a:cubicBezTo>
                    <a:pt x="7182" y="4140"/>
                    <a:pt x="6691" y="3792"/>
                    <a:pt x="7896" y="3587"/>
                  </a:cubicBezTo>
                  <a:cubicBezTo>
                    <a:pt x="8291" y="3853"/>
                    <a:pt x="9867" y="4593"/>
                    <a:pt x="10949" y="4593"/>
                  </a:cubicBezTo>
                  <a:cubicBezTo>
                    <a:pt x="11719" y="4593"/>
                    <a:pt x="12239" y="4217"/>
                    <a:pt x="11901" y="3025"/>
                  </a:cubicBezTo>
                  <a:lnTo>
                    <a:pt x="11651" y="3025"/>
                  </a:lnTo>
                  <a:cubicBezTo>
                    <a:pt x="12706" y="2140"/>
                    <a:pt x="12021" y="1884"/>
                    <a:pt x="10868" y="1884"/>
                  </a:cubicBezTo>
                  <a:cubicBezTo>
                    <a:pt x="9298" y="1884"/>
                    <a:pt x="6860" y="2358"/>
                    <a:pt x="6779" y="2358"/>
                  </a:cubicBezTo>
                  <a:cubicBezTo>
                    <a:pt x="6775" y="2358"/>
                    <a:pt x="6776" y="2358"/>
                    <a:pt x="6780" y="2356"/>
                  </a:cubicBezTo>
                  <a:cubicBezTo>
                    <a:pt x="4292" y="2106"/>
                    <a:pt x="7610" y="616"/>
                    <a:pt x="65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4"/>
            <p:cNvSpPr/>
            <p:nvPr/>
          </p:nvSpPr>
          <p:spPr>
            <a:xfrm>
              <a:off x="5750508" y="357090"/>
              <a:ext cx="4979" cy="5696"/>
            </a:xfrm>
            <a:custGeom>
              <a:avLst/>
              <a:gdLst/>
              <a:ahLst/>
              <a:cxnLst/>
              <a:rect l="l" t="t" r="r" b="b"/>
              <a:pathLst>
                <a:path w="500" h="572" extrusionOk="0">
                  <a:moveTo>
                    <a:pt x="0" y="1"/>
                  </a:moveTo>
                  <a:lnTo>
                    <a:pt x="9" y="572"/>
                  </a:lnTo>
                  <a:lnTo>
                    <a:pt x="500" y="357"/>
                  </a:ln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
            <p:cNvSpPr/>
            <p:nvPr/>
          </p:nvSpPr>
          <p:spPr>
            <a:xfrm>
              <a:off x="6574895" y="759898"/>
              <a:ext cx="9071" cy="1932"/>
            </a:xfrm>
            <a:custGeom>
              <a:avLst/>
              <a:gdLst/>
              <a:ahLst/>
              <a:cxnLst/>
              <a:rect l="l" t="t" r="r" b="b"/>
              <a:pathLst>
                <a:path w="911" h="194" extrusionOk="0">
                  <a:moveTo>
                    <a:pt x="331" y="0"/>
                  </a:moveTo>
                  <a:cubicBezTo>
                    <a:pt x="211" y="0"/>
                    <a:pt x="96" y="48"/>
                    <a:pt x="0" y="185"/>
                  </a:cubicBezTo>
                  <a:lnTo>
                    <a:pt x="910" y="194"/>
                  </a:lnTo>
                  <a:cubicBezTo>
                    <a:pt x="735" y="122"/>
                    <a:pt x="525" y="0"/>
                    <a:pt x="33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
            <p:cNvSpPr/>
            <p:nvPr/>
          </p:nvSpPr>
          <p:spPr>
            <a:xfrm>
              <a:off x="6583956" y="761820"/>
              <a:ext cx="3117" cy="528"/>
            </a:xfrm>
            <a:custGeom>
              <a:avLst/>
              <a:gdLst/>
              <a:ahLst/>
              <a:cxnLst/>
              <a:rect l="l" t="t" r="r" b="b"/>
              <a:pathLst>
                <a:path w="313" h="53" extrusionOk="0">
                  <a:moveTo>
                    <a:pt x="0" y="1"/>
                  </a:moveTo>
                  <a:lnTo>
                    <a:pt x="0" y="1"/>
                  </a:lnTo>
                  <a:cubicBezTo>
                    <a:pt x="71" y="31"/>
                    <a:pt x="139" y="53"/>
                    <a:pt x="198" y="53"/>
                  </a:cubicBezTo>
                  <a:cubicBezTo>
                    <a:pt x="243" y="53"/>
                    <a:pt x="282" y="40"/>
                    <a:pt x="313" y="10"/>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
            <p:cNvSpPr/>
            <p:nvPr/>
          </p:nvSpPr>
          <p:spPr>
            <a:xfrm>
              <a:off x="6337080" y="633283"/>
              <a:ext cx="1075" cy="986"/>
            </a:xfrm>
            <a:custGeom>
              <a:avLst/>
              <a:gdLst/>
              <a:ahLst/>
              <a:cxnLst/>
              <a:rect l="l" t="t" r="r" b="b"/>
              <a:pathLst>
                <a:path w="108" h="99" extrusionOk="0">
                  <a:moveTo>
                    <a:pt x="108" y="0"/>
                  </a:moveTo>
                  <a:lnTo>
                    <a:pt x="108" y="0"/>
                  </a:lnTo>
                  <a:cubicBezTo>
                    <a:pt x="19" y="18"/>
                    <a:pt x="1" y="54"/>
                    <a:pt x="19" y="98"/>
                  </a:cubicBezTo>
                  <a:cubicBezTo>
                    <a:pt x="72" y="36"/>
                    <a:pt x="108" y="0"/>
                    <a:pt x="10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
            <p:cNvSpPr/>
            <p:nvPr/>
          </p:nvSpPr>
          <p:spPr>
            <a:xfrm>
              <a:off x="6334242" y="634259"/>
              <a:ext cx="11471" cy="6930"/>
            </a:xfrm>
            <a:custGeom>
              <a:avLst/>
              <a:gdLst/>
              <a:ahLst/>
              <a:cxnLst/>
              <a:rect l="l" t="t" r="r" b="b"/>
              <a:pathLst>
                <a:path w="1152" h="696" extrusionOk="0">
                  <a:moveTo>
                    <a:pt x="304" y="0"/>
                  </a:moveTo>
                  <a:lnTo>
                    <a:pt x="304" y="0"/>
                  </a:lnTo>
                  <a:cubicBezTo>
                    <a:pt x="179" y="152"/>
                    <a:pt x="0" y="455"/>
                    <a:pt x="179" y="696"/>
                  </a:cubicBezTo>
                  <a:cubicBezTo>
                    <a:pt x="1151" y="535"/>
                    <a:pt x="393" y="188"/>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
            <p:cNvSpPr/>
            <p:nvPr/>
          </p:nvSpPr>
          <p:spPr>
            <a:xfrm>
              <a:off x="5808981" y="378231"/>
              <a:ext cx="1314" cy="4172"/>
            </a:xfrm>
            <a:custGeom>
              <a:avLst/>
              <a:gdLst/>
              <a:ahLst/>
              <a:cxnLst/>
              <a:rect l="l" t="t" r="r" b="b"/>
              <a:pathLst>
                <a:path w="132" h="419" extrusionOk="0">
                  <a:moveTo>
                    <a:pt x="132" y="1"/>
                  </a:moveTo>
                  <a:cubicBezTo>
                    <a:pt x="34" y="311"/>
                    <a:pt x="1" y="419"/>
                    <a:pt x="1" y="419"/>
                  </a:cubicBezTo>
                  <a:cubicBezTo>
                    <a:pt x="1" y="419"/>
                    <a:pt x="83" y="158"/>
                    <a:pt x="1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
            <p:cNvSpPr/>
            <p:nvPr/>
          </p:nvSpPr>
          <p:spPr>
            <a:xfrm>
              <a:off x="6142352" y="540844"/>
              <a:ext cx="8454" cy="5965"/>
            </a:xfrm>
            <a:custGeom>
              <a:avLst/>
              <a:gdLst/>
              <a:ahLst/>
              <a:cxnLst/>
              <a:rect l="l" t="t" r="r" b="b"/>
              <a:pathLst>
                <a:path w="849" h="599" extrusionOk="0">
                  <a:moveTo>
                    <a:pt x="580" y="0"/>
                  </a:moveTo>
                  <a:cubicBezTo>
                    <a:pt x="421" y="0"/>
                    <a:pt x="251" y="99"/>
                    <a:pt x="106" y="99"/>
                  </a:cubicBezTo>
                  <a:cubicBezTo>
                    <a:pt x="69" y="99"/>
                    <a:pt x="34" y="92"/>
                    <a:pt x="1" y="77"/>
                  </a:cubicBezTo>
                  <a:lnTo>
                    <a:pt x="1" y="77"/>
                  </a:lnTo>
                  <a:cubicBezTo>
                    <a:pt x="112" y="424"/>
                    <a:pt x="242" y="598"/>
                    <a:pt x="391" y="598"/>
                  </a:cubicBezTo>
                  <a:cubicBezTo>
                    <a:pt x="528" y="598"/>
                    <a:pt x="681" y="448"/>
                    <a:pt x="848" y="148"/>
                  </a:cubicBezTo>
                  <a:cubicBezTo>
                    <a:pt x="768" y="36"/>
                    <a:pt x="676" y="0"/>
                    <a:pt x="58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
            <p:cNvSpPr/>
            <p:nvPr/>
          </p:nvSpPr>
          <p:spPr>
            <a:xfrm>
              <a:off x="6569249" y="745539"/>
              <a:ext cx="5327" cy="1016"/>
            </a:xfrm>
            <a:custGeom>
              <a:avLst/>
              <a:gdLst/>
              <a:ahLst/>
              <a:cxnLst/>
              <a:rect l="l" t="t" r="r" b="b"/>
              <a:pathLst>
                <a:path w="535" h="102" extrusionOk="0">
                  <a:moveTo>
                    <a:pt x="308" y="1"/>
                  </a:moveTo>
                  <a:cubicBezTo>
                    <a:pt x="1" y="1"/>
                    <a:pt x="217" y="101"/>
                    <a:pt x="385" y="101"/>
                  </a:cubicBezTo>
                  <a:cubicBezTo>
                    <a:pt x="465" y="101"/>
                    <a:pt x="534" y="79"/>
                    <a:pt x="532" y="12"/>
                  </a:cubicBezTo>
                  <a:cubicBezTo>
                    <a:pt x="438" y="4"/>
                    <a:pt x="364" y="1"/>
                    <a:pt x="3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4"/>
            <p:cNvSpPr/>
            <p:nvPr/>
          </p:nvSpPr>
          <p:spPr>
            <a:xfrm>
              <a:off x="6567615" y="743308"/>
              <a:ext cx="10575" cy="3266"/>
            </a:xfrm>
            <a:custGeom>
              <a:avLst/>
              <a:gdLst/>
              <a:ahLst/>
              <a:cxnLst/>
              <a:rect l="l" t="t" r="r" b="b"/>
              <a:pathLst>
                <a:path w="1062" h="328" extrusionOk="0">
                  <a:moveTo>
                    <a:pt x="427" y="1"/>
                  </a:moveTo>
                  <a:cubicBezTo>
                    <a:pt x="97" y="1"/>
                    <a:pt x="0" y="178"/>
                    <a:pt x="696" y="236"/>
                  </a:cubicBezTo>
                  <a:cubicBezTo>
                    <a:pt x="698" y="303"/>
                    <a:pt x="709" y="327"/>
                    <a:pt x="729" y="327"/>
                  </a:cubicBezTo>
                  <a:cubicBezTo>
                    <a:pt x="778" y="327"/>
                    <a:pt x="880" y="191"/>
                    <a:pt x="1050" y="191"/>
                  </a:cubicBezTo>
                  <a:cubicBezTo>
                    <a:pt x="1054" y="191"/>
                    <a:pt x="1058" y="191"/>
                    <a:pt x="1061" y="191"/>
                  </a:cubicBezTo>
                  <a:cubicBezTo>
                    <a:pt x="840" y="50"/>
                    <a:pt x="601" y="1"/>
                    <a:pt x="4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
            <p:cNvSpPr/>
            <p:nvPr/>
          </p:nvSpPr>
          <p:spPr>
            <a:xfrm>
              <a:off x="6580700" y="758265"/>
              <a:ext cx="1653" cy="1991"/>
            </a:xfrm>
            <a:custGeom>
              <a:avLst/>
              <a:gdLst/>
              <a:ahLst/>
              <a:cxnLst/>
              <a:rect l="l" t="t" r="r" b="b"/>
              <a:pathLst>
                <a:path w="166" h="200" extrusionOk="0">
                  <a:moveTo>
                    <a:pt x="84" y="1"/>
                  </a:moveTo>
                  <a:cubicBezTo>
                    <a:pt x="1" y="1"/>
                    <a:pt x="92" y="200"/>
                    <a:pt x="136" y="200"/>
                  </a:cubicBezTo>
                  <a:cubicBezTo>
                    <a:pt x="156" y="200"/>
                    <a:pt x="166" y="154"/>
                    <a:pt x="140" y="19"/>
                  </a:cubicBezTo>
                  <a:cubicBezTo>
                    <a:pt x="116" y="6"/>
                    <a:pt x="98" y="1"/>
                    <a:pt x="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
            <p:cNvSpPr/>
            <p:nvPr/>
          </p:nvSpPr>
          <p:spPr>
            <a:xfrm>
              <a:off x="6581069" y="751045"/>
              <a:ext cx="9480" cy="8613"/>
            </a:xfrm>
            <a:custGeom>
              <a:avLst/>
              <a:gdLst/>
              <a:ahLst/>
              <a:cxnLst/>
              <a:rect l="l" t="t" r="r" b="b"/>
              <a:pathLst>
                <a:path w="952" h="865" extrusionOk="0">
                  <a:moveTo>
                    <a:pt x="193" y="1"/>
                  </a:moveTo>
                  <a:cubicBezTo>
                    <a:pt x="71" y="1"/>
                    <a:pt x="1" y="189"/>
                    <a:pt x="103" y="744"/>
                  </a:cubicBezTo>
                  <a:cubicBezTo>
                    <a:pt x="282" y="829"/>
                    <a:pt x="412" y="865"/>
                    <a:pt x="503" y="865"/>
                  </a:cubicBezTo>
                  <a:cubicBezTo>
                    <a:pt x="951" y="865"/>
                    <a:pt x="45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
            <p:cNvSpPr/>
            <p:nvPr/>
          </p:nvSpPr>
          <p:spPr>
            <a:xfrm>
              <a:off x="6345614" y="639138"/>
              <a:ext cx="10933" cy="1304"/>
            </a:xfrm>
            <a:custGeom>
              <a:avLst/>
              <a:gdLst/>
              <a:ahLst/>
              <a:cxnLst/>
              <a:rect l="l" t="t" r="r" b="b"/>
              <a:pathLst>
                <a:path w="1098" h="131" extrusionOk="0">
                  <a:moveTo>
                    <a:pt x="0" y="1"/>
                  </a:moveTo>
                  <a:cubicBezTo>
                    <a:pt x="215" y="87"/>
                    <a:pt x="433" y="131"/>
                    <a:pt x="654" y="131"/>
                  </a:cubicBezTo>
                  <a:cubicBezTo>
                    <a:pt x="800" y="131"/>
                    <a:pt x="948" y="111"/>
                    <a:pt x="1097" y="72"/>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
            <p:cNvSpPr/>
            <p:nvPr/>
          </p:nvSpPr>
          <p:spPr>
            <a:xfrm>
              <a:off x="6505598" y="709232"/>
              <a:ext cx="24356" cy="14309"/>
            </a:xfrm>
            <a:custGeom>
              <a:avLst/>
              <a:gdLst/>
              <a:ahLst/>
              <a:cxnLst/>
              <a:rect l="l" t="t" r="r" b="b"/>
              <a:pathLst>
                <a:path w="2446" h="1437" extrusionOk="0">
                  <a:moveTo>
                    <a:pt x="1393" y="0"/>
                  </a:moveTo>
                  <a:cubicBezTo>
                    <a:pt x="1580" y="411"/>
                    <a:pt x="1" y="1080"/>
                    <a:pt x="1402" y="1437"/>
                  </a:cubicBezTo>
                  <a:cubicBezTo>
                    <a:pt x="2445" y="955"/>
                    <a:pt x="1785" y="598"/>
                    <a:pt x="139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
            <p:cNvSpPr/>
            <p:nvPr/>
          </p:nvSpPr>
          <p:spPr>
            <a:xfrm>
              <a:off x="6519100" y="708694"/>
              <a:ext cx="368" cy="548"/>
            </a:xfrm>
            <a:custGeom>
              <a:avLst/>
              <a:gdLst/>
              <a:ahLst/>
              <a:cxnLst/>
              <a:rect l="l" t="t" r="r" b="b"/>
              <a:pathLst>
                <a:path w="37" h="55" extrusionOk="0">
                  <a:moveTo>
                    <a:pt x="1" y="1"/>
                  </a:moveTo>
                  <a:cubicBezTo>
                    <a:pt x="19" y="19"/>
                    <a:pt x="28" y="37"/>
                    <a:pt x="37" y="54"/>
                  </a:cubicBezTo>
                  <a:cubicBezTo>
                    <a:pt x="28" y="37"/>
                    <a:pt x="19" y="19"/>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
            <p:cNvSpPr/>
            <p:nvPr/>
          </p:nvSpPr>
          <p:spPr>
            <a:xfrm>
              <a:off x="6640627" y="774257"/>
              <a:ext cx="12586" cy="8802"/>
            </a:xfrm>
            <a:custGeom>
              <a:avLst/>
              <a:gdLst/>
              <a:ahLst/>
              <a:cxnLst/>
              <a:rect l="l" t="t" r="r" b="b"/>
              <a:pathLst>
                <a:path w="1264" h="884" extrusionOk="0">
                  <a:moveTo>
                    <a:pt x="492" y="1"/>
                  </a:moveTo>
                  <a:lnTo>
                    <a:pt x="1" y="357"/>
                  </a:lnTo>
                  <a:cubicBezTo>
                    <a:pt x="415" y="742"/>
                    <a:pt x="719" y="884"/>
                    <a:pt x="903" y="884"/>
                  </a:cubicBezTo>
                  <a:cubicBezTo>
                    <a:pt x="1264" y="884"/>
                    <a:pt x="1155" y="332"/>
                    <a:pt x="49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
            <p:cNvSpPr/>
            <p:nvPr/>
          </p:nvSpPr>
          <p:spPr>
            <a:xfrm>
              <a:off x="6630858" y="771738"/>
              <a:ext cx="11023" cy="2937"/>
            </a:xfrm>
            <a:custGeom>
              <a:avLst/>
              <a:gdLst/>
              <a:ahLst/>
              <a:cxnLst/>
              <a:rect l="l" t="t" r="r" b="b"/>
              <a:pathLst>
                <a:path w="1107" h="295" extrusionOk="0">
                  <a:moveTo>
                    <a:pt x="298" y="0"/>
                  </a:moveTo>
                  <a:cubicBezTo>
                    <a:pt x="202" y="0"/>
                    <a:pt x="103" y="4"/>
                    <a:pt x="1" y="13"/>
                  </a:cubicBezTo>
                  <a:cubicBezTo>
                    <a:pt x="153" y="223"/>
                    <a:pt x="311" y="294"/>
                    <a:pt x="479" y="294"/>
                  </a:cubicBezTo>
                  <a:cubicBezTo>
                    <a:pt x="674" y="294"/>
                    <a:pt x="881" y="197"/>
                    <a:pt x="1107" y="111"/>
                  </a:cubicBezTo>
                  <a:cubicBezTo>
                    <a:pt x="881" y="43"/>
                    <a:pt x="609" y="0"/>
                    <a:pt x="2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4"/>
            <p:cNvSpPr/>
            <p:nvPr/>
          </p:nvSpPr>
          <p:spPr>
            <a:xfrm>
              <a:off x="6641872" y="771549"/>
              <a:ext cx="7120" cy="2718"/>
            </a:xfrm>
            <a:custGeom>
              <a:avLst/>
              <a:gdLst/>
              <a:ahLst/>
              <a:cxnLst/>
              <a:rect l="l" t="t" r="r" b="b"/>
              <a:pathLst>
                <a:path w="715" h="273" extrusionOk="0">
                  <a:moveTo>
                    <a:pt x="558" y="0"/>
                  </a:moveTo>
                  <a:cubicBezTo>
                    <a:pt x="364" y="0"/>
                    <a:pt x="177" y="60"/>
                    <a:pt x="1" y="130"/>
                  </a:cubicBezTo>
                  <a:cubicBezTo>
                    <a:pt x="135" y="166"/>
                    <a:pt x="260" y="219"/>
                    <a:pt x="367" y="273"/>
                  </a:cubicBezTo>
                  <a:lnTo>
                    <a:pt x="714" y="14"/>
                  </a:lnTo>
                  <a:cubicBezTo>
                    <a:pt x="662" y="5"/>
                    <a:pt x="609" y="0"/>
                    <a:pt x="5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
            <p:cNvSpPr/>
            <p:nvPr/>
          </p:nvSpPr>
          <p:spPr>
            <a:xfrm>
              <a:off x="6262166" y="598281"/>
              <a:ext cx="12059" cy="1593"/>
            </a:xfrm>
            <a:custGeom>
              <a:avLst/>
              <a:gdLst/>
              <a:ahLst/>
              <a:cxnLst/>
              <a:rect l="l" t="t" r="r" b="b"/>
              <a:pathLst>
                <a:path w="1211" h="160" extrusionOk="0">
                  <a:moveTo>
                    <a:pt x="869" y="0"/>
                  </a:moveTo>
                  <a:cubicBezTo>
                    <a:pt x="1" y="23"/>
                    <a:pt x="668" y="159"/>
                    <a:pt x="978" y="159"/>
                  </a:cubicBezTo>
                  <a:cubicBezTo>
                    <a:pt x="1147" y="159"/>
                    <a:pt x="1210" y="119"/>
                    <a:pt x="8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
            <p:cNvSpPr/>
            <p:nvPr/>
          </p:nvSpPr>
          <p:spPr>
            <a:xfrm>
              <a:off x="6259786" y="594407"/>
              <a:ext cx="11451" cy="3883"/>
            </a:xfrm>
            <a:custGeom>
              <a:avLst/>
              <a:gdLst/>
              <a:ahLst/>
              <a:cxnLst/>
              <a:rect l="l" t="t" r="r" b="b"/>
              <a:pathLst>
                <a:path w="1150" h="390" extrusionOk="0">
                  <a:moveTo>
                    <a:pt x="7" y="1"/>
                  </a:moveTo>
                  <a:cubicBezTo>
                    <a:pt x="0" y="1"/>
                    <a:pt x="272" y="98"/>
                    <a:pt x="1108" y="389"/>
                  </a:cubicBezTo>
                  <a:cubicBezTo>
                    <a:pt x="1149" y="389"/>
                    <a:pt x="21" y="1"/>
                    <a:pt x="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
            <p:cNvSpPr/>
            <p:nvPr/>
          </p:nvSpPr>
          <p:spPr>
            <a:xfrm>
              <a:off x="6334501" y="623305"/>
              <a:ext cx="22843" cy="10824"/>
            </a:xfrm>
            <a:custGeom>
              <a:avLst/>
              <a:gdLst/>
              <a:ahLst/>
              <a:cxnLst/>
              <a:rect l="l" t="t" r="r" b="b"/>
              <a:pathLst>
                <a:path w="2294" h="1087" extrusionOk="0">
                  <a:moveTo>
                    <a:pt x="2086" y="1"/>
                  </a:moveTo>
                  <a:cubicBezTo>
                    <a:pt x="112" y="1"/>
                    <a:pt x="15" y="580"/>
                    <a:pt x="3" y="595"/>
                  </a:cubicBezTo>
                  <a:lnTo>
                    <a:pt x="3" y="595"/>
                  </a:lnTo>
                  <a:cubicBezTo>
                    <a:pt x="2" y="594"/>
                    <a:pt x="2" y="593"/>
                    <a:pt x="1" y="592"/>
                  </a:cubicBezTo>
                  <a:lnTo>
                    <a:pt x="1" y="592"/>
                  </a:lnTo>
                  <a:cubicBezTo>
                    <a:pt x="1" y="594"/>
                    <a:pt x="2" y="596"/>
                    <a:pt x="2" y="596"/>
                  </a:cubicBezTo>
                  <a:cubicBezTo>
                    <a:pt x="2" y="596"/>
                    <a:pt x="2" y="596"/>
                    <a:pt x="3" y="595"/>
                  </a:cubicBezTo>
                  <a:lnTo>
                    <a:pt x="3" y="595"/>
                  </a:lnTo>
                  <a:cubicBezTo>
                    <a:pt x="149" y="925"/>
                    <a:pt x="354" y="1028"/>
                    <a:pt x="568" y="1028"/>
                  </a:cubicBezTo>
                  <a:cubicBezTo>
                    <a:pt x="921" y="1028"/>
                    <a:pt x="1294" y="746"/>
                    <a:pt x="1449" y="746"/>
                  </a:cubicBezTo>
                  <a:cubicBezTo>
                    <a:pt x="1533" y="746"/>
                    <a:pt x="1554" y="828"/>
                    <a:pt x="1473" y="1082"/>
                  </a:cubicBezTo>
                  <a:cubicBezTo>
                    <a:pt x="1509" y="1085"/>
                    <a:pt x="1542" y="1086"/>
                    <a:pt x="1573" y="1086"/>
                  </a:cubicBezTo>
                  <a:cubicBezTo>
                    <a:pt x="1931" y="1086"/>
                    <a:pt x="1946" y="906"/>
                    <a:pt x="1848" y="833"/>
                  </a:cubicBezTo>
                  <a:cubicBezTo>
                    <a:pt x="1857" y="556"/>
                    <a:pt x="1687" y="137"/>
                    <a:pt x="2294" y="3"/>
                  </a:cubicBezTo>
                  <a:cubicBezTo>
                    <a:pt x="2222" y="1"/>
                    <a:pt x="2153" y="1"/>
                    <a:pt x="20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
            <p:cNvSpPr/>
            <p:nvPr/>
          </p:nvSpPr>
          <p:spPr>
            <a:xfrm>
              <a:off x="6477795" y="693150"/>
              <a:ext cx="14399" cy="5487"/>
            </a:xfrm>
            <a:custGeom>
              <a:avLst/>
              <a:gdLst/>
              <a:ahLst/>
              <a:cxnLst/>
              <a:rect l="l" t="t" r="r" b="b"/>
              <a:pathLst>
                <a:path w="1446" h="551" extrusionOk="0">
                  <a:moveTo>
                    <a:pt x="714" y="1"/>
                  </a:moveTo>
                  <a:lnTo>
                    <a:pt x="1" y="447"/>
                  </a:lnTo>
                  <a:cubicBezTo>
                    <a:pt x="150" y="522"/>
                    <a:pt x="306" y="550"/>
                    <a:pt x="458" y="550"/>
                  </a:cubicBezTo>
                  <a:cubicBezTo>
                    <a:pt x="923" y="550"/>
                    <a:pt x="1352" y="282"/>
                    <a:pt x="1446" y="242"/>
                  </a:cubicBezTo>
                  <a:lnTo>
                    <a:pt x="1446" y="242"/>
                  </a:lnTo>
                  <a:lnTo>
                    <a:pt x="723" y="465"/>
                  </a:lnTo>
                  <a:lnTo>
                    <a:pt x="71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
            <p:cNvSpPr/>
            <p:nvPr/>
          </p:nvSpPr>
          <p:spPr>
            <a:xfrm>
              <a:off x="6543796" y="712697"/>
              <a:ext cx="23022" cy="18840"/>
            </a:xfrm>
            <a:custGeom>
              <a:avLst/>
              <a:gdLst/>
              <a:ahLst/>
              <a:cxnLst/>
              <a:rect l="l" t="t" r="r" b="b"/>
              <a:pathLst>
                <a:path w="2312" h="1892" extrusionOk="0">
                  <a:moveTo>
                    <a:pt x="697" y="0"/>
                  </a:moveTo>
                  <a:cubicBezTo>
                    <a:pt x="340" y="393"/>
                    <a:pt x="1" y="1481"/>
                    <a:pt x="625" y="1892"/>
                  </a:cubicBezTo>
                  <a:lnTo>
                    <a:pt x="617" y="1660"/>
                  </a:lnTo>
                  <a:lnTo>
                    <a:pt x="2312" y="1579"/>
                  </a:lnTo>
                  <a:cubicBezTo>
                    <a:pt x="483" y="1374"/>
                    <a:pt x="1080" y="518"/>
                    <a:pt x="6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
            <p:cNvSpPr/>
            <p:nvPr/>
          </p:nvSpPr>
          <p:spPr>
            <a:xfrm>
              <a:off x="6443600" y="671213"/>
              <a:ext cx="3386" cy="4630"/>
            </a:xfrm>
            <a:custGeom>
              <a:avLst/>
              <a:gdLst/>
              <a:ahLst/>
              <a:cxnLst/>
              <a:rect l="l" t="t" r="r" b="b"/>
              <a:pathLst>
                <a:path w="340" h="465" extrusionOk="0">
                  <a:moveTo>
                    <a:pt x="80" y="0"/>
                  </a:moveTo>
                  <a:lnTo>
                    <a:pt x="80" y="0"/>
                  </a:lnTo>
                  <a:cubicBezTo>
                    <a:pt x="0" y="232"/>
                    <a:pt x="54" y="375"/>
                    <a:pt x="232" y="437"/>
                  </a:cubicBezTo>
                  <a:cubicBezTo>
                    <a:pt x="259" y="455"/>
                    <a:pt x="294" y="464"/>
                    <a:pt x="339" y="464"/>
                  </a:cubicBezTo>
                  <a:lnTo>
                    <a:pt x="259" y="330"/>
                  </a:lnTo>
                  <a:lnTo>
                    <a:pt x="8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
            <p:cNvSpPr/>
            <p:nvPr/>
          </p:nvSpPr>
          <p:spPr>
            <a:xfrm>
              <a:off x="6571877" y="730910"/>
              <a:ext cx="9509" cy="4451"/>
            </a:xfrm>
            <a:custGeom>
              <a:avLst/>
              <a:gdLst/>
              <a:ahLst/>
              <a:cxnLst/>
              <a:rect l="l" t="t" r="r" b="b"/>
              <a:pathLst>
                <a:path w="955" h="447" extrusionOk="0">
                  <a:moveTo>
                    <a:pt x="803" y="0"/>
                  </a:moveTo>
                  <a:lnTo>
                    <a:pt x="0" y="446"/>
                  </a:lnTo>
                  <a:lnTo>
                    <a:pt x="955" y="9"/>
                  </a:lnTo>
                  <a:lnTo>
                    <a:pt x="80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
            <p:cNvSpPr/>
            <p:nvPr/>
          </p:nvSpPr>
          <p:spPr>
            <a:xfrm>
              <a:off x="6578977" y="728690"/>
              <a:ext cx="4899" cy="2230"/>
            </a:xfrm>
            <a:custGeom>
              <a:avLst/>
              <a:gdLst/>
              <a:ahLst/>
              <a:cxnLst/>
              <a:rect l="l" t="t" r="r" b="b"/>
              <a:pathLst>
                <a:path w="492" h="224" extrusionOk="0">
                  <a:moveTo>
                    <a:pt x="491" y="0"/>
                  </a:moveTo>
                  <a:lnTo>
                    <a:pt x="1" y="223"/>
                  </a:lnTo>
                  <a:lnTo>
                    <a:pt x="90" y="223"/>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
            <p:cNvSpPr/>
            <p:nvPr/>
          </p:nvSpPr>
          <p:spPr>
            <a:xfrm>
              <a:off x="6482236" y="677964"/>
              <a:ext cx="17067" cy="13463"/>
            </a:xfrm>
            <a:custGeom>
              <a:avLst/>
              <a:gdLst/>
              <a:ahLst/>
              <a:cxnLst/>
              <a:rect l="l" t="t" r="r" b="b"/>
              <a:pathLst>
                <a:path w="1714" h="1352" extrusionOk="0">
                  <a:moveTo>
                    <a:pt x="1562" y="0"/>
                  </a:moveTo>
                  <a:cubicBezTo>
                    <a:pt x="723" y="161"/>
                    <a:pt x="723" y="277"/>
                    <a:pt x="1" y="607"/>
                  </a:cubicBezTo>
                  <a:lnTo>
                    <a:pt x="491" y="750"/>
                  </a:lnTo>
                  <a:cubicBezTo>
                    <a:pt x="482" y="759"/>
                    <a:pt x="465" y="767"/>
                    <a:pt x="447" y="785"/>
                  </a:cubicBezTo>
                  <a:lnTo>
                    <a:pt x="375" y="785"/>
                  </a:lnTo>
                  <a:cubicBezTo>
                    <a:pt x="384" y="803"/>
                    <a:pt x="402" y="821"/>
                    <a:pt x="411" y="830"/>
                  </a:cubicBezTo>
                  <a:cubicBezTo>
                    <a:pt x="358" y="919"/>
                    <a:pt x="304" y="1062"/>
                    <a:pt x="259" y="1294"/>
                  </a:cubicBezTo>
                  <a:cubicBezTo>
                    <a:pt x="459" y="1334"/>
                    <a:pt x="623" y="1352"/>
                    <a:pt x="759" y="1352"/>
                  </a:cubicBezTo>
                  <a:cubicBezTo>
                    <a:pt x="1714" y="1352"/>
                    <a:pt x="1267" y="474"/>
                    <a:pt x="1580" y="232"/>
                  </a:cubicBezTo>
                  <a:lnTo>
                    <a:pt x="156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
            <p:cNvSpPr/>
            <p:nvPr/>
          </p:nvSpPr>
          <p:spPr>
            <a:xfrm>
              <a:off x="6586446" y="736507"/>
              <a:ext cx="15773" cy="3784"/>
            </a:xfrm>
            <a:custGeom>
              <a:avLst/>
              <a:gdLst/>
              <a:ahLst/>
              <a:cxnLst/>
              <a:rect l="l" t="t" r="r" b="b"/>
              <a:pathLst>
                <a:path w="1584" h="380" extrusionOk="0">
                  <a:moveTo>
                    <a:pt x="1579" y="0"/>
                  </a:moveTo>
                  <a:lnTo>
                    <a:pt x="0" y="143"/>
                  </a:lnTo>
                  <a:cubicBezTo>
                    <a:pt x="128" y="280"/>
                    <a:pt x="518" y="379"/>
                    <a:pt x="878" y="379"/>
                  </a:cubicBezTo>
                  <a:cubicBezTo>
                    <a:pt x="1246" y="379"/>
                    <a:pt x="1584" y="275"/>
                    <a:pt x="15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
            <p:cNvSpPr/>
            <p:nvPr/>
          </p:nvSpPr>
          <p:spPr>
            <a:xfrm>
              <a:off x="5907923" y="401990"/>
              <a:ext cx="15016" cy="6632"/>
            </a:xfrm>
            <a:custGeom>
              <a:avLst/>
              <a:gdLst/>
              <a:ahLst/>
              <a:cxnLst/>
              <a:rect l="l" t="t" r="r" b="b"/>
              <a:pathLst>
                <a:path w="1508" h="666" extrusionOk="0">
                  <a:moveTo>
                    <a:pt x="1378" y="1"/>
                  </a:moveTo>
                  <a:cubicBezTo>
                    <a:pt x="1021" y="1"/>
                    <a:pt x="567" y="514"/>
                    <a:pt x="0" y="666"/>
                  </a:cubicBezTo>
                  <a:cubicBezTo>
                    <a:pt x="402" y="559"/>
                    <a:pt x="803" y="452"/>
                    <a:pt x="1204" y="345"/>
                  </a:cubicBezTo>
                  <a:cubicBezTo>
                    <a:pt x="1312" y="327"/>
                    <a:pt x="1329" y="327"/>
                    <a:pt x="1312" y="327"/>
                  </a:cubicBezTo>
                  <a:cubicBezTo>
                    <a:pt x="1508" y="264"/>
                    <a:pt x="1338" y="157"/>
                    <a:pt x="1436" y="6"/>
                  </a:cubicBezTo>
                  <a:cubicBezTo>
                    <a:pt x="1417" y="2"/>
                    <a:pt x="1398" y="1"/>
                    <a:pt x="13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
            <p:cNvSpPr/>
            <p:nvPr/>
          </p:nvSpPr>
          <p:spPr>
            <a:xfrm>
              <a:off x="6078213" y="491233"/>
              <a:ext cx="9828" cy="3196"/>
            </a:xfrm>
            <a:custGeom>
              <a:avLst/>
              <a:gdLst/>
              <a:ahLst/>
              <a:cxnLst/>
              <a:rect l="l" t="t" r="r" b="b"/>
              <a:pathLst>
                <a:path w="987" h="321" extrusionOk="0">
                  <a:moveTo>
                    <a:pt x="1" y="0"/>
                  </a:moveTo>
                  <a:lnTo>
                    <a:pt x="1" y="0"/>
                  </a:lnTo>
                  <a:cubicBezTo>
                    <a:pt x="350" y="213"/>
                    <a:pt x="604" y="320"/>
                    <a:pt x="765" y="320"/>
                  </a:cubicBezTo>
                  <a:cubicBezTo>
                    <a:pt x="920" y="320"/>
                    <a:pt x="986" y="220"/>
                    <a:pt x="964" y="18"/>
                  </a:cubicBez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
            <p:cNvSpPr/>
            <p:nvPr/>
          </p:nvSpPr>
          <p:spPr>
            <a:xfrm>
              <a:off x="6173800" y="534849"/>
              <a:ext cx="17953" cy="4720"/>
            </a:xfrm>
            <a:custGeom>
              <a:avLst/>
              <a:gdLst/>
              <a:ahLst/>
              <a:cxnLst/>
              <a:rect l="l" t="t" r="r" b="b"/>
              <a:pathLst>
                <a:path w="1803" h="474" extrusionOk="0">
                  <a:moveTo>
                    <a:pt x="340" y="1"/>
                  </a:moveTo>
                  <a:lnTo>
                    <a:pt x="340" y="1"/>
                  </a:lnTo>
                  <a:cubicBezTo>
                    <a:pt x="1" y="393"/>
                    <a:pt x="1080" y="241"/>
                    <a:pt x="1089" y="473"/>
                  </a:cubicBezTo>
                  <a:cubicBezTo>
                    <a:pt x="1803" y="143"/>
                    <a:pt x="590" y="117"/>
                    <a:pt x="3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
            <p:cNvSpPr/>
            <p:nvPr/>
          </p:nvSpPr>
          <p:spPr>
            <a:xfrm>
              <a:off x="6606003" y="740679"/>
              <a:ext cx="6034" cy="4541"/>
            </a:xfrm>
            <a:custGeom>
              <a:avLst/>
              <a:gdLst/>
              <a:ahLst/>
              <a:cxnLst/>
              <a:rect l="l" t="t" r="r" b="b"/>
              <a:pathLst>
                <a:path w="606" h="456" extrusionOk="0">
                  <a:moveTo>
                    <a:pt x="451" y="0"/>
                  </a:moveTo>
                  <a:cubicBezTo>
                    <a:pt x="1" y="0"/>
                    <a:pt x="363" y="289"/>
                    <a:pt x="240" y="455"/>
                  </a:cubicBezTo>
                  <a:cubicBezTo>
                    <a:pt x="605" y="402"/>
                    <a:pt x="605" y="170"/>
                    <a:pt x="472" y="1"/>
                  </a:cubicBezTo>
                  <a:cubicBezTo>
                    <a:pt x="464" y="0"/>
                    <a:pt x="457" y="0"/>
                    <a:pt x="4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
            <p:cNvSpPr/>
            <p:nvPr/>
          </p:nvSpPr>
          <p:spPr>
            <a:xfrm>
              <a:off x="6080175" y="468041"/>
              <a:ext cx="24963" cy="24087"/>
            </a:xfrm>
            <a:custGeom>
              <a:avLst/>
              <a:gdLst/>
              <a:ahLst/>
              <a:cxnLst/>
              <a:rect l="l" t="t" r="r" b="b"/>
              <a:pathLst>
                <a:path w="2507" h="2419" extrusionOk="0">
                  <a:moveTo>
                    <a:pt x="1079" y="1"/>
                  </a:moveTo>
                  <a:lnTo>
                    <a:pt x="1079" y="1"/>
                  </a:lnTo>
                  <a:cubicBezTo>
                    <a:pt x="187" y="2419"/>
                    <a:pt x="0" y="1642"/>
                    <a:pt x="767" y="1999"/>
                  </a:cubicBezTo>
                  <a:cubicBezTo>
                    <a:pt x="1044" y="1937"/>
                    <a:pt x="1088" y="1901"/>
                    <a:pt x="1035" y="1892"/>
                  </a:cubicBezTo>
                  <a:cubicBezTo>
                    <a:pt x="1757" y="1491"/>
                    <a:pt x="2507" y="304"/>
                    <a:pt x="107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
            <p:cNvSpPr/>
            <p:nvPr/>
          </p:nvSpPr>
          <p:spPr>
            <a:xfrm>
              <a:off x="6347476" y="611953"/>
              <a:ext cx="9599" cy="3306"/>
            </a:xfrm>
            <a:custGeom>
              <a:avLst/>
              <a:gdLst/>
              <a:ahLst/>
              <a:cxnLst/>
              <a:rect l="l" t="t" r="r" b="b"/>
              <a:pathLst>
                <a:path w="964" h="332" extrusionOk="0">
                  <a:moveTo>
                    <a:pt x="964" y="1"/>
                  </a:moveTo>
                  <a:lnTo>
                    <a:pt x="0" y="322"/>
                  </a:lnTo>
                  <a:lnTo>
                    <a:pt x="482" y="331"/>
                  </a:lnTo>
                  <a:lnTo>
                    <a:pt x="357" y="269"/>
                  </a:lnTo>
                  <a:lnTo>
                    <a:pt x="9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
            <p:cNvSpPr/>
            <p:nvPr/>
          </p:nvSpPr>
          <p:spPr>
            <a:xfrm>
              <a:off x="6640846" y="755686"/>
              <a:ext cx="7787" cy="2330"/>
            </a:xfrm>
            <a:custGeom>
              <a:avLst/>
              <a:gdLst/>
              <a:ahLst/>
              <a:cxnLst/>
              <a:rect l="l" t="t" r="r" b="b"/>
              <a:pathLst>
                <a:path w="782" h="234" extrusionOk="0">
                  <a:moveTo>
                    <a:pt x="185" y="1"/>
                  </a:moveTo>
                  <a:cubicBezTo>
                    <a:pt x="69" y="1"/>
                    <a:pt x="0" y="51"/>
                    <a:pt x="50" y="215"/>
                  </a:cubicBezTo>
                  <a:cubicBezTo>
                    <a:pt x="158" y="219"/>
                    <a:pt x="291" y="234"/>
                    <a:pt x="417" y="234"/>
                  </a:cubicBezTo>
                  <a:cubicBezTo>
                    <a:pt x="573" y="234"/>
                    <a:pt x="717" y="211"/>
                    <a:pt x="782" y="117"/>
                  </a:cubicBezTo>
                  <a:cubicBezTo>
                    <a:pt x="638" y="112"/>
                    <a:pt x="359" y="1"/>
                    <a:pt x="18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
            <p:cNvSpPr/>
            <p:nvPr/>
          </p:nvSpPr>
          <p:spPr>
            <a:xfrm>
              <a:off x="6827537" y="845417"/>
              <a:ext cx="6144" cy="5696"/>
            </a:xfrm>
            <a:custGeom>
              <a:avLst/>
              <a:gdLst/>
              <a:ahLst/>
              <a:cxnLst/>
              <a:rect l="l" t="t" r="r" b="b"/>
              <a:pathLst>
                <a:path w="617" h="572" extrusionOk="0">
                  <a:moveTo>
                    <a:pt x="367" y="0"/>
                  </a:moveTo>
                  <a:lnTo>
                    <a:pt x="367" y="0"/>
                  </a:lnTo>
                  <a:cubicBezTo>
                    <a:pt x="1" y="277"/>
                    <a:pt x="491" y="286"/>
                    <a:pt x="616" y="571"/>
                  </a:cubicBezTo>
                  <a:lnTo>
                    <a:pt x="36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
            <p:cNvSpPr/>
            <p:nvPr/>
          </p:nvSpPr>
          <p:spPr>
            <a:xfrm>
              <a:off x="6445103" y="601029"/>
              <a:ext cx="1344" cy="3475"/>
            </a:xfrm>
            <a:custGeom>
              <a:avLst/>
              <a:gdLst/>
              <a:ahLst/>
              <a:cxnLst/>
              <a:rect l="l" t="t" r="r" b="b"/>
              <a:pathLst>
                <a:path w="135" h="349" extrusionOk="0">
                  <a:moveTo>
                    <a:pt x="126" y="1"/>
                  </a:moveTo>
                  <a:lnTo>
                    <a:pt x="1" y="45"/>
                  </a:lnTo>
                  <a:cubicBezTo>
                    <a:pt x="45" y="143"/>
                    <a:pt x="90" y="242"/>
                    <a:pt x="135" y="349"/>
                  </a:cubicBezTo>
                  <a:lnTo>
                    <a:pt x="12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
            <p:cNvSpPr/>
            <p:nvPr/>
          </p:nvSpPr>
          <p:spPr>
            <a:xfrm>
              <a:off x="6323915" y="575716"/>
              <a:ext cx="123592" cy="35359"/>
            </a:xfrm>
            <a:custGeom>
              <a:avLst/>
              <a:gdLst/>
              <a:ahLst/>
              <a:cxnLst/>
              <a:rect l="l" t="t" r="r" b="b"/>
              <a:pathLst>
                <a:path w="12412" h="3551" extrusionOk="0">
                  <a:moveTo>
                    <a:pt x="11020" y="0"/>
                  </a:moveTo>
                  <a:cubicBezTo>
                    <a:pt x="10306" y="482"/>
                    <a:pt x="9548" y="866"/>
                    <a:pt x="8736" y="1160"/>
                  </a:cubicBezTo>
                  <a:cubicBezTo>
                    <a:pt x="8861" y="2115"/>
                    <a:pt x="12412" y="1329"/>
                    <a:pt x="10342" y="2275"/>
                  </a:cubicBezTo>
                  <a:cubicBezTo>
                    <a:pt x="9472" y="1935"/>
                    <a:pt x="7390" y="1658"/>
                    <a:pt x="6603" y="1658"/>
                  </a:cubicBezTo>
                  <a:cubicBezTo>
                    <a:pt x="6461" y="1658"/>
                    <a:pt x="6362" y="1667"/>
                    <a:pt x="6318" y="1686"/>
                  </a:cubicBezTo>
                  <a:cubicBezTo>
                    <a:pt x="6767" y="1259"/>
                    <a:pt x="7295" y="1048"/>
                    <a:pt x="7898" y="1048"/>
                  </a:cubicBezTo>
                  <a:cubicBezTo>
                    <a:pt x="8050" y="1048"/>
                    <a:pt x="8208" y="1062"/>
                    <a:pt x="8370" y="1089"/>
                  </a:cubicBezTo>
                  <a:cubicBezTo>
                    <a:pt x="8016" y="951"/>
                    <a:pt x="7565" y="901"/>
                    <a:pt x="7095" y="901"/>
                  </a:cubicBezTo>
                  <a:cubicBezTo>
                    <a:pt x="5886" y="901"/>
                    <a:pt x="4547" y="1236"/>
                    <a:pt x="4374" y="1294"/>
                  </a:cubicBezTo>
                  <a:cubicBezTo>
                    <a:pt x="4442" y="1229"/>
                    <a:pt x="4384" y="1199"/>
                    <a:pt x="4242" y="1199"/>
                  </a:cubicBezTo>
                  <a:cubicBezTo>
                    <a:pt x="3443" y="1199"/>
                    <a:pt x="1" y="2172"/>
                    <a:pt x="1751" y="3551"/>
                  </a:cubicBezTo>
                  <a:cubicBezTo>
                    <a:pt x="1783" y="2977"/>
                    <a:pt x="1907" y="2689"/>
                    <a:pt x="2124" y="2689"/>
                  </a:cubicBezTo>
                  <a:cubicBezTo>
                    <a:pt x="2274" y="2689"/>
                    <a:pt x="2468" y="2827"/>
                    <a:pt x="2705" y="3105"/>
                  </a:cubicBezTo>
                  <a:cubicBezTo>
                    <a:pt x="2696" y="3105"/>
                    <a:pt x="2698" y="3106"/>
                    <a:pt x="2713" y="3106"/>
                  </a:cubicBezTo>
                  <a:cubicBezTo>
                    <a:pt x="3100" y="3106"/>
                    <a:pt x="11986" y="2881"/>
                    <a:pt x="11332" y="2873"/>
                  </a:cubicBezTo>
                  <a:lnTo>
                    <a:pt x="12171" y="2587"/>
                  </a:lnTo>
                  <a:cubicBezTo>
                    <a:pt x="11823" y="1704"/>
                    <a:pt x="11439" y="848"/>
                    <a:pt x="110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
            <p:cNvSpPr/>
            <p:nvPr/>
          </p:nvSpPr>
          <p:spPr>
            <a:xfrm>
              <a:off x="6593546" y="730552"/>
              <a:ext cx="1185" cy="856"/>
            </a:xfrm>
            <a:custGeom>
              <a:avLst/>
              <a:gdLst/>
              <a:ahLst/>
              <a:cxnLst/>
              <a:rect l="l" t="t" r="r" b="b"/>
              <a:pathLst>
                <a:path w="119" h="86" extrusionOk="0">
                  <a:moveTo>
                    <a:pt x="99" y="1"/>
                  </a:moveTo>
                  <a:lnTo>
                    <a:pt x="99" y="1"/>
                  </a:lnTo>
                  <a:cubicBezTo>
                    <a:pt x="72" y="27"/>
                    <a:pt x="36" y="45"/>
                    <a:pt x="1" y="72"/>
                  </a:cubicBezTo>
                  <a:cubicBezTo>
                    <a:pt x="29" y="81"/>
                    <a:pt x="52" y="86"/>
                    <a:pt x="68" y="86"/>
                  </a:cubicBezTo>
                  <a:cubicBezTo>
                    <a:pt x="114" y="86"/>
                    <a:pt x="118" y="53"/>
                    <a:pt x="9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
            <p:cNvSpPr/>
            <p:nvPr/>
          </p:nvSpPr>
          <p:spPr>
            <a:xfrm>
              <a:off x="6580043" y="707221"/>
              <a:ext cx="39611" cy="24047"/>
            </a:xfrm>
            <a:custGeom>
              <a:avLst/>
              <a:gdLst/>
              <a:ahLst/>
              <a:cxnLst/>
              <a:rect l="l" t="t" r="r" b="b"/>
              <a:pathLst>
                <a:path w="3978" h="2415" extrusionOk="0">
                  <a:moveTo>
                    <a:pt x="2259" y="1"/>
                  </a:moveTo>
                  <a:cubicBezTo>
                    <a:pt x="1812" y="1"/>
                    <a:pt x="1149" y="112"/>
                    <a:pt x="206" y="381"/>
                  </a:cubicBezTo>
                  <a:cubicBezTo>
                    <a:pt x="1" y="506"/>
                    <a:pt x="732" y="1344"/>
                    <a:pt x="1169" y="1906"/>
                  </a:cubicBezTo>
                  <a:cubicBezTo>
                    <a:pt x="1141" y="1905"/>
                    <a:pt x="1114" y="1904"/>
                    <a:pt x="1086" y="1904"/>
                  </a:cubicBezTo>
                  <a:cubicBezTo>
                    <a:pt x="712" y="1904"/>
                    <a:pt x="434" y="2074"/>
                    <a:pt x="1357" y="2415"/>
                  </a:cubicBezTo>
                  <a:cubicBezTo>
                    <a:pt x="1392" y="2388"/>
                    <a:pt x="1428" y="2361"/>
                    <a:pt x="1455" y="2344"/>
                  </a:cubicBezTo>
                  <a:cubicBezTo>
                    <a:pt x="2503" y="1650"/>
                    <a:pt x="3978" y="1"/>
                    <a:pt x="22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
            <p:cNvSpPr/>
            <p:nvPr/>
          </p:nvSpPr>
          <p:spPr>
            <a:xfrm>
              <a:off x="6853129" y="851332"/>
              <a:ext cx="3824" cy="398"/>
            </a:xfrm>
            <a:custGeom>
              <a:avLst/>
              <a:gdLst/>
              <a:ahLst/>
              <a:cxnLst/>
              <a:rect l="l" t="t" r="r" b="b"/>
              <a:pathLst>
                <a:path w="384" h="40" extrusionOk="0">
                  <a:moveTo>
                    <a:pt x="145" y="0"/>
                  </a:moveTo>
                  <a:cubicBezTo>
                    <a:pt x="99" y="0"/>
                    <a:pt x="51" y="4"/>
                    <a:pt x="0" y="13"/>
                  </a:cubicBezTo>
                  <a:lnTo>
                    <a:pt x="384" y="40"/>
                  </a:lnTo>
                  <a:cubicBezTo>
                    <a:pt x="318" y="16"/>
                    <a:pt x="237" y="0"/>
                    <a:pt x="1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4"/>
            <p:cNvSpPr/>
            <p:nvPr/>
          </p:nvSpPr>
          <p:spPr>
            <a:xfrm>
              <a:off x="6856943" y="851720"/>
              <a:ext cx="9430" cy="8962"/>
            </a:xfrm>
            <a:custGeom>
              <a:avLst/>
              <a:gdLst/>
              <a:ahLst/>
              <a:cxnLst/>
              <a:rect l="l" t="t" r="r" b="b"/>
              <a:pathLst>
                <a:path w="947" h="900" extrusionOk="0">
                  <a:moveTo>
                    <a:pt x="1" y="1"/>
                  </a:moveTo>
                  <a:lnTo>
                    <a:pt x="1" y="1"/>
                  </a:lnTo>
                  <a:cubicBezTo>
                    <a:pt x="452" y="180"/>
                    <a:pt x="419" y="899"/>
                    <a:pt x="533" y="899"/>
                  </a:cubicBezTo>
                  <a:cubicBezTo>
                    <a:pt x="594" y="899"/>
                    <a:pt x="698" y="688"/>
                    <a:pt x="946" y="63"/>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4"/>
            <p:cNvSpPr/>
            <p:nvPr/>
          </p:nvSpPr>
          <p:spPr>
            <a:xfrm>
              <a:off x="5834274" y="346166"/>
              <a:ext cx="8095" cy="6851"/>
            </a:xfrm>
            <a:custGeom>
              <a:avLst/>
              <a:gdLst/>
              <a:ahLst/>
              <a:cxnLst/>
              <a:rect l="l" t="t" r="r" b="b"/>
              <a:pathLst>
                <a:path w="813" h="688" extrusionOk="0">
                  <a:moveTo>
                    <a:pt x="63" y="0"/>
                  </a:moveTo>
                  <a:cubicBezTo>
                    <a:pt x="72" y="18"/>
                    <a:pt x="63" y="45"/>
                    <a:pt x="63" y="72"/>
                  </a:cubicBezTo>
                  <a:cubicBezTo>
                    <a:pt x="54" y="286"/>
                    <a:pt x="1" y="527"/>
                    <a:pt x="331" y="687"/>
                  </a:cubicBezTo>
                  <a:cubicBezTo>
                    <a:pt x="331" y="687"/>
                    <a:pt x="812" y="589"/>
                    <a:pt x="447" y="518"/>
                  </a:cubicBezTo>
                  <a:lnTo>
                    <a:pt x="99" y="45"/>
                  </a:lnTo>
                  <a:lnTo>
                    <a:pt x="6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
            <p:cNvSpPr/>
            <p:nvPr/>
          </p:nvSpPr>
          <p:spPr>
            <a:xfrm>
              <a:off x="6396070" y="618446"/>
              <a:ext cx="8354" cy="4541"/>
            </a:xfrm>
            <a:custGeom>
              <a:avLst/>
              <a:gdLst/>
              <a:ahLst/>
              <a:cxnLst/>
              <a:rect l="l" t="t" r="r" b="b"/>
              <a:pathLst>
                <a:path w="839" h="456" extrusionOk="0">
                  <a:moveTo>
                    <a:pt x="223" y="0"/>
                  </a:moveTo>
                  <a:lnTo>
                    <a:pt x="0" y="455"/>
                  </a:lnTo>
                  <a:lnTo>
                    <a:pt x="839" y="179"/>
                  </a:lnTo>
                  <a:lnTo>
                    <a:pt x="22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
            <p:cNvSpPr/>
            <p:nvPr/>
          </p:nvSpPr>
          <p:spPr>
            <a:xfrm>
              <a:off x="6695784" y="752370"/>
              <a:ext cx="9619" cy="7060"/>
            </a:xfrm>
            <a:custGeom>
              <a:avLst/>
              <a:gdLst/>
              <a:ahLst/>
              <a:cxnLst/>
              <a:rect l="l" t="t" r="r" b="b"/>
              <a:pathLst>
                <a:path w="966" h="709" extrusionOk="0">
                  <a:moveTo>
                    <a:pt x="459" y="0"/>
                  </a:moveTo>
                  <a:cubicBezTo>
                    <a:pt x="217" y="0"/>
                    <a:pt x="1" y="124"/>
                    <a:pt x="11" y="709"/>
                  </a:cubicBezTo>
                  <a:lnTo>
                    <a:pt x="965" y="67"/>
                  </a:lnTo>
                  <a:lnTo>
                    <a:pt x="965" y="67"/>
                  </a:lnTo>
                  <a:cubicBezTo>
                    <a:pt x="962" y="67"/>
                    <a:pt x="959" y="67"/>
                    <a:pt x="955" y="67"/>
                  </a:cubicBezTo>
                  <a:cubicBezTo>
                    <a:pt x="828" y="67"/>
                    <a:pt x="637" y="0"/>
                    <a:pt x="4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
            <p:cNvSpPr/>
            <p:nvPr/>
          </p:nvSpPr>
          <p:spPr>
            <a:xfrm>
              <a:off x="6705393" y="752230"/>
              <a:ext cx="1255" cy="807"/>
            </a:xfrm>
            <a:custGeom>
              <a:avLst/>
              <a:gdLst/>
              <a:ahLst/>
              <a:cxnLst/>
              <a:rect l="l" t="t" r="r" b="b"/>
              <a:pathLst>
                <a:path w="126" h="81" extrusionOk="0">
                  <a:moveTo>
                    <a:pt x="125" y="0"/>
                  </a:moveTo>
                  <a:lnTo>
                    <a:pt x="0" y="81"/>
                  </a:lnTo>
                  <a:cubicBezTo>
                    <a:pt x="63" y="81"/>
                    <a:pt x="107" y="63"/>
                    <a:pt x="12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4"/>
            <p:cNvSpPr/>
            <p:nvPr/>
          </p:nvSpPr>
          <p:spPr>
            <a:xfrm>
              <a:off x="6842823" y="827562"/>
              <a:ext cx="6582" cy="936"/>
            </a:xfrm>
            <a:custGeom>
              <a:avLst/>
              <a:gdLst/>
              <a:ahLst/>
              <a:cxnLst/>
              <a:rect l="l" t="t" r="r" b="b"/>
              <a:pathLst>
                <a:path w="661" h="94" extrusionOk="0">
                  <a:moveTo>
                    <a:pt x="660" y="0"/>
                  </a:moveTo>
                  <a:lnTo>
                    <a:pt x="0" y="89"/>
                  </a:lnTo>
                  <a:cubicBezTo>
                    <a:pt x="60" y="93"/>
                    <a:pt x="115" y="94"/>
                    <a:pt x="166" y="94"/>
                  </a:cubicBezTo>
                  <a:cubicBezTo>
                    <a:pt x="413" y="94"/>
                    <a:pt x="564" y="59"/>
                    <a:pt x="6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4"/>
            <p:cNvSpPr/>
            <p:nvPr/>
          </p:nvSpPr>
          <p:spPr>
            <a:xfrm>
              <a:off x="6848857" y="820263"/>
              <a:ext cx="13333" cy="15225"/>
            </a:xfrm>
            <a:custGeom>
              <a:avLst/>
              <a:gdLst/>
              <a:ahLst/>
              <a:cxnLst/>
              <a:rect l="l" t="t" r="r" b="b"/>
              <a:pathLst>
                <a:path w="1339" h="1529" extrusionOk="0">
                  <a:moveTo>
                    <a:pt x="630" y="0"/>
                  </a:moveTo>
                  <a:cubicBezTo>
                    <a:pt x="3" y="0"/>
                    <a:pt x="410" y="514"/>
                    <a:pt x="54" y="733"/>
                  </a:cubicBezTo>
                  <a:lnTo>
                    <a:pt x="483" y="671"/>
                  </a:lnTo>
                  <a:lnTo>
                    <a:pt x="483" y="671"/>
                  </a:lnTo>
                  <a:cubicBezTo>
                    <a:pt x="982" y="1028"/>
                    <a:pt x="1" y="1126"/>
                    <a:pt x="19" y="1465"/>
                  </a:cubicBezTo>
                  <a:cubicBezTo>
                    <a:pt x="109" y="1509"/>
                    <a:pt x="203" y="1528"/>
                    <a:pt x="298" y="1528"/>
                  </a:cubicBezTo>
                  <a:cubicBezTo>
                    <a:pt x="717" y="1528"/>
                    <a:pt x="1150" y="1156"/>
                    <a:pt x="1339" y="974"/>
                  </a:cubicBezTo>
                  <a:lnTo>
                    <a:pt x="1330" y="403"/>
                  </a:lnTo>
                  <a:cubicBezTo>
                    <a:pt x="1089" y="510"/>
                    <a:pt x="1214" y="689"/>
                    <a:pt x="848" y="733"/>
                  </a:cubicBezTo>
                  <a:cubicBezTo>
                    <a:pt x="839" y="510"/>
                    <a:pt x="465" y="100"/>
                    <a:pt x="1080" y="55"/>
                  </a:cubicBezTo>
                  <a:cubicBezTo>
                    <a:pt x="889" y="17"/>
                    <a:pt x="743" y="0"/>
                    <a:pt x="6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4"/>
            <p:cNvSpPr/>
            <p:nvPr/>
          </p:nvSpPr>
          <p:spPr>
            <a:xfrm>
              <a:off x="6712852" y="755785"/>
              <a:ext cx="1075" cy="5068"/>
            </a:xfrm>
            <a:custGeom>
              <a:avLst/>
              <a:gdLst/>
              <a:ahLst/>
              <a:cxnLst/>
              <a:rect l="l" t="t" r="r" b="b"/>
              <a:pathLst>
                <a:path w="108" h="509" extrusionOk="0">
                  <a:moveTo>
                    <a:pt x="1" y="509"/>
                  </a:moveTo>
                  <a:lnTo>
                    <a:pt x="10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4"/>
            <p:cNvSpPr/>
            <p:nvPr/>
          </p:nvSpPr>
          <p:spPr>
            <a:xfrm>
              <a:off x="6155507" y="485458"/>
              <a:ext cx="8444" cy="4491"/>
            </a:xfrm>
            <a:custGeom>
              <a:avLst/>
              <a:gdLst/>
              <a:ahLst/>
              <a:cxnLst/>
              <a:rect l="l" t="t" r="r" b="b"/>
              <a:pathLst>
                <a:path w="848" h="451" extrusionOk="0">
                  <a:moveTo>
                    <a:pt x="848" y="0"/>
                  </a:moveTo>
                  <a:lnTo>
                    <a:pt x="0" y="268"/>
                  </a:lnTo>
                  <a:cubicBezTo>
                    <a:pt x="135" y="390"/>
                    <a:pt x="260" y="450"/>
                    <a:pt x="375" y="450"/>
                  </a:cubicBezTo>
                  <a:cubicBezTo>
                    <a:pt x="555" y="450"/>
                    <a:pt x="711" y="300"/>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4"/>
            <p:cNvSpPr/>
            <p:nvPr/>
          </p:nvSpPr>
          <p:spPr>
            <a:xfrm>
              <a:off x="6478243" y="631232"/>
              <a:ext cx="27015" cy="9699"/>
            </a:xfrm>
            <a:custGeom>
              <a:avLst/>
              <a:gdLst/>
              <a:ahLst/>
              <a:cxnLst/>
              <a:rect l="l" t="t" r="r" b="b"/>
              <a:pathLst>
                <a:path w="2713" h="974" extrusionOk="0">
                  <a:moveTo>
                    <a:pt x="2338" y="1"/>
                  </a:moveTo>
                  <a:cubicBezTo>
                    <a:pt x="1365" y="750"/>
                    <a:pt x="0" y="875"/>
                    <a:pt x="2239" y="973"/>
                  </a:cubicBezTo>
                  <a:cubicBezTo>
                    <a:pt x="1267" y="839"/>
                    <a:pt x="2712" y="402"/>
                    <a:pt x="23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4"/>
            <p:cNvSpPr/>
            <p:nvPr/>
          </p:nvSpPr>
          <p:spPr>
            <a:xfrm>
              <a:off x="6860339" y="808791"/>
              <a:ext cx="7189" cy="8743"/>
            </a:xfrm>
            <a:custGeom>
              <a:avLst/>
              <a:gdLst/>
              <a:ahLst/>
              <a:cxnLst/>
              <a:rect l="l" t="t" r="r" b="b"/>
              <a:pathLst>
                <a:path w="722" h="878" extrusionOk="0">
                  <a:moveTo>
                    <a:pt x="640" y="1"/>
                  </a:moveTo>
                  <a:cubicBezTo>
                    <a:pt x="196" y="1"/>
                    <a:pt x="1" y="220"/>
                    <a:pt x="641" y="877"/>
                  </a:cubicBezTo>
                  <a:cubicBezTo>
                    <a:pt x="668" y="868"/>
                    <a:pt x="686" y="859"/>
                    <a:pt x="721" y="850"/>
                  </a:cubicBezTo>
                  <a:lnTo>
                    <a:pt x="721" y="3"/>
                  </a:lnTo>
                  <a:cubicBezTo>
                    <a:pt x="693" y="1"/>
                    <a:pt x="666" y="1"/>
                    <a:pt x="64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4"/>
            <p:cNvSpPr/>
            <p:nvPr/>
          </p:nvSpPr>
          <p:spPr>
            <a:xfrm>
              <a:off x="6598346" y="680454"/>
              <a:ext cx="13423" cy="7110"/>
            </a:xfrm>
            <a:custGeom>
              <a:avLst/>
              <a:gdLst/>
              <a:ahLst/>
              <a:cxnLst/>
              <a:rect l="l" t="t" r="r" b="b"/>
              <a:pathLst>
                <a:path w="1348" h="714" extrusionOk="0">
                  <a:moveTo>
                    <a:pt x="1" y="0"/>
                  </a:moveTo>
                  <a:cubicBezTo>
                    <a:pt x="291" y="141"/>
                    <a:pt x="466" y="660"/>
                    <a:pt x="790" y="660"/>
                  </a:cubicBezTo>
                  <a:cubicBezTo>
                    <a:pt x="814" y="660"/>
                    <a:pt x="840" y="658"/>
                    <a:pt x="866" y="651"/>
                  </a:cubicBezTo>
                  <a:lnTo>
                    <a:pt x="1232" y="714"/>
                  </a:lnTo>
                  <a:cubicBezTo>
                    <a:pt x="1348" y="312"/>
                    <a:pt x="732" y="125"/>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4"/>
            <p:cNvSpPr/>
            <p:nvPr/>
          </p:nvSpPr>
          <p:spPr>
            <a:xfrm>
              <a:off x="6624814" y="585664"/>
              <a:ext cx="133082" cy="124548"/>
            </a:xfrm>
            <a:custGeom>
              <a:avLst/>
              <a:gdLst/>
              <a:ahLst/>
              <a:cxnLst/>
              <a:rect l="l" t="t" r="r" b="b"/>
              <a:pathLst>
                <a:path w="13365" h="12508" extrusionOk="0">
                  <a:moveTo>
                    <a:pt x="9256" y="1715"/>
                  </a:moveTo>
                  <a:cubicBezTo>
                    <a:pt x="9311" y="1715"/>
                    <a:pt x="9366" y="1731"/>
                    <a:pt x="9422" y="1776"/>
                  </a:cubicBezTo>
                  <a:lnTo>
                    <a:pt x="9154" y="1731"/>
                  </a:lnTo>
                  <a:cubicBezTo>
                    <a:pt x="9188" y="1721"/>
                    <a:pt x="9222" y="1715"/>
                    <a:pt x="9256" y="1715"/>
                  </a:cubicBezTo>
                  <a:close/>
                  <a:moveTo>
                    <a:pt x="12535" y="0"/>
                  </a:moveTo>
                  <a:lnTo>
                    <a:pt x="12535" y="0"/>
                  </a:lnTo>
                  <a:cubicBezTo>
                    <a:pt x="11957" y="361"/>
                    <a:pt x="11531" y="470"/>
                    <a:pt x="11218" y="470"/>
                  </a:cubicBezTo>
                  <a:cubicBezTo>
                    <a:pt x="10732" y="470"/>
                    <a:pt x="10518" y="206"/>
                    <a:pt x="10430" y="206"/>
                  </a:cubicBezTo>
                  <a:cubicBezTo>
                    <a:pt x="10346" y="206"/>
                    <a:pt x="10372" y="438"/>
                    <a:pt x="10385" y="1339"/>
                  </a:cubicBezTo>
                  <a:cubicBezTo>
                    <a:pt x="10288" y="1333"/>
                    <a:pt x="8702" y="1124"/>
                    <a:pt x="7959" y="1124"/>
                  </a:cubicBezTo>
                  <a:cubicBezTo>
                    <a:pt x="7402" y="1124"/>
                    <a:pt x="7318" y="1242"/>
                    <a:pt x="8690" y="1651"/>
                  </a:cubicBezTo>
                  <a:lnTo>
                    <a:pt x="7967" y="1865"/>
                  </a:lnTo>
                  <a:cubicBezTo>
                    <a:pt x="8134" y="1973"/>
                    <a:pt x="8281" y="2013"/>
                    <a:pt x="8413" y="2013"/>
                  </a:cubicBezTo>
                  <a:cubicBezTo>
                    <a:pt x="8587" y="2013"/>
                    <a:pt x="8733" y="1945"/>
                    <a:pt x="8860" y="1874"/>
                  </a:cubicBezTo>
                  <a:lnTo>
                    <a:pt x="8860" y="1874"/>
                  </a:lnTo>
                  <a:cubicBezTo>
                    <a:pt x="8360" y="2338"/>
                    <a:pt x="7209" y="3185"/>
                    <a:pt x="5577" y="3194"/>
                  </a:cubicBezTo>
                  <a:cubicBezTo>
                    <a:pt x="6523" y="3357"/>
                    <a:pt x="5278" y="3749"/>
                    <a:pt x="5816" y="3749"/>
                  </a:cubicBezTo>
                  <a:cubicBezTo>
                    <a:pt x="5896" y="3749"/>
                    <a:pt x="6017" y="3740"/>
                    <a:pt x="6192" y="3720"/>
                  </a:cubicBezTo>
                  <a:lnTo>
                    <a:pt x="6192" y="3720"/>
                  </a:lnTo>
                  <a:cubicBezTo>
                    <a:pt x="3444" y="5371"/>
                    <a:pt x="1" y="4497"/>
                    <a:pt x="1544" y="7592"/>
                  </a:cubicBezTo>
                  <a:cubicBezTo>
                    <a:pt x="2943" y="10701"/>
                    <a:pt x="3146" y="11579"/>
                    <a:pt x="2862" y="11579"/>
                  </a:cubicBezTo>
                  <a:cubicBezTo>
                    <a:pt x="2504" y="11579"/>
                    <a:pt x="1367" y="10178"/>
                    <a:pt x="884" y="10108"/>
                  </a:cubicBezTo>
                  <a:cubicBezTo>
                    <a:pt x="877" y="10105"/>
                    <a:pt x="872" y="10104"/>
                    <a:pt x="869" y="10104"/>
                  </a:cubicBezTo>
                  <a:cubicBezTo>
                    <a:pt x="742" y="10104"/>
                    <a:pt x="3339" y="12255"/>
                    <a:pt x="3739" y="12508"/>
                  </a:cubicBezTo>
                  <a:cubicBezTo>
                    <a:pt x="3953" y="12088"/>
                    <a:pt x="4159" y="11380"/>
                    <a:pt x="5155" y="11380"/>
                  </a:cubicBezTo>
                  <a:cubicBezTo>
                    <a:pt x="5196" y="11380"/>
                    <a:pt x="5238" y="11381"/>
                    <a:pt x="5282" y="11384"/>
                  </a:cubicBezTo>
                  <a:cubicBezTo>
                    <a:pt x="5425" y="11045"/>
                    <a:pt x="6879" y="10786"/>
                    <a:pt x="5871" y="10483"/>
                  </a:cubicBezTo>
                  <a:lnTo>
                    <a:pt x="5871" y="10483"/>
                  </a:lnTo>
                  <a:cubicBezTo>
                    <a:pt x="5371" y="10714"/>
                    <a:pt x="4952" y="10989"/>
                    <a:pt x="4112" y="10989"/>
                  </a:cubicBezTo>
                  <a:cubicBezTo>
                    <a:pt x="3949" y="10989"/>
                    <a:pt x="3769" y="10979"/>
                    <a:pt x="3569" y="10955"/>
                  </a:cubicBezTo>
                  <a:cubicBezTo>
                    <a:pt x="3926" y="10224"/>
                    <a:pt x="4408" y="10001"/>
                    <a:pt x="4024" y="9474"/>
                  </a:cubicBezTo>
                  <a:lnTo>
                    <a:pt x="3783" y="9474"/>
                  </a:lnTo>
                  <a:lnTo>
                    <a:pt x="4015" y="8904"/>
                  </a:lnTo>
                  <a:lnTo>
                    <a:pt x="3650" y="9073"/>
                  </a:lnTo>
                  <a:cubicBezTo>
                    <a:pt x="1981" y="7869"/>
                    <a:pt x="7245" y="9002"/>
                    <a:pt x="4836" y="7824"/>
                  </a:cubicBezTo>
                  <a:lnTo>
                    <a:pt x="6647" y="7458"/>
                  </a:lnTo>
                  <a:lnTo>
                    <a:pt x="6041" y="7503"/>
                  </a:lnTo>
                  <a:cubicBezTo>
                    <a:pt x="5942" y="7369"/>
                    <a:pt x="12731" y="6843"/>
                    <a:pt x="12829" y="6834"/>
                  </a:cubicBezTo>
                  <a:cubicBezTo>
                    <a:pt x="10629" y="5766"/>
                    <a:pt x="10371" y="5251"/>
                    <a:pt x="10741" y="5251"/>
                  </a:cubicBezTo>
                  <a:cubicBezTo>
                    <a:pt x="10977" y="5251"/>
                    <a:pt x="11468" y="5460"/>
                    <a:pt x="11875" y="5870"/>
                  </a:cubicBezTo>
                  <a:cubicBezTo>
                    <a:pt x="11902" y="4363"/>
                    <a:pt x="10385" y="4452"/>
                    <a:pt x="11402" y="3194"/>
                  </a:cubicBezTo>
                  <a:lnTo>
                    <a:pt x="13347" y="3114"/>
                  </a:lnTo>
                  <a:cubicBezTo>
                    <a:pt x="12615" y="2784"/>
                    <a:pt x="11893" y="2463"/>
                    <a:pt x="11170" y="2132"/>
                  </a:cubicBezTo>
                  <a:cubicBezTo>
                    <a:pt x="12285" y="1330"/>
                    <a:pt x="13365" y="188"/>
                    <a:pt x="1253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4"/>
            <p:cNvSpPr/>
            <p:nvPr/>
          </p:nvSpPr>
          <p:spPr>
            <a:xfrm>
              <a:off x="6742706" y="644117"/>
              <a:ext cx="1165" cy="3654"/>
            </a:xfrm>
            <a:custGeom>
              <a:avLst/>
              <a:gdLst/>
              <a:ahLst/>
              <a:cxnLst/>
              <a:rect l="l" t="t" r="r" b="b"/>
              <a:pathLst>
                <a:path w="117" h="367" extrusionOk="0">
                  <a:moveTo>
                    <a:pt x="36" y="0"/>
                  </a:moveTo>
                  <a:cubicBezTo>
                    <a:pt x="36" y="116"/>
                    <a:pt x="27" y="232"/>
                    <a:pt x="0" y="366"/>
                  </a:cubicBezTo>
                  <a:lnTo>
                    <a:pt x="116" y="90"/>
                  </a:lnTo>
                  <a:cubicBezTo>
                    <a:pt x="89" y="54"/>
                    <a:pt x="63" y="27"/>
                    <a:pt x="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4"/>
            <p:cNvSpPr/>
            <p:nvPr/>
          </p:nvSpPr>
          <p:spPr>
            <a:xfrm>
              <a:off x="6677053" y="699015"/>
              <a:ext cx="1703" cy="2410"/>
            </a:xfrm>
            <a:custGeom>
              <a:avLst/>
              <a:gdLst/>
              <a:ahLst/>
              <a:cxnLst/>
              <a:rect l="l" t="t" r="r" b="b"/>
              <a:pathLst>
                <a:path w="171" h="242" extrusionOk="0">
                  <a:moveTo>
                    <a:pt x="36" y="1"/>
                  </a:moveTo>
                  <a:lnTo>
                    <a:pt x="36" y="1"/>
                  </a:lnTo>
                  <a:cubicBezTo>
                    <a:pt x="1" y="81"/>
                    <a:pt x="36" y="152"/>
                    <a:pt x="170" y="241"/>
                  </a:cubicBezTo>
                  <a:lnTo>
                    <a:pt x="170" y="9"/>
                  </a:lnTo>
                  <a:cubicBezTo>
                    <a:pt x="117" y="9"/>
                    <a:pt x="81" y="9"/>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4"/>
            <p:cNvSpPr/>
            <p:nvPr/>
          </p:nvSpPr>
          <p:spPr>
            <a:xfrm>
              <a:off x="5758236" y="275096"/>
              <a:ext cx="6134" cy="5158"/>
            </a:xfrm>
            <a:custGeom>
              <a:avLst/>
              <a:gdLst/>
              <a:ahLst/>
              <a:cxnLst/>
              <a:rect l="l" t="t" r="r" b="b"/>
              <a:pathLst>
                <a:path w="616" h="518" extrusionOk="0">
                  <a:moveTo>
                    <a:pt x="482" y="1"/>
                  </a:moveTo>
                  <a:lnTo>
                    <a:pt x="0" y="215"/>
                  </a:lnTo>
                  <a:lnTo>
                    <a:pt x="616" y="518"/>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4"/>
            <p:cNvSpPr/>
            <p:nvPr/>
          </p:nvSpPr>
          <p:spPr>
            <a:xfrm>
              <a:off x="6300395" y="525787"/>
              <a:ext cx="2499" cy="1165"/>
            </a:xfrm>
            <a:custGeom>
              <a:avLst/>
              <a:gdLst/>
              <a:ahLst/>
              <a:cxnLst/>
              <a:rect l="l" t="t" r="r" b="b"/>
              <a:pathLst>
                <a:path w="251" h="117" extrusionOk="0">
                  <a:moveTo>
                    <a:pt x="250" y="1"/>
                  </a:moveTo>
                  <a:lnTo>
                    <a:pt x="250" y="1"/>
                  </a:lnTo>
                  <a:cubicBezTo>
                    <a:pt x="170" y="36"/>
                    <a:pt x="81" y="81"/>
                    <a:pt x="0" y="117"/>
                  </a:cubicBezTo>
                  <a:cubicBezTo>
                    <a:pt x="81" y="81"/>
                    <a:pt x="161" y="45"/>
                    <a:pt x="2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4"/>
            <p:cNvSpPr/>
            <p:nvPr/>
          </p:nvSpPr>
          <p:spPr>
            <a:xfrm>
              <a:off x="6288903" y="526942"/>
              <a:ext cx="11680" cy="6014"/>
            </a:xfrm>
            <a:custGeom>
              <a:avLst/>
              <a:gdLst/>
              <a:ahLst/>
              <a:cxnLst/>
              <a:rect l="l" t="t" r="r" b="b"/>
              <a:pathLst>
                <a:path w="1173" h="604" extrusionOk="0">
                  <a:moveTo>
                    <a:pt x="1154" y="1"/>
                  </a:moveTo>
                  <a:lnTo>
                    <a:pt x="1154" y="1"/>
                  </a:lnTo>
                  <a:cubicBezTo>
                    <a:pt x="354" y="403"/>
                    <a:pt x="0" y="603"/>
                    <a:pt x="94" y="603"/>
                  </a:cubicBezTo>
                  <a:cubicBezTo>
                    <a:pt x="169" y="603"/>
                    <a:pt x="528" y="477"/>
                    <a:pt x="1172" y="224"/>
                  </a:cubicBezTo>
                  <a:cubicBezTo>
                    <a:pt x="922" y="179"/>
                    <a:pt x="1003" y="90"/>
                    <a:pt x="115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4"/>
            <p:cNvSpPr/>
            <p:nvPr/>
          </p:nvSpPr>
          <p:spPr>
            <a:xfrm>
              <a:off x="6714545" y="727445"/>
              <a:ext cx="10844" cy="4043"/>
            </a:xfrm>
            <a:custGeom>
              <a:avLst/>
              <a:gdLst/>
              <a:ahLst/>
              <a:cxnLst/>
              <a:rect l="l" t="t" r="r" b="b"/>
              <a:pathLst>
                <a:path w="1089" h="406" extrusionOk="0">
                  <a:moveTo>
                    <a:pt x="1089" y="0"/>
                  </a:moveTo>
                  <a:lnTo>
                    <a:pt x="0" y="268"/>
                  </a:lnTo>
                  <a:cubicBezTo>
                    <a:pt x="132" y="360"/>
                    <a:pt x="264" y="406"/>
                    <a:pt x="398" y="406"/>
                  </a:cubicBezTo>
                  <a:cubicBezTo>
                    <a:pt x="627" y="406"/>
                    <a:pt x="858" y="271"/>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4"/>
            <p:cNvSpPr/>
            <p:nvPr/>
          </p:nvSpPr>
          <p:spPr>
            <a:xfrm>
              <a:off x="5786028" y="243241"/>
              <a:ext cx="6502" cy="6901"/>
            </a:xfrm>
            <a:custGeom>
              <a:avLst/>
              <a:gdLst/>
              <a:ahLst/>
              <a:cxnLst/>
              <a:rect l="l" t="t" r="r" b="b"/>
              <a:pathLst>
                <a:path w="653" h="693" extrusionOk="0">
                  <a:moveTo>
                    <a:pt x="127" y="0"/>
                  </a:moveTo>
                  <a:cubicBezTo>
                    <a:pt x="0" y="0"/>
                    <a:pt x="69" y="312"/>
                    <a:pt x="162" y="693"/>
                  </a:cubicBezTo>
                  <a:cubicBezTo>
                    <a:pt x="349" y="675"/>
                    <a:pt x="519" y="604"/>
                    <a:pt x="653" y="443"/>
                  </a:cubicBezTo>
                  <a:cubicBezTo>
                    <a:pt x="368" y="127"/>
                    <a:pt x="207" y="0"/>
                    <a:pt x="12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4"/>
            <p:cNvSpPr/>
            <p:nvPr/>
          </p:nvSpPr>
          <p:spPr>
            <a:xfrm>
              <a:off x="5764180" y="249833"/>
              <a:ext cx="28220" cy="14269"/>
            </a:xfrm>
            <a:custGeom>
              <a:avLst/>
              <a:gdLst/>
              <a:ahLst/>
              <a:cxnLst/>
              <a:rect l="l" t="t" r="r" b="b"/>
              <a:pathLst>
                <a:path w="2834" h="1433" extrusionOk="0">
                  <a:moveTo>
                    <a:pt x="1389" y="0"/>
                  </a:moveTo>
                  <a:cubicBezTo>
                    <a:pt x="865" y="0"/>
                    <a:pt x="343" y="181"/>
                    <a:pt x="1" y="1235"/>
                  </a:cubicBezTo>
                  <a:cubicBezTo>
                    <a:pt x="191" y="1220"/>
                    <a:pt x="381" y="1212"/>
                    <a:pt x="571" y="1212"/>
                  </a:cubicBezTo>
                  <a:cubicBezTo>
                    <a:pt x="1147" y="1212"/>
                    <a:pt x="1721" y="1284"/>
                    <a:pt x="2285" y="1431"/>
                  </a:cubicBezTo>
                  <a:cubicBezTo>
                    <a:pt x="2336" y="1432"/>
                    <a:pt x="2382" y="1433"/>
                    <a:pt x="2422" y="1433"/>
                  </a:cubicBezTo>
                  <a:cubicBezTo>
                    <a:pt x="2834" y="1433"/>
                    <a:pt x="2674" y="1393"/>
                    <a:pt x="2454" y="1369"/>
                  </a:cubicBezTo>
                  <a:cubicBezTo>
                    <a:pt x="2642" y="1173"/>
                    <a:pt x="2481" y="539"/>
                    <a:pt x="2356" y="40"/>
                  </a:cubicBezTo>
                  <a:cubicBezTo>
                    <a:pt x="2300" y="46"/>
                    <a:pt x="2243" y="49"/>
                    <a:pt x="2184" y="49"/>
                  </a:cubicBezTo>
                  <a:cubicBezTo>
                    <a:pt x="1935" y="49"/>
                    <a:pt x="1661" y="0"/>
                    <a:pt x="13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4"/>
            <p:cNvSpPr/>
            <p:nvPr/>
          </p:nvSpPr>
          <p:spPr>
            <a:xfrm>
              <a:off x="5981831" y="364558"/>
              <a:ext cx="13333" cy="3047"/>
            </a:xfrm>
            <a:custGeom>
              <a:avLst/>
              <a:gdLst/>
              <a:ahLst/>
              <a:cxnLst/>
              <a:rect l="l" t="t" r="r" b="b"/>
              <a:pathLst>
                <a:path w="1339" h="306" extrusionOk="0">
                  <a:moveTo>
                    <a:pt x="1214" y="0"/>
                  </a:moveTo>
                  <a:lnTo>
                    <a:pt x="0" y="89"/>
                  </a:lnTo>
                  <a:cubicBezTo>
                    <a:pt x="5" y="210"/>
                    <a:pt x="401" y="306"/>
                    <a:pt x="745" y="306"/>
                  </a:cubicBezTo>
                  <a:cubicBezTo>
                    <a:pt x="1064" y="306"/>
                    <a:pt x="1338" y="223"/>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4"/>
            <p:cNvSpPr/>
            <p:nvPr/>
          </p:nvSpPr>
          <p:spPr>
            <a:xfrm>
              <a:off x="6158972" y="443186"/>
              <a:ext cx="15992" cy="7458"/>
            </a:xfrm>
            <a:custGeom>
              <a:avLst/>
              <a:gdLst/>
              <a:ahLst/>
              <a:cxnLst/>
              <a:rect l="l" t="t" r="r" b="b"/>
              <a:pathLst>
                <a:path w="1606" h="749" extrusionOk="0">
                  <a:moveTo>
                    <a:pt x="1451" y="1"/>
                  </a:moveTo>
                  <a:cubicBezTo>
                    <a:pt x="909" y="1"/>
                    <a:pt x="0" y="474"/>
                    <a:pt x="776" y="748"/>
                  </a:cubicBezTo>
                  <a:lnTo>
                    <a:pt x="1606" y="17"/>
                  </a:lnTo>
                  <a:cubicBezTo>
                    <a:pt x="1560" y="6"/>
                    <a:pt x="1507" y="1"/>
                    <a:pt x="145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4"/>
            <p:cNvSpPr/>
            <p:nvPr/>
          </p:nvSpPr>
          <p:spPr>
            <a:xfrm>
              <a:off x="6244252" y="428339"/>
              <a:ext cx="60681" cy="63967"/>
            </a:xfrm>
            <a:custGeom>
              <a:avLst/>
              <a:gdLst/>
              <a:ahLst/>
              <a:cxnLst/>
              <a:rect l="l" t="t" r="r" b="b"/>
              <a:pathLst>
                <a:path w="6094" h="6424" extrusionOk="0">
                  <a:moveTo>
                    <a:pt x="4193" y="0"/>
                  </a:moveTo>
                  <a:cubicBezTo>
                    <a:pt x="2614" y="375"/>
                    <a:pt x="2400" y="1401"/>
                    <a:pt x="2052" y="2257"/>
                  </a:cubicBezTo>
                  <a:cubicBezTo>
                    <a:pt x="2093" y="2157"/>
                    <a:pt x="2150" y="2121"/>
                    <a:pt x="2217" y="2121"/>
                  </a:cubicBezTo>
                  <a:cubicBezTo>
                    <a:pt x="2342" y="2121"/>
                    <a:pt x="2502" y="2247"/>
                    <a:pt x="2659" y="2329"/>
                  </a:cubicBezTo>
                  <a:cubicBezTo>
                    <a:pt x="1695" y="2418"/>
                    <a:pt x="1954" y="2882"/>
                    <a:pt x="1098" y="2926"/>
                  </a:cubicBezTo>
                  <a:cubicBezTo>
                    <a:pt x="1191" y="2929"/>
                    <a:pt x="1288" y="2929"/>
                    <a:pt x="1387" y="2929"/>
                  </a:cubicBezTo>
                  <a:cubicBezTo>
                    <a:pt x="1437" y="2929"/>
                    <a:pt x="1488" y="2929"/>
                    <a:pt x="1539" y="2929"/>
                  </a:cubicBezTo>
                  <a:cubicBezTo>
                    <a:pt x="2164" y="2929"/>
                    <a:pt x="2781" y="2944"/>
                    <a:pt x="2694" y="3355"/>
                  </a:cubicBezTo>
                  <a:cubicBezTo>
                    <a:pt x="616" y="3649"/>
                    <a:pt x="0" y="3979"/>
                    <a:pt x="1062" y="6423"/>
                  </a:cubicBezTo>
                  <a:cubicBezTo>
                    <a:pt x="2798" y="6087"/>
                    <a:pt x="4236" y="4193"/>
                    <a:pt x="4404" y="4193"/>
                  </a:cubicBezTo>
                  <a:cubicBezTo>
                    <a:pt x="4405" y="4193"/>
                    <a:pt x="4406" y="4193"/>
                    <a:pt x="4407" y="4193"/>
                  </a:cubicBezTo>
                  <a:cubicBezTo>
                    <a:pt x="4166" y="3729"/>
                    <a:pt x="6093" y="3310"/>
                    <a:pt x="5835" y="2730"/>
                  </a:cubicBezTo>
                  <a:cubicBezTo>
                    <a:pt x="5720" y="2722"/>
                    <a:pt x="5615" y="2718"/>
                    <a:pt x="5518" y="2718"/>
                  </a:cubicBezTo>
                  <a:cubicBezTo>
                    <a:pt x="4684" y="2718"/>
                    <a:pt x="4430" y="3000"/>
                    <a:pt x="3783" y="3096"/>
                  </a:cubicBezTo>
                  <a:cubicBezTo>
                    <a:pt x="3997" y="2061"/>
                    <a:pt x="3738" y="1481"/>
                    <a:pt x="4443" y="580"/>
                  </a:cubicBezTo>
                  <a:lnTo>
                    <a:pt x="4443" y="580"/>
                  </a:lnTo>
                  <a:cubicBezTo>
                    <a:pt x="4353" y="629"/>
                    <a:pt x="4182" y="634"/>
                    <a:pt x="4110" y="634"/>
                  </a:cubicBezTo>
                  <a:cubicBezTo>
                    <a:pt x="4089" y="634"/>
                    <a:pt x="4077" y="634"/>
                    <a:pt x="4077" y="634"/>
                  </a:cubicBezTo>
                  <a:lnTo>
                    <a:pt x="419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4"/>
            <p:cNvSpPr/>
            <p:nvPr/>
          </p:nvSpPr>
          <p:spPr>
            <a:xfrm>
              <a:off x="6423086" y="571623"/>
              <a:ext cx="9241" cy="1354"/>
            </a:xfrm>
            <a:custGeom>
              <a:avLst/>
              <a:gdLst/>
              <a:ahLst/>
              <a:cxnLst/>
              <a:rect l="l" t="t" r="r" b="b"/>
              <a:pathLst>
                <a:path w="928" h="136" extrusionOk="0">
                  <a:moveTo>
                    <a:pt x="927" y="1"/>
                  </a:moveTo>
                  <a:lnTo>
                    <a:pt x="927" y="1"/>
                  </a:lnTo>
                  <a:cubicBezTo>
                    <a:pt x="219" y="101"/>
                    <a:pt x="1" y="135"/>
                    <a:pt x="19" y="135"/>
                  </a:cubicBezTo>
                  <a:cubicBezTo>
                    <a:pt x="39" y="135"/>
                    <a:pt x="359" y="92"/>
                    <a:pt x="615" y="54"/>
                  </a:cubicBezTo>
                  <a:lnTo>
                    <a:pt x="615" y="54"/>
                  </a:lnTo>
                  <a:cubicBezTo>
                    <a:pt x="492" y="86"/>
                    <a:pt x="482" y="105"/>
                    <a:pt x="534" y="105"/>
                  </a:cubicBezTo>
                  <a:cubicBezTo>
                    <a:pt x="600" y="105"/>
                    <a:pt x="764" y="75"/>
                    <a:pt x="9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4"/>
            <p:cNvSpPr/>
            <p:nvPr/>
          </p:nvSpPr>
          <p:spPr>
            <a:xfrm>
              <a:off x="5826099" y="280872"/>
              <a:ext cx="9699" cy="189"/>
            </a:xfrm>
            <a:custGeom>
              <a:avLst/>
              <a:gdLst/>
              <a:ahLst/>
              <a:cxnLst/>
              <a:rect l="l" t="t" r="r" b="b"/>
              <a:pathLst>
                <a:path w="974" h="19" extrusionOk="0">
                  <a:moveTo>
                    <a:pt x="973" y="18"/>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4"/>
            <p:cNvSpPr/>
            <p:nvPr/>
          </p:nvSpPr>
          <p:spPr>
            <a:xfrm>
              <a:off x="5937349" y="330532"/>
              <a:ext cx="7359" cy="1304"/>
            </a:xfrm>
            <a:custGeom>
              <a:avLst/>
              <a:gdLst/>
              <a:ahLst/>
              <a:cxnLst/>
              <a:rect l="l" t="t" r="r" b="b"/>
              <a:pathLst>
                <a:path w="739" h="131" extrusionOk="0">
                  <a:moveTo>
                    <a:pt x="738" y="0"/>
                  </a:moveTo>
                  <a:lnTo>
                    <a:pt x="738" y="0"/>
                  </a:lnTo>
                  <a:cubicBezTo>
                    <a:pt x="114" y="18"/>
                    <a:pt x="0" y="25"/>
                    <a:pt x="84" y="25"/>
                  </a:cubicBezTo>
                  <a:cubicBezTo>
                    <a:pt x="168" y="25"/>
                    <a:pt x="449" y="18"/>
                    <a:pt x="614" y="9"/>
                  </a:cubicBezTo>
                  <a:lnTo>
                    <a:pt x="614" y="9"/>
                  </a:lnTo>
                  <a:cubicBezTo>
                    <a:pt x="397" y="42"/>
                    <a:pt x="457" y="131"/>
                    <a:pt x="559" y="131"/>
                  </a:cubicBezTo>
                  <a:cubicBezTo>
                    <a:pt x="620" y="131"/>
                    <a:pt x="698" y="98"/>
                    <a:pt x="7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4"/>
            <p:cNvSpPr/>
            <p:nvPr/>
          </p:nvSpPr>
          <p:spPr>
            <a:xfrm>
              <a:off x="5912623" y="292154"/>
              <a:ext cx="32700" cy="24436"/>
            </a:xfrm>
            <a:custGeom>
              <a:avLst/>
              <a:gdLst/>
              <a:ahLst/>
              <a:cxnLst/>
              <a:rect l="l" t="t" r="r" b="b"/>
              <a:pathLst>
                <a:path w="3284" h="2454" extrusionOk="0">
                  <a:moveTo>
                    <a:pt x="2758" y="0"/>
                  </a:moveTo>
                  <a:lnTo>
                    <a:pt x="2758" y="0"/>
                  </a:lnTo>
                  <a:cubicBezTo>
                    <a:pt x="1839" y="500"/>
                    <a:pt x="920" y="1000"/>
                    <a:pt x="1" y="1499"/>
                  </a:cubicBezTo>
                  <a:cubicBezTo>
                    <a:pt x="697" y="1557"/>
                    <a:pt x="515" y="1792"/>
                    <a:pt x="1006" y="1792"/>
                  </a:cubicBezTo>
                  <a:cubicBezTo>
                    <a:pt x="1119" y="1792"/>
                    <a:pt x="1269" y="1779"/>
                    <a:pt x="1473" y="1749"/>
                  </a:cubicBezTo>
                  <a:lnTo>
                    <a:pt x="1473" y="1749"/>
                  </a:lnTo>
                  <a:cubicBezTo>
                    <a:pt x="1607" y="2391"/>
                    <a:pt x="741" y="1972"/>
                    <a:pt x="385" y="2364"/>
                  </a:cubicBezTo>
                  <a:cubicBezTo>
                    <a:pt x="644" y="2245"/>
                    <a:pt x="892" y="2186"/>
                    <a:pt x="1131" y="2186"/>
                  </a:cubicBezTo>
                  <a:cubicBezTo>
                    <a:pt x="1426" y="2186"/>
                    <a:pt x="1706" y="2276"/>
                    <a:pt x="1973" y="2454"/>
                  </a:cubicBezTo>
                  <a:cubicBezTo>
                    <a:pt x="1857" y="2293"/>
                    <a:pt x="1919" y="2222"/>
                    <a:pt x="1990" y="2213"/>
                  </a:cubicBezTo>
                  <a:cubicBezTo>
                    <a:pt x="2151" y="2070"/>
                    <a:pt x="2606" y="2017"/>
                    <a:pt x="2677" y="1892"/>
                  </a:cubicBezTo>
                  <a:lnTo>
                    <a:pt x="2677" y="1892"/>
                  </a:lnTo>
                  <a:lnTo>
                    <a:pt x="1964" y="1990"/>
                  </a:lnTo>
                  <a:cubicBezTo>
                    <a:pt x="3248" y="1080"/>
                    <a:pt x="3284" y="411"/>
                    <a:pt x="275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4"/>
            <p:cNvSpPr/>
            <p:nvPr/>
          </p:nvSpPr>
          <p:spPr>
            <a:xfrm>
              <a:off x="5893086" y="287156"/>
              <a:ext cx="46910" cy="11491"/>
            </a:xfrm>
            <a:custGeom>
              <a:avLst/>
              <a:gdLst/>
              <a:ahLst/>
              <a:cxnLst/>
              <a:rect l="l" t="t" r="r" b="b"/>
              <a:pathLst>
                <a:path w="4711" h="1154" extrusionOk="0">
                  <a:moveTo>
                    <a:pt x="2613" y="1"/>
                  </a:moveTo>
                  <a:cubicBezTo>
                    <a:pt x="1338" y="1"/>
                    <a:pt x="33" y="388"/>
                    <a:pt x="0" y="1154"/>
                  </a:cubicBezTo>
                  <a:cubicBezTo>
                    <a:pt x="1108" y="656"/>
                    <a:pt x="2249" y="403"/>
                    <a:pt x="3424" y="403"/>
                  </a:cubicBezTo>
                  <a:cubicBezTo>
                    <a:pt x="3848" y="403"/>
                    <a:pt x="4277" y="436"/>
                    <a:pt x="4711" y="502"/>
                  </a:cubicBezTo>
                  <a:cubicBezTo>
                    <a:pt x="4269" y="167"/>
                    <a:pt x="3448" y="1"/>
                    <a:pt x="26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
            <p:cNvSpPr/>
            <p:nvPr/>
          </p:nvSpPr>
          <p:spPr>
            <a:xfrm>
              <a:off x="5939988" y="292154"/>
              <a:ext cx="100" cy="10"/>
            </a:xfrm>
            <a:custGeom>
              <a:avLst/>
              <a:gdLst/>
              <a:ahLst/>
              <a:cxnLst/>
              <a:rect l="l" t="t" r="r" b="b"/>
              <a:pathLst>
                <a:path w="10" h="1" extrusionOk="0">
                  <a:moveTo>
                    <a:pt x="1" y="0"/>
                  </a:moveTo>
                  <a:cubicBezTo>
                    <a:pt x="1" y="0"/>
                    <a:pt x="1" y="0"/>
                    <a:pt x="10" y="0"/>
                  </a:cubicBezTo>
                  <a:cubicBezTo>
                    <a:pt x="10" y="0"/>
                    <a:pt x="10" y="0"/>
                    <a:pt x="10" y="0"/>
                  </a:cubicBezTo>
                  <a:cubicBezTo>
                    <a:pt x="10" y="0"/>
                    <a:pt x="1"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4"/>
            <p:cNvSpPr/>
            <p:nvPr/>
          </p:nvSpPr>
          <p:spPr>
            <a:xfrm>
              <a:off x="5931553" y="314181"/>
              <a:ext cx="2579" cy="2410"/>
            </a:xfrm>
            <a:custGeom>
              <a:avLst/>
              <a:gdLst/>
              <a:ahLst/>
              <a:cxnLst/>
              <a:rect l="l" t="t" r="r" b="b"/>
              <a:pathLst>
                <a:path w="259" h="242" extrusionOk="0">
                  <a:moveTo>
                    <a:pt x="100" y="0"/>
                  </a:moveTo>
                  <a:cubicBezTo>
                    <a:pt x="97" y="0"/>
                    <a:pt x="93" y="0"/>
                    <a:pt x="89" y="1"/>
                  </a:cubicBezTo>
                  <a:cubicBezTo>
                    <a:pt x="18" y="63"/>
                    <a:pt x="0" y="135"/>
                    <a:pt x="72" y="242"/>
                  </a:cubicBezTo>
                  <a:cubicBezTo>
                    <a:pt x="259" y="88"/>
                    <a:pt x="178" y="0"/>
                    <a:pt x="1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4"/>
            <p:cNvSpPr/>
            <p:nvPr/>
          </p:nvSpPr>
          <p:spPr>
            <a:xfrm>
              <a:off x="5822016" y="260438"/>
              <a:ext cx="26835" cy="13692"/>
            </a:xfrm>
            <a:custGeom>
              <a:avLst/>
              <a:gdLst/>
              <a:ahLst/>
              <a:cxnLst/>
              <a:rect l="l" t="t" r="r" b="b"/>
              <a:pathLst>
                <a:path w="2695" h="1375" extrusionOk="0">
                  <a:moveTo>
                    <a:pt x="1330" y="1"/>
                  </a:moveTo>
                  <a:lnTo>
                    <a:pt x="1330" y="1"/>
                  </a:lnTo>
                  <a:cubicBezTo>
                    <a:pt x="0" y="152"/>
                    <a:pt x="1348" y="803"/>
                    <a:pt x="1365" y="1374"/>
                  </a:cubicBezTo>
                  <a:cubicBezTo>
                    <a:pt x="2695" y="1232"/>
                    <a:pt x="1339" y="580"/>
                    <a:pt x="1945" y="304"/>
                  </a:cubicBezTo>
                  <a:lnTo>
                    <a:pt x="133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4"/>
            <p:cNvSpPr/>
            <p:nvPr/>
          </p:nvSpPr>
          <p:spPr>
            <a:xfrm>
              <a:off x="6677053" y="682226"/>
              <a:ext cx="14578" cy="5068"/>
            </a:xfrm>
            <a:custGeom>
              <a:avLst/>
              <a:gdLst/>
              <a:ahLst/>
              <a:cxnLst/>
              <a:rect l="l" t="t" r="r" b="b"/>
              <a:pathLst>
                <a:path w="1464" h="509" extrusionOk="0">
                  <a:moveTo>
                    <a:pt x="1339" y="0"/>
                  </a:moveTo>
                  <a:lnTo>
                    <a:pt x="1" y="27"/>
                  </a:lnTo>
                  <a:lnTo>
                    <a:pt x="991" y="509"/>
                  </a:lnTo>
                  <a:cubicBezTo>
                    <a:pt x="1348" y="348"/>
                    <a:pt x="1464" y="170"/>
                    <a:pt x="133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4"/>
            <p:cNvSpPr/>
            <p:nvPr/>
          </p:nvSpPr>
          <p:spPr>
            <a:xfrm>
              <a:off x="6858188" y="759689"/>
              <a:ext cx="6054" cy="5168"/>
            </a:xfrm>
            <a:custGeom>
              <a:avLst/>
              <a:gdLst/>
              <a:ahLst/>
              <a:cxnLst/>
              <a:rect l="l" t="t" r="r" b="b"/>
              <a:pathLst>
                <a:path w="608" h="519" extrusionOk="0">
                  <a:moveTo>
                    <a:pt x="348" y="1"/>
                  </a:moveTo>
                  <a:lnTo>
                    <a:pt x="1" y="518"/>
                  </a:lnTo>
                  <a:cubicBezTo>
                    <a:pt x="491" y="482"/>
                    <a:pt x="607" y="313"/>
                    <a:pt x="3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4"/>
            <p:cNvSpPr/>
            <p:nvPr/>
          </p:nvSpPr>
          <p:spPr>
            <a:xfrm>
              <a:off x="5818879" y="252482"/>
              <a:ext cx="9400" cy="7259"/>
            </a:xfrm>
            <a:custGeom>
              <a:avLst/>
              <a:gdLst/>
              <a:ahLst/>
              <a:cxnLst/>
              <a:rect l="l" t="t" r="r" b="b"/>
              <a:pathLst>
                <a:path w="944" h="729" extrusionOk="0">
                  <a:moveTo>
                    <a:pt x="673" y="0"/>
                  </a:moveTo>
                  <a:cubicBezTo>
                    <a:pt x="397" y="0"/>
                    <a:pt x="0" y="591"/>
                    <a:pt x="797" y="728"/>
                  </a:cubicBezTo>
                  <a:cubicBezTo>
                    <a:pt x="944" y="183"/>
                    <a:pt x="827" y="0"/>
                    <a:pt x="6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4"/>
            <p:cNvSpPr/>
            <p:nvPr/>
          </p:nvSpPr>
          <p:spPr>
            <a:xfrm>
              <a:off x="5951359" y="296864"/>
              <a:ext cx="26477" cy="24177"/>
            </a:xfrm>
            <a:custGeom>
              <a:avLst/>
              <a:gdLst/>
              <a:ahLst/>
              <a:cxnLst/>
              <a:rect l="l" t="t" r="r" b="b"/>
              <a:pathLst>
                <a:path w="2659" h="2428" extrusionOk="0">
                  <a:moveTo>
                    <a:pt x="2400" y="0"/>
                  </a:moveTo>
                  <a:lnTo>
                    <a:pt x="1446" y="205"/>
                  </a:lnTo>
                  <a:lnTo>
                    <a:pt x="1687" y="214"/>
                  </a:lnTo>
                  <a:cubicBezTo>
                    <a:pt x="348" y="571"/>
                    <a:pt x="1" y="1312"/>
                    <a:pt x="643" y="2427"/>
                  </a:cubicBezTo>
                  <a:cubicBezTo>
                    <a:pt x="665" y="2427"/>
                    <a:pt x="687" y="2427"/>
                    <a:pt x="709" y="2427"/>
                  </a:cubicBezTo>
                  <a:cubicBezTo>
                    <a:pt x="2222" y="2427"/>
                    <a:pt x="1607" y="1204"/>
                    <a:pt x="2311" y="1196"/>
                  </a:cubicBezTo>
                  <a:cubicBezTo>
                    <a:pt x="2427" y="794"/>
                    <a:pt x="2659" y="348"/>
                    <a:pt x="24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
            <p:cNvSpPr/>
            <p:nvPr/>
          </p:nvSpPr>
          <p:spPr>
            <a:xfrm>
              <a:off x="6302526" y="414318"/>
              <a:ext cx="2131" cy="438"/>
            </a:xfrm>
            <a:custGeom>
              <a:avLst/>
              <a:gdLst/>
              <a:ahLst/>
              <a:cxnLst/>
              <a:rect l="l" t="t" r="r" b="b"/>
              <a:pathLst>
                <a:path w="214" h="44" extrusionOk="0">
                  <a:moveTo>
                    <a:pt x="193" y="1"/>
                  </a:moveTo>
                  <a:cubicBezTo>
                    <a:pt x="185" y="1"/>
                    <a:pt x="164" y="3"/>
                    <a:pt x="125" y="8"/>
                  </a:cubicBezTo>
                  <a:cubicBezTo>
                    <a:pt x="72" y="17"/>
                    <a:pt x="36" y="34"/>
                    <a:pt x="0" y="43"/>
                  </a:cubicBezTo>
                  <a:cubicBezTo>
                    <a:pt x="131" y="17"/>
                    <a:pt x="214" y="1"/>
                    <a:pt x="19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4"/>
            <p:cNvSpPr/>
            <p:nvPr/>
          </p:nvSpPr>
          <p:spPr>
            <a:xfrm>
              <a:off x="6193705" y="335770"/>
              <a:ext cx="198104" cy="111703"/>
            </a:xfrm>
            <a:custGeom>
              <a:avLst/>
              <a:gdLst/>
              <a:ahLst/>
              <a:cxnLst/>
              <a:rect l="l" t="t" r="r" b="b"/>
              <a:pathLst>
                <a:path w="19895" h="11218" extrusionOk="0">
                  <a:moveTo>
                    <a:pt x="18146" y="1"/>
                  </a:moveTo>
                  <a:lnTo>
                    <a:pt x="18146" y="1"/>
                  </a:lnTo>
                  <a:cubicBezTo>
                    <a:pt x="17958" y="188"/>
                    <a:pt x="14524" y="1562"/>
                    <a:pt x="14425" y="1713"/>
                  </a:cubicBezTo>
                  <a:cubicBezTo>
                    <a:pt x="13807" y="2818"/>
                    <a:pt x="13012" y="4031"/>
                    <a:pt x="12134" y="4031"/>
                  </a:cubicBezTo>
                  <a:cubicBezTo>
                    <a:pt x="11706" y="4031"/>
                    <a:pt x="11259" y="3743"/>
                    <a:pt x="10804" y="3016"/>
                  </a:cubicBezTo>
                  <a:cubicBezTo>
                    <a:pt x="10710" y="3007"/>
                    <a:pt x="10616" y="3003"/>
                    <a:pt x="10523" y="3003"/>
                  </a:cubicBezTo>
                  <a:cubicBezTo>
                    <a:pt x="9578" y="3003"/>
                    <a:pt x="8625" y="3422"/>
                    <a:pt x="7797" y="3649"/>
                  </a:cubicBezTo>
                  <a:lnTo>
                    <a:pt x="7788" y="3703"/>
                  </a:lnTo>
                  <a:lnTo>
                    <a:pt x="7726" y="3676"/>
                  </a:lnTo>
                  <a:cubicBezTo>
                    <a:pt x="7430" y="3754"/>
                    <a:pt x="7155" y="3808"/>
                    <a:pt x="6904" y="3808"/>
                  </a:cubicBezTo>
                  <a:cubicBezTo>
                    <a:pt x="6694" y="3808"/>
                    <a:pt x="6500" y="3770"/>
                    <a:pt x="6325" y="3676"/>
                  </a:cubicBezTo>
                  <a:cubicBezTo>
                    <a:pt x="6295" y="3680"/>
                    <a:pt x="6260" y="3682"/>
                    <a:pt x="6220" y="3682"/>
                  </a:cubicBezTo>
                  <a:cubicBezTo>
                    <a:pt x="5681" y="3682"/>
                    <a:pt x="4268" y="3324"/>
                    <a:pt x="3692" y="3324"/>
                  </a:cubicBezTo>
                  <a:cubicBezTo>
                    <a:pt x="3331" y="3324"/>
                    <a:pt x="3300" y="3465"/>
                    <a:pt x="4024" y="3926"/>
                  </a:cubicBezTo>
                  <a:cubicBezTo>
                    <a:pt x="3850" y="4119"/>
                    <a:pt x="3703" y="4188"/>
                    <a:pt x="3563" y="4188"/>
                  </a:cubicBezTo>
                  <a:cubicBezTo>
                    <a:pt x="3212" y="4188"/>
                    <a:pt x="2908" y="3753"/>
                    <a:pt x="2360" y="3753"/>
                  </a:cubicBezTo>
                  <a:cubicBezTo>
                    <a:pt x="2238" y="3753"/>
                    <a:pt x="2103" y="3775"/>
                    <a:pt x="1954" y="3828"/>
                  </a:cubicBezTo>
                  <a:lnTo>
                    <a:pt x="2810" y="3899"/>
                  </a:lnTo>
                  <a:cubicBezTo>
                    <a:pt x="2373" y="5389"/>
                    <a:pt x="0" y="5300"/>
                    <a:pt x="2623" y="5960"/>
                  </a:cubicBezTo>
                  <a:cubicBezTo>
                    <a:pt x="2236" y="6717"/>
                    <a:pt x="2595" y="9860"/>
                    <a:pt x="2245" y="9860"/>
                  </a:cubicBezTo>
                  <a:cubicBezTo>
                    <a:pt x="2240" y="9860"/>
                    <a:pt x="2236" y="9860"/>
                    <a:pt x="2230" y="9858"/>
                  </a:cubicBezTo>
                  <a:lnTo>
                    <a:pt x="1615" y="9671"/>
                  </a:lnTo>
                  <a:lnTo>
                    <a:pt x="1615" y="9671"/>
                  </a:lnTo>
                  <a:cubicBezTo>
                    <a:pt x="2275" y="10046"/>
                    <a:pt x="3970" y="10724"/>
                    <a:pt x="2016" y="10884"/>
                  </a:cubicBezTo>
                  <a:cubicBezTo>
                    <a:pt x="2213" y="10902"/>
                    <a:pt x="2418" y="10929"/>
                    <a:pt x="2614" y="10947"/>
                  </a:cubicBezTo>
                  <a:cubicBezTo>
                    <a:pt x="3014" y="11148"/>
                    <a:pt x="3389" y="11218"/>
                    <a:pt x="3712" y="11218"/>
                  </a:cubicBezTo>
                  <a:cubicBezTo>
                    <a:pt x="4362" y="11218"/>
                    <a:pt x="4803" y="10935"/>
                    <a:pt x="4809" y="10875"/>
                  </a:cubicBezTo>
                  <a:cubicBezTo>
                    <a:pt x="6129" y="10269"/>
                    <a:pt x="5264" y="9626"/>
                    <a:pt x="5603" y="9002"/>
                  </a:cubicBezTo>
                  <a:lnTo>
                    <a:pt x="5603" y="9002"/>
                  </a:lnTo>
                  <a:cubicBezTo>
                    <a:pt x="5405" y="9093"/>
                    <a:pt x="5285" y="9229"/>
                    <a:pt x="5034" y="9229"/>
                  </a:cubicBezTo>
                  <a:cubicBezTo>
                    <a:pt x="4990" y="9229"/>
                    <a:pt x="4942" y="9225"/>
                    <a:pt x="4889" y="9216"/>
                  </a:cubicBezTo>
                  <a:cubicBezTo>
                    <a:pt x="5880" y="7776"/>
                    <a:pt x="7457" y="7031"/>
                    <a:pt x="8461" y="7031"/>
                  </a:cubicBezTo>
                  <a:cubicBezTo>
                    <a:pt x="8713" y="7031"/>
                    <a:pt x="8929" y="7078"/>
                    <a:pt x="9091" y="7173"/>
                  </a:cubicBezTo>
                  <a:cubicBezTo>
                    <a:pt x="9082" y="6941"/>
                    <a:pt x="10063" y="7075"/>
                    <a:pt x="10054" y="6736"/>
                  </a:cubicBezTo>
                  <a:lnTo>
                    <a:pt x="9439" y="6665"/>
                  </a:lnTo>
                  <a:cubicBezTo>
                    <a:pt x="10381" y="6276"/>
                    <a:pt x="11355" y="6081"/>
                    <a:pt x="12366" y="6081"/>
                  </a:cubicBezTo>
                  <a:cubicBezTo>
                    <a:pt x="12561" y="6081"/>
                    <a:pt x="12756" y="6088"/>
                    <a:pt x="12953" y="6103"/>
                  </a:cubicBezTo>
                  <a:cubicBezTo>
                    <a:pt x="12855" y="6584"/>
                    <a:pt x="12597" y="6843"/>
                    <a:pt x="12186" y="6879"/>
                  </a:cubicBezTo>
                  <a:cubicBezTo>
                    <a:pt x="13069" y="7093"/>
                    <a:pt x="14434" y="7655"/>
                    <a:pt x="12151" y="7976"/>
                  </a:cubicBezTo>
                  <a:cubicBezTo>
                    <a:pt x="12259" y="8028"/>
                    <a:pt x="12343" y="8048"/>
                    <a:pt x="12413" y="8048"/>
                  </a:cubicBezTo>
                  <a:cubicBezTo>
                    <a:pt x="12639" y="8048"/>
                    <a:pt x="12712" y="7840"/>
                    <a:pt x="12938" y="7840"/>
                  </a:cubicBezTo>
                  <a:cubicBezTo>
                    <a:pt x="13040" y="7840"/>
                    <a:pt x="13173" y="7882"/>
                    <a:pt x="13364" y="8003"/>
                  </a:cubicBezTo>
                  <a:cubicBezTo>
                    <a:pt x="12641" y="8565"/>
                    <a:pt x="11794" y="8253"/>
                    <a:pt x="11071" y="8699"/>
                  </a:cubicBezTo>
                  <a:cubicBezTo>
                    <a:pt x="11410" y="8333"/>
                    <a:pt x="10224" y="8128"/>
                    <a:pt x="10928" y="7931"/>
                  </a:cubicBezTo>
                  <a:lnTo>
                    <a:pt x="10928" y="7931"/>
                  </a:lnTo>
                  <a:cubicBezTo>
                    <a:pt x="10661" y="7985"/>
                    <a:pt x="10233" y="8092"/>
                    <a:pt x="10081" y="8226"/>
                  </a:cubicBezTo>
                  <a:cubicBezTo>
                    <a:pt x="10815" y="9557"/>
                    <a:pt x="11559" y="10080"/>
                    <a:pt x="12267" y="10080"/>
                  </a:cubicBezTo>
                  <a:cubicBezTo>
                    <a:pt x="13675" y="10080"/>
                    <a:pt x="14944" y="8011"/>
                    <a:pt x="15728" y="6111"/>
                  </a:cubicBezTo>
                  <a:lnTo>
                    <a:pt x="15728" y="6111"/>
                  </a:lnTo>
                  <a:lnTo>
                    <a:pt x="15389" y="6147"/>
                  </a:lnTo>
                  <a:cubicBezTo>
                    <a:pt x="15493" y="5797"/>
                    <a:pt x="15628" y="5628"/>
                    <a:pt x="15800" y="5628"/>
                  </a:cubicBezTo>
                  <a:cubicBezTo>
                    <a:pt x="15834" y="5628"/>
                    <a:pt x="15869" y="5634"/>
                    <a:pt x="15906" y="5648"/>
                  </a:cubicBezTo>
                  <a:cubicBezTo>
                    <a:pt x="16263" y="4720"/>
                    <a:pt x="16486" y="3881"/>
                    <a:pt x="16531" y="3417"/>
                  </a:cubicBezTo>
                  <a:cubicBezTo>
                    <a:pt x="16546" y="3419"/>
                    <a:pt x="16561" y="3420"/>
                    <a:pt x="16574" y="3420"/>
                  </a:cubicBezTo>
                  <a:cubicBezTo>
                    <a:pt x="17040" y="3420"/>
                    <a:pt x="16462" y="2405"/>
                    <a:pt x="17780" y="2258"/>
                  </a:cubicBezTo>
                  <a:lnTo>
                    <a:pt x="17780" y="2258"/>
                  </a:lnTo>
                  <a:lnTo>
                    <a:pt x="16986" y="2275"/>
                  </a:lnTo>
                  <a:cubicBezTo>
                    <a:pt x="16968" y="1419"/>
                    <a:pt x="19894" y="1856"/>
                    <a:pt x="19858" y="152"/>
                  </a:cubicBezTo>
                  <a:lnTo>
                    <a:pt x="19858" y="152"/>
                  </a:lnTo>
                  <a:lnTo>
                    <a:pt x="18038" y="402"/>
                  </a:lnTo>
                  <a:lnTo>
                    <a:pt x="1814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4"/>
            <p:cNvSpPr/>
            <p:nvPr/>
          </p:nvSpPr>
          <p:spPr>
            <a:xfrm>
              <a:off x="6309267" y="403325"/>
              <a:ext cx="5795" cy="1016"/>
            </a:xfrm>
            <a:custGeom>
              <a:avLst/>
              <a:gdLst/>
              <a:ahLst/>
              <a:cxnLst/>
              <a:rect l="l" t="t" r="r" b="b"/>
              <a:pathLst>
                <a:path w="582" h="102" extrusionOk="0">
                  <a:moveTo>
                    <a:pt x="61" y="1"/>
                  </a:moveTo>
                  <a:cubicBezTo>
                    <a:pt x="15" y="1"/>
                    <a:pt x="0" y="11"/>
                    <a:pt x="28" y="32"/>
                  </a:cubicBezTo>
                  <a:cubicBezTo>
                    <a:pt x="190" y="80"/>
                    <a:pt x="332" y="101"/>
                    <a:pt x="461" y="101"/>
                  </a:cubicBezTo>
                  <a:cubicBezTo>
                    <a:pt x="502" y="101"/>
                    <a:pt x="542" y="99"/>
                    <a:pt x="581" y="95"/>
                  </a:cubicBezTo>
                  <a:cubicBezTo>
                    <a:pt x="348" y="36"/>
                    <a:pt x="148" y="1"/>
                    <a:pt x="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4"/>
            <p:cNvSpPr/>
            <p:nvPr/>
          </p:nvSpPr>
          <p:spPr>
            <a:xfrm>
              <a:off x="6218132" y="444770"/>
              <a:ext cx="8095" cy="3366"/>
            </a:xfrm>
            <a:custGeom>
              <a:avLst/>
              <a:gdLst/>
              <a:ahLst/>
              <a:cxnLst/>
              <a:rect l="l" t="t" r="r" b="b"/>
              <a:pathLst>
                <a:path w="813" h="338" extrusionOk="0">
                  <a:moveTo>
                    <a:pt x="161" y="1"/>
                  </a:moveTo>
                  <a:cubicBezTo>
                    <a:pt x="0" y="1"/>
                    <a:pt x="732" y="338"/>
                    <a:pt x="785" y="338"/>
                  </a:cubicBezTo>
                  <a:cubicBezTo>
                    <a:pt x="812" y="338"/>
                    <a:pt x="670" y="253"/>
                    <a:pt x="16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4"/>
            <p:cNvSpPr/>
            <p:nvPr/>
          </p:nvSpPr>
          <p:spPr>
            <a:xfrm>
              <a:off x="6370747" y="358056"/>
              <a:ext cx="5427" cy="199"/>
            </a:xfrm>
            <a:custGeom>
              <a:avLst/>
              <a:gdLst/>
              <a:ahLst/>
              <a:cxnLst/>
              <a:rect l="l" t="t" r="r" b="b"/>
              <a:pathLst>
                <a:path w="545" h="20" extrusionOk="0">
                  <a:moveTo>
                    <a:pt x="315" y="1"/>
                  </a:moveTo>
                  <a:cubicBezTo>
                    <a:pt x="198" y="1"/>
                    <a:pt x="95" y="9"/>
                    <a:pt x="1" y="20"/>
                  </a:cubicBezTo>
                  <a:lnTo>
                    <a:pt x="545" y="11"/>
                  </a:lnTo>
                  <a:cubicBezTo>
                    <a:pt x="463" y="4"/>
                    <a:pt x="387" y="1"/>
                    <a:pt x="31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4"/>
            <p:cNvSpPr/>
            <p:nvPr/>
          </p:nvSpPr>
          <p:spPr>
            <a:xfrm>
              <a:off x="6714634" y="681848"/>
              <a:ext cx="13243" cy="4800"/>
            </a:xfrm>
            <a:custGeom>
              <a:avLst/>
              <a:gdLst/>
              <a:ahLst/>
              <a:cxnLst/>
              <a:rect l="l" t="t" r="r" b="b"/>
              <a:pathLst>
                <a:path w="1330" h="482" extrusionOk="0">
                  <a:moveTo>
                    <a:pt x="314" y="0"/>
                  </a:moveTo>
                  <a:cubicBezTo>
                    <a:pt x="204" y="0"/>
                    <a:pt x="101" y="52"/>
                    <a:pt x="0" y="199"/>
                  </a:cubicBezTo>
                  <a:cubicBezTo>
                    <a:pt x="80" y="184"/>
                    <a:pt x="150" y="177"/>
                    <a:pt x="212" y="177"/>
                  </a:cubicBezTo>
                  <a:cubicBezTo>
                    <a:pt x="637" y="177"/>
                    <a:pt x="701" y="482"/>
                    <a:pt x="926" y="482"/>
                  </a:cubicBezTo>
                  <a:cubicBezTo>
                    <a:pt x="1020" y="482"/>
                    <a:pt x="1142" y="429"/>
                    <a:pt x="1329" y="279"/>
                  </a:cubicBezTo>
                  <a:lnTo>
                    <a:pt x="1329" y="279"/>
                  </a:lnTo>
                  <a:cubicBezTo>
                    <a:pt x="1308" y="281"/>
                    <a:pt x="1288" y="282"/>
                    <a:pt x="1267" y="282"/>
                  </a:cubicBezTo>
                  <a:cubicBezTo>
                    <a:pt x="868" y="282"/>
                    <a:pt x="571" y="0"/>
                    <a:pt x="3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
            <p:cNvSpPr/>
            <p:nvPr/>
          </p:nvSpPr>
          <p:spPr>
            <a:xfrm>
              <a:off x="5847160" y="253866"/>
              <a:ext cx="6253" cy="2539"/>
            </a:xfrm>
            <a:custGeom>
              <a:avLst/>
              <a:gdLst/>
              <a:ahLst/>
              <a:cxnLst/>
              <a:rect l="l" t="t" r="r" b="b"/>
              <a:pathLst>
                <a:path w="628" h="255" extrusionOk="0">
                  <a:moveTo>
                    <a:pt x="0" y="0"/>
                  </a:moveTo>
                  <a:lnTo>
                    <a:pt x="0" y="0"/>
                  </a:lnTo>
                  <a:cubicBezTo>
                    <a:pt x="6" y="73"/>
                    <a:pt x="530" y="255"/>
                    <a:pt x="591" y="255"/>
                  </a:cubicBezTo>
                  <a:cubicBezTo>
                    <a:pt x="627" y="255"/>
                    <a:pt x="500" y="19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
            <p:cNvSpPr/>
            <p:nvPr/>
          </p:nvSpPr>
          <p:spPr>
            <a:xfrm>
              <a:off x="5827194" y="223843"/>
              <a:ext cx="56748" cy="30878"/>
            </a:xfrm>
            <a:custGeom>
              <a:avLst/>
              <a:gdLst/>
              <a:ahLst/>
              <a:cxnLst/>
              <a:rect l="l" t="t" r="r" b="b"/>
              <a:pathLst>
                <a:path w="5699" h="3101" extrusionOk="0">
                  <a:moveTo>
                    <a:pt x="3513" y="0"/>
                  </a:moveTo>
                  <a:lnTo>
                    <a:pt x="3513" y="0"/>
                  </a:lnTo>
                  <a:cubicBezTo>
                    <a:pt x="3031" y="107"/>
                    <a:pt x="2424" y="384"/>
                    <a:pt x="2068" y="544"/>
                  </a:cubicBezTo>
                  <a:lnTo>
                    <a:pt x="2683" y="732"/>
                  </a:lnTo>
                  <a:cubicBezTo>
                    <a:pt x="0" y="932"/>
                    <a:pt x="1606" y="3101"/>
                    <a:pt x="1946" y="3101"/>
                  </a:cubicBezTo>
                  <a:cubicBezTo>
                    <a:pt x="1984" y="3101"/>
                    <a:pt x="2006" y="3074"/>
                    <a:pt x="2005" y="3015"/>
                  </a:cubicBezTo>
                  <a:lnTo>
                    <a:pt x="2005" y="3015"/>
                  </a:lnTo>
                  <a:cubicBezTo>
                    <a:pt x="2151" y="3070"/>
                    <a:pt x="2301" y="3096"/>
                    <a:pt x="2453" y="3096"/>
                  </a:cubicBezTo>
                  <a:cubicBezTo>
                    <a:pt x="3783" y="3096"/>
                    <a:pt x="5235" y="1172"/>
                    <a:pt x="4619" y="419"/>
                  </a:cubicBezTo>
                  <a:lnTo>
                    <a:pt x="5698" y="45"/>
                  </a:lnTo>
                  <a:cubicBezTo>
                    <a:pt x="5651" y="44"/>
                    <a:pt x="5604" y="43"/>
                    <a:pt x="5560" y="43"/>
                  </a:cubicBezTo>
                  <a:cubicBezTo>
                    <a:pt x="3985" y="43"/>
                    <a:pt x="4552" y="584"/>
                    <a:pt x="3292" y="584"/>
                  </a:cubicBezTo>
                  <a:cubicBezTo>
                    <a:pt x="3152" y="584"/>
                    <a:pt x="2989" y="577"/>
                    <a:pt x="2799" y="562"/>
                  </a:cubicBezTo>
                  <a:lnTo>
                    <a:pt x="351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4"/>
            <p:cNvSpPr/>
            <p:nvPr/>
          </p:nvSpPr>
          <p:spPr>
            <a:xfrm>
              <a:off x="6696063" y="663665"/>
              <a:ext cx="7179" cy="4570"/>
            </a:xfrm>
            <a:custGeom>
              <a:avLst/>
              <a:gdLst/>
              <a:ahLst/>
              <a:cxnLst/>
              <a:rect l="l" t="t" r="r" b="b"/>
              <a:pathLst>
                <a:path w="721" h="459" extrusionOk="0">
                  <a:moveTo>
                    <a:pt x="714" y="0"/>
                  </a:moveTo>
                  <a:lnTo>
                    <a:pt x="1" y="321"/>
                  </a:lnTo>
                  <a:cubicBezTo>
                    <a:pt x="171" y="413"/>
                    <a:pt x="311" y="458"/>
                    <a:pt x="421" y="458"/>
                  </a:cubicBezTo>
                  <a:cubicBezTo>
                    <a:pt x="622" y="458"/>
                    <a:pt x="720" y="30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4"/>
            <p:cNvSpPr/>
            <p:nvPr/>
          </p:nvSpPr>
          <p:spPr>
            <a:xfrm>
              <a:off x="6340724" y="487857"/>
              <a:ext cx="13243" cy="2848"/>
            </a:xfrm>
            <a:custGeom>
              <a:avLst/>
              <a:gdLst/>
              <a:ahLst/>
              <a:cxnLst/>
              <a:rect l="l" t="t" r="r" b="b"/>
              <a:pathLst>
                <a:path w="1330" h="286" extrusionOk="0">
                  <a:moveTo>
                    <a:pt x="973" y="0"/>
                  </a:moveTo>
                  <a:lnTo>
                    <a:pt x="0" y="214"/>
                  </a:lnTo>
                  <a:lnTo>
                    <a:pt x="848" y="286"/>
                  </a:lnTo>
                  <a:cubicBezTo>
                    <a:pt x="723" y="107"/>
                    <a:pt x="1330" y="63"/>
                    <a:pt x="9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4"/>
            <p:cNvSpPr/>
            <p:nvPr/>
          </p:nvSpPr>
          <p:spPr>
            <a:xfrm>
              <a:off x="6329532" y="476396"/>
              <a:ext cx="18133" cy="7916"/>
            </a:xfrm>
            <a:custGeom>
              <a:avLst/>
              <a:gdLst/>
              <a:ahLst/>
              <a:cxnLst/>
              <a:rect l="l" t="t" r="r" b="b"/>
              <a:pathLst>
                <a:path w="1821" h="795" extrusionOk="0">
                  <a:moveTo>
                    <a:pt x="1820" y="1"/>
                  </a:moveTo>
                  <a:lnTo>
                    <a:pt x="0" y="134"/>
                  </a:lnTo>
                  <a:lnTo>
                    <a:pt x="1356" y="795"/>
                  </a:lnTo>
                  <a:cubicBezTo>
                    <a:pt x="741" y="491"/>
                    <a:pt x="1098" y="215"/>
                    <a:pt x="18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4"/>
            <p:cNvSpPr/>
            <p:nvPr/>
          </p:nvSpPr>
          <p:spPr>
            <a:xfrm>
              <a:off x="6550289" y="578465"/>
              <a:ext cx="9420" cy="4720"/>
            </a:xfrm>
            <a:custGeom>
              <a:avLst/>
              <a:gdLst/>
              <a:ahLst/>
              <a:cxnLst/>
              <a:rect l="l" t="t" r="r" b="b"/>
              <a:pathLst>
                <a:path w="946" h="474" extrusionOk="0">
                  <a:moveTo>
                    <a:pt x="81" y="1"/>
                  </a:moveTo>
                  <a:lnTo>
                    <a:pt x="0" y="474"/>
                  </a:lnTo>
                  <a:cubicBezTo>
                    <a:pt x="277" y="313"/>
                    <a:pt x="946" y="99"/>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4"/>
            <p:cNvSpPr/>
            <p:nvPr/>
          </p:nvSpPr>
          <p:spPr>
            <a:xfrm>
              <a:off x="6548596" y="583175"/>
              <a:ext cx="1703" cy="1613"/>
            </a:xfrm>
            <a:custGeom>
              <a:avLst/>
              <a:gdLst/>
              <a:ahLst/>
              <a:cxnLst/>
              <a:rect l="l" t="t" r="r" b="b"/>
              <a:pathLst>
                <a:path w="171" h="162" extrusionOk="0">
                  <a:moveTo>
                    <a:pt x="170" y="1"/>
                  </a:moveTo>
                  <a:cubicBezTo>
                    <a:pt x="54" y="63"/>
                    <a:pt x="1" y="125"/>
                    <a:pt x="143" y="161"/>
                  </a:cubicBezTo>
                  <a:lnTo>
                    <a:pt x="17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4"/>
            <p:cNvSpPr/>
            <p:nvPr/>
          </p:nvSpPr>
          <p:spPr>
            <a:xfrm>
              <a:off x="6759405" y="679906"/>
              <a:ext cx="19288" cy="7747"/>
            </a:xfrm>
            <a:custGeom>
              <a:avLst/>
              <a:gdLst/>
              <a:ahLst/>
              <a:cxnLst/>
              <a:rect l="l" t="t" r="r" b="b"/>
              <a:pathLst>
                <a:path w="1937" h="778" extrusionOk="0">
                  <a:moveTo>
                    <a:pt x="859" y="1"/>
                  </a:moveTo>
                  <a:cubicBezTo>
                    <a:pt x="786" y="1"/>
                    <a:pt x="697" y="9"/>
                    <a:pt x="589" y="28"/>
                  </a:cubicBezTo>
                  <a:cubicBezTo>
                    <a:pt x="1936" y="225"/>
                    <a:pt x="0" y="537"/>
                    <a:pt x="500" y="778"/>
                  </a:cubicBezTo>
                  <a:cubicBezTo>
                    <a:pt x="776" y="724"/>
                    <a:pt x="1053" y="671"/>
                    <a:pt x="1339" y="617"/>
                  </a:cubicBezTo>
                  <a:cubicBezTo>
                    <a:pt x="1120" y="414"/>
                    <a:pt x="1365" y="1"/>
                    <a:pt x="85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4"/>
            <p:cNvSpPr/>
            <p:nvPr/>
          </p:nvSpPr>
          <p:spPr>
            <a:xfrm>
              <a:off x="6325708" y="464795"/>
              <a:ext cx="18222" cy="7876"/>
            </a:xfrm>
            <a:custGeom>
              <a:avLst/>
              <a:gdLst/>
              <a:ahLst/>
              <a:cxnLst/>
              <a:rect l="l" t="t" r="r" b="b"/>
              <a:pathLst>
                <a:path w="1830" h="791" extrusionOk="0">
                  <a:moveTo>
                    <a:pt x="1360" y="1"/>
                  </a:moveTo>
                  <a:cubicBezTo>
                    <a:pt x="765" y="1"/>
                    <a:pt x="35" y="672"/>
                    <a:pt x="741" y="791"/>
                  </a:cubicBezTo>
                  <a:cubicBezTo>
                    <a:pt x="1" y="318"/>
                    <a:pt x="1830" y="523"/>
                    <a:pt x="1446" y="6"/>
                  </a:cubicBezTo>
                  <a:cubicBezTo>
                    <a:pt x="1418" y="3"/>
                    <a:pt x="1389" y="1"/>
                    <a:pt x="136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4"/>
            <p:cNvSpPr/>
            <p:nvPr/>
          </p:nvSpPr>
          <p:spPr>
            <a:xfrm>
              <a:off x="6555437" y="559096"/>
              <a:ext cx="11023" cy="4282"/>
            </a:xfrm>
            <a:custGeom>
              <a:avLst/>
              <a:gdLst/>
              <a:ahLst/>
              <a:cxnLst/>
              <a:rect l="l" t="t" r="r" b="b"/>
              <a:pathLst>
                <a:path w="1107" h="430" extrusionOk="0">
                  <a:moveTo>
                    <a:pt x="63" y="1"/>
                  </a:moveTo>
                  <a:cubicBezTo>
                    <a:pt x="27" y="99"/>
                    <a:pt x="1" y="215"/>
                    <a:pt x="10" y="349"/>
                  </a:cubicBezTo>
                  <a:lnTo>
                    <a:pt x="1107" y="429"/>
                  </a:lnTo>
                  <a:cubicBezTo>
                    <a:pt x="1027" y="411"/>
                    <a:pt x="598" y="242"/>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4"/>
            <p:cNvSpPr/>
            <p:nvPr/>
          </p:nvSpPr>
          <p:spPr>
            <a:xfrm>
              <a:off x="6523512" y="501092"/>
              <a:ext cx="58321" cy="58012"/>
            </a:xfrm>
            <a:custGeom>
              <a:avLst/>
              <a:gdLst/>
              <a:ahLst/>
              <a:cxnLst/>
              <a:rect l="l" t="t" r="r" b="b"/>
              <a:pathLst>
                <a:path w="5857" h="5826" extrusionOk="0">
                  <a:moveTo>
                    <a:pt x="41" y="0"/>
                  </a:moveTo>
                  <a:cubicBezTo>
                    <a:pt x="13" y="0"/>
                    <a:pt x="1" y="25"/>
                    <a:pt x="4" y="81"/>
                  </a:cubicBezTo>
                  <a:cubicBezTo>
                    <a:pt x="182" y="2704"/>
                    <a:pt x="2261" y="3310"/>
                    <a:pt x="2439" y="4550"/>
                  </a:cubicBezTo>
                  <a:cubicBezTo>
                    <a:pt x="1914" y="4446"/>
                    <a:pt x="1561" y="4401"/>
                    <a:pt x="1345" y="4401"/>
                  </a:cubicBezTo>
                  <a:cubicBezTo>
                    <a:pt x="390" y="4401"/>
                    <a:pt x="2070" y="5274"/>
                    <a:pt x="3269" y="5826"/>
                  </a:cubicBezTo>
                  <a:cubicBezTo>
                    <a:pt x="3537" y="5175"/>
                    <a:pt x="4607" y="5237"/>
                    <a:pt x="5116" y="4604"/>
                  </a:cubicBezTo>
                  <a:lnTo>
                    <a:pt x="5134" y="5291"/>
                  </a:lnTo>
                  <a:cubicBezTo>
                    <a:pt x="5615" y="4961"/>
                    <a:pt x="5856" y="5193"/>
                    <a:pt x="5597" y="4613"/>
                  </a:cubicBezTo>
                  <a:cubicBezTo>
                    <a:pt x="5432" y="4532"/>
                    <a:pt x="5262" y="4501"/>
                    <a:pt x="5083" y="4501"/>
                  </a:cubicBezTo>
                  <a:cubicBezTo>
                    <a:pt x="4488" y="4501"/>
                    <a:pt x="3800" y="4846"/>
                    <a:pt x="2892" y="4846"/>
                  </a:cubicBezTo>
                  <a:cubicBezTo>
                    <a:pt x="2866" y="4846"/>
                    <a:pt x="2840" y="4845"/>
                    <a:pt x="2814" y="4845"/>
                  </a:cubicBezTo>
                  <a:cubicBezTo>
                    <a:pt x="4357" y="3676"/>
                    <a:pt x="1922" y="3275"/>
                    <a:pt x="3965" y="2115"/>
                  </a:cubicBezTo>
                  <a:lnTo>
                    <a:pt x="3965" y="2115"/>
                  </a:lnTo>
                  <a:cubicBezTo>
                    <a:pt x="3884" y="2123"/>
                    <a:pt x="3803" y="2126"/>
                    <a:pt x="3724" y="2126"/>
                  </a:cubicBezTo>
                  <a:cubicBezTo>
                    <a:pt x="1823" y="2126"/>
                    <a:pt x="297" y="0"/>
                    <a:pt x="4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
            <p:cNvSpPr/>
            <p:nvPr/>
          </p:nvSpPr>
          <p:spPr>
            <a:xfrm>
              <a:off x="6517945" y="555193"/>
              <a:ext cx="8424" cy="7040"/>
            </a:xfrm>
            <a:custGeom>
              <a:avLst/>
              <a:gdLst/>
              <a:ahLst/>
              <a:cxnLst/>
              <a:rect l="l" t="t" r="r" b="b"/>
              <a:pathLst>
                <a:path w="846" h="707" extrusionOk="0">
                  <a:moveTo>
                    <a:pt x="840" y="0"/>
                  </a:moveTo>
                  <a:lnTo>
                    <a:pt x="1" y="500"/>
                  </a:lnTo>
                  <a:cubicBezTo>
                    <a:pt x="201" y="638"/>
                    <a:pt x="365" y="706"/>
                    <a:pt x="493" y="706"/>
                  </a:cubicBezTo>
                  <a:cubicBezTo>
                    <a:pt x="731" y="706"/>
                    <a:pt x="845" y="470"/>
                    <a:pt x="84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4"/>
            <p:cNvSpPr/>
            <p:nvPr/>
          </p:nvSpPr>
          <p:spPr>
            <a:xfrm>
              <a:off x="6593904" y="591968"/>
              <a:ext cx="5875" cy="4700"/>
            </a:xfrm>
            <a:custGeom>
              <a:avLst/>
              <a:gdLst/>
              <a:ahLst/>
              <a:cxnLst/>
              <a:rect l="l" t="t" r="r" b="b"/>
              <a:pathLst>
                <a:path w="590" h="472" extrusionOk="0">
                  <a:moveTo>
                    <a:pt x="589" y="1"/>
                  </a:moveTo>
                  <a:lnTo>
                    <a:pt x="0" y="393"/>
                  </a:lnTo>
                  <a:cubicBezTo>
                    <a:pt x="102" y="445"/>
                    <a:pt x="190" y="472"/>
                    <a:pt x="266" y="472"/>
                  </a:cubicBezTo>
                  <a:cubicBezTo>
                    <a:pt x="450" y="472"/>
                    <a:pt x="558" y="317"/>
                    <a:pt x="58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4"/>
            <p:cNvSpPr/>
            <p:nvPr/>
          </p:nvSpPr>
          <p:spPr>
            <a:xfrm>
              <a:off x="5833119" y="215847"/>
              <a:ext cx="986" cy="6313"/>
            </a:xfrm>
            <a:custGeom>
              <a:avLst/>
              <a:gdLst/>
              <a:ahLst/>
              <a:cxnLst/>
              <a:rect l="l" t="t" r="r" b="b"/>
              <a:pathLst>
                <a:path w="99" h="634" extrusionOk="0">
                  <a:moveTo>
                    <a:pt x="1" y="634"/>
                  </a:moveTo>
                  <a:lnTo>
                    <a:pt x="99"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4"/>
            <p:cNvSpPr/>
            <p:nvPr/>
          </p:nvSpPr>
          <p:spPr>
            <a:xfrm>
              <a:off x="6303412" y="450455"/>
              <a:ext cx="8623" cy="1792"/>
            </a:xfrm>
            <a:custGeom>
              <a:avLst/>
              <a:gdLst/>
              <a:ahLst/>
              <a:cxnLst/>
              <a:rect l="l" t="t" r="r" b="b"/>
              <a:pathLst>
                <a:path w="866" h="180" extrusionOk="0">
                  <a:moveTo>
                    <a:pt x="1" y="1"/>
                  </a:moveTo>
                  <a:lnTo>
                    <a:pt x="866" y="179"/>
                  </a:lnTo>
                  <a:cubicBezTo>
                    <a:pt x="286" y="54"/>
                    <a:pt x="1"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4"/>
            <p:cNvSpPr/>
            <p:nvPr/>
          </p:nvSpPr>
          <p:spPr>
            <a:xfrm>
              <a:off x="6311219" y="449400"/>
              <a:ext cx="817" cy="2848"/>
            </a:xfrm>
            <a:custGeom>
              <a:avLst/>
              <a:gdLst/>
              <a:ahLst/>
              <a:cxnLst/>
              <a:rect l="l" t="t" r="r" b="b"/>
              <a:pathLst>
                <a:path w="82" h="286" extrusionOk="0">
                  <a:moveTo>
                    <a:pt x="29" y="1"/>
                  </a:moveTo>
                  <a:cubicBezTo>
                    <a:pt x="5" y="1"/>
                    <a:pt x="0" y="181"/>
                    <a:pt x="82" y="285"/>
                  </a:cubicBezTo>
                  <a:cubicBezTo>
                    <a:pt x="68" y="74"/>
                    <a:pt x="45" y="1"/>
                    <a:pt x="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4"/>
            <p:cNvSpPr/>
            <p:nvPr/>
          </p:nvSpPr>
          <p:spPr>
            <a:xfrm>
              <a:off x="6341342" y="463251"/>
              <a:ext cx="8544" cy="7379"/>
            </a:xfrm>
            <a:custGeom>
              <a:avLst/>
              <a:gdLst/>
              <a:ahLst/>
              <a:cxnLst/>
              <a:rect l="l" t="t" r="r" b="b"/>
              <a:pathLst>
                <a:path w="858" h="741" extrusionOk="0">
                  <a:moveTo>
                    <a:pt x="724" y="0"/>
                  </a:moveTo>
                  <a:lnTo>
                    <a:pt x="724" y="0"/>
                  </a:lnTo>
                  <a:cubicBezTo>
                    <a:pt x="1" y="98"/>
                    <a:pt x="492" y="571"/>
                    <a:pt x="616" y="741"/>
                  </a:cubicBezTo>
                  <a:cubicBezTo>
                    <a:pt x="857" y="518"/>
                    <a:pt x="732" y="232"/>
                    <a:pt x="72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4"/>
            <p:cNvSpPr/>
            <p:nvPr/>
          </p:nvSpPr>
          <p:spPr>
            <a:xfrm>
              <a:off x="5946211" y="271064"/>
              <a:ext cx="6672" cy="1623"/>
            </a:xfrm>
            <a:custGeom>
              <a:avLst/>
              <a:gdLst/>
              <a:ahLst/>
              <a:cxnLst/>
              <a:rect l="l" t="t" r="r" b="b"/>
              <a:pathLst>
                <a:path w="670" h="163" extrusionOk="0">
                  <a:moveTo>
                    <a:pt x="200" y="1"/>
                  </a:moveTo>
                  <a:cubicBezTo>
                    <a:pt x="135" y="1"/>
                    <a:pt x="68" y="2"/>
                    <a:pt x="0" y="4"/>
                  </a:cubicBezTo>
                  <a:cubicBezTo>
                    <a:pt x="98" y="49"/>
                    <a:pt x="187" y="84"/>
                    <a:pt x="277" y="102"/>
                  </a:cubicBezTo>
                  <a:cubicBezTo>
                    <a:pt x="217" y="132"/>
                    <a:pt x="209" y="162"/>
                    <a:pt x="350" y="162"/>
                  </a:cubicBezTo>
                  <a:cubicBezTo>
                    <a:pt x="418" y="162"/>
                    <a:pt x="521" y="155"/>
                    <a:pt x="669" y="138"/>
                  </a:cubicBezTo>
                  <a:cubicBezTo>
                    <a:pt x="669" y="24"/>
                    <a:pt x="458" y="1"/>
                    <a:pt x="20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4"/>
            <p:cNvSpPr/>
            <p:nvPr/>
          </p:nvSpPr>
          <p:spPr>
            <a:xfrm>
              <a:off x="5930836" y="247782"/>
              <a:ext cx="23111" cy="21907"/>
            </a:xfrm>
            <a:custGeom>
              <a:avLst/>
              <a:gdLst/>
              <a:ahLst/>
              <a:cxnLst/>
              <a:rect l="l" t="t" r="r" b="b"/>
              <a:pathLst>
                <a:path w="2321" h="2200" extrusionOk="0">
                  <a:moveTo>
                    <a:pt x="1530" y="0"/>
                  </a:moveTo>
                  <a:cubicBezTo>
                    <a:pt x="1068" y="0"/>
                    <a:pt x="1199" y="385"/>
                    <a:pt x="796" y="385"/>
                  </a:cubicBezTo>
                  <a:cubicBezTo>
                    <a:pt x="768" y="385"/>
                    <a:pt x="738" y="383"/>
                    <a:pt x="706" y="380"/>
                  </a:cubicBezTo>
                  <a:lnTo>
                    <a:pt x="706" y="380"/>
                  </a:lnTo>
                  <a:cubicBezTo>
                    <a:pt x="1205" y="736"/>
                    <a:pt x="1937" y="745"/>
                    <a:pt x="1821" y="1147"/>
                  </a:cubicBezTo>
                  <a:cubicBezTo>
                    <a:pt x="1705" y="1172"/>
                    <a:pt x="1589" y="1185"/>
                    <a:pt x="1478" y="1185"/>
                  </a:cubicBezTo>
                  <a:cubicBezTo>
                    <a:pt x="1125" y="1185"/>
                    <a:pt x="818" y="1060"/>
                    <a:pt x="723" y="843"/>
                  </a:cubicBezTo>
                  <a:lnTo>
                    <a:pt x="723" y="843"/>
                  </a:lnTo>
                  <a:cubicBezTo>
                    <a:pt x="1" y="959"/>
                    <a:pt x="536" y="1762"/>
                    <a:pt x="1259" y="2199"/>
                  </a:cubicBezTo>
                  <a:cubicBezTo>
                    <a:pt x="2320" y="1593"/>
                    <a:pt x="1508" y="1040"/>
                    <a:pt x="2169" y="406"/>
                  </a:cubicBezTo>
                  <a:cubicBezTo>
                    <a:pt x="2086" y="406"/>
                    <a:pt x="1989" y="412"/>
                    <a:pt x="1892" y="412"/>
                  </a:cubicBezTo>
                  <a:cubicBezTo>
                    <a:pt x="1708" y="412"/>
                    <a:pt x="1525" y="392"/>
                    <a:pt x="1437" y="281"/>
                  </a:cubicBezTo>
                  <a:lnTo>
                    <a:pt x="1910" y="58"/>
                  </a:lnTo>
                  <a:cubicBezTo>
                    <a:pt x="1750" y="17"/>
                    <a:pt x="1627" y="0"/>
                    <a:pt x="153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4"/>
            <p:cNvSpPr/>
            <p:nvPr/>
          </p:nvSpPr>
          <p:spPr>
            <a:xfrm>
              <a:off x="5940784" y="269679"/>
              <a:ext cx="5437" cy="1523"/>
            </a:xfrm>
            <a:custGeom>
              <a:avLst/>
              <a:gdLst/>
              <a:ahLst/>
              <a:cxnLst/>
              <a:rect l="l" t="t" r="r" b="b"/>
              <a:pathLst>
                <a:path w="546" h="153" extrusionOk="0">
                  <a:moveTo>
                    <a:pt x="260" y="0"/>
                  </a:moveTo>
                  <a:cubicBezTo>
                    <a:pt x="188" y="45"/>
                    <a:pt x="99" y="90"/>
                    <a:pt x="1" y="134"/>
                  </a:cubicBezTo>
                  <a:cubicBezTo>
                    <a:pt x="72" y="148"/>
                    <a:pt x="159" y="152"/>
                    <a:pt x="253" y="152"/>
                  </a:cubicBezTo>
                  <a:cubicBezTo>
                    <a:pt x="347" y="152"/>
                    <a:pt x="447" y="148"/>
                    <a:pt x="545" y="143"/>
                  </a:cubicBezTo>
                  <a:cubicBezTo>
                    <a:pt x="456" y="107"/>
                    <a:pt x="358" y="54"/>
                    <a:pt x="26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4"/>
            <p:cNvSpPr/>
            <p:nvPr/>
          </p:nvSpPr>
          <p:spPr>
            <a:xfrm>
              <a:off x="6815100" y="679030"/>
              <a:ext cx="49847" cy="17605"/>
            </a:xfrm>
            <a:custGeom>
              <a:avLst/>
              <a:gdLst/>
              <a:ahLst/>
              <a:cxnLst/>
              <a:rect l="l" t="t" r="r" b="b"/>
              <a:pathLst>
                <a:path w="5006" h="1768" extrusionOk="0">
                  <a:moveTo>
                    <a:pt x="4113" y="0"/>
                  </a:moveTo>
                  <a:lnTo>
                    <a:pt x="4113" y="0"/>
                  </a:lnTo>
                  <a:cubicBezTo>
                    <a:pt x="915" y="1180"/>
                    <a:pt x="1" y="1767"/>
                    <a:pt x="1354" y="1767"/>
                  </a:cubicBezTo>
                  <a:cubicBezTo>
                    <a:pt x="1628" y="1767"/>
                    <a:pt x="1995" y="1743"/>
                    <a:pt x="2454" y="1695"/>
                  </a:cubicBezTo>
                  <a:lnTo>
                    <a:pt x="1598" y="1392"/>
                  </a:lnTo>
                  <a:cubicBezTo>
                    <a:pt x="1738" y="1382"/>
                    <a:pt x="1892" y="1379"/>
                    <a:pt x="2052" y="1379"/>
                  </a:cubicBezTo>
                  <a:cubicBezTo>
                    <a:pt x="2482" y="1379"/>
                    <a:pt x="2953" y="1406"/>
                    <a:pt x="3311" y="1419"/>
                  </a:cubicBezTo>
                  <a:cubicBezTo>
                    <a:pt x="4738" y="1383"/>
                    <a:pt x="5006" y="910"/>
                    <a:pt x="41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4"/>
            <p:cNvSpPr/>
            <p:nvPr/>
          </p:nvSpPr>
          <p:spPr>
            <a:xfrm>
              <a:off x="6847881" y="693150"/>
              <a:ext cx="2499" cy="100"/>
            </a:xfrm>
            <a:custGeom>
              <a:avLst/>
              <a:gdLst/>
              <a:ahLst/>
              <a:cxnLst/>
              <a:rect l="l" t="t" r="r" b="b"/>
              <a:pathLst>
                <a:path w="251" h="10" extrusionOk="0">
                  <a:moveTo>
                    <a:pt x="1" y="1"/>
                  </a:moveTo>
                  <a:lnTo>
                    <a:pt x="27" y="2"/>
                  </a:lnTo>
                  <a:lnTo>
                    <a:pt x="27" y="2"/>
                  </a:lnTo>
                  <a:cubicBezTo>
                    <a:pt x="25" y="1"/>
                    <a:pt x="22" y="1"/>
                    <a:pt x="19" y="1"/>
                  </a:cubicBezTo>
                  <a:close/>
                  <a:moveTo>
                    <a:pt x="27" y="2"/>
                  </a:moveTo>
                  <a:lnTo>
                    <a:pt x="27" y="2"/>
                  </a:lnTo>
                  <a:cubicBezTo>
                    <a:pt x="105" y="10"/>
                    <a:pt x="182" y="10"/>
                    <a:pt x="251" y="10"/>
                  </a:cubicBezTo>
                  <a:lnTo>
                    <a:pt x="27" y="2"/>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4"/>
            <p:cNvSpPr/>
            <p:nvPr/>
          </p:nvSpPr>
          <p:spPr>
            <a:xfrm>
              <a:off x="6301898" y="435618"/>
              <a:ext cx="10943" cy="4720"/>
            </a:xfrm>
            <a:custGeom>
              <a:avLst/>
              <a:gdLst/>
              <a:ahLst/>
              <a:cxnLst/>
              <a:rect l="l" t="t" r="r" b="b"/>
              <a:pathLst>
                <a:path w="1099" h="474" extrusionOk="0">
                  <a:moveTo>
                    <a:pt x="358" y="1"/>
                  </a:moveTo>
                  <a:lnTo>
                    <a:pt x="358" y="1"/>
                  </a:lnTo>
                  <a:cubicBezTo>
                    <a:pt x="1" y="277"/>
                    <a:pt x="501" y="402"/>
                    <a:pt x="1098" y="474"/>
                  </a:cubicBezTo>
                  <a:cubicBezTo>
                    <a:pt x="733" y="295"/>
                    <a:pt x="964" y="63"/>
                    <a:pt x="35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4"/>
            <p:cNvSpPr/>
            <p:nvPr/>
          </p:nvSpPr>
          <p:spPr>
            <a:xfrm>
              <a:off x="6361865" y="463112"/>
              <a:ext cx="9609" cy="2808"/>
            </a:xfrm>
            <a:custGeom>
              <a:avLst/>
              <a:gdLst/>
              <a:ahLst/>
              <a:cxnLst/>
              <a:rect l="l" t="t" r="r" b="b"/>
              <a:pathLst>
                <a:path w="965" h="282" extrusionOk="0">
                  <a:moveTo>
                    <a:pt x="672" y="1"/>
                  </a:moveTo>
                  <a:cubicBezTo>
                    <a:pt x="475" y="1"/>
                    <a:pt x="190" y="71"/>
                    <a:pt x="1" y="95"/>
                  </a:cubicBezTo>
                  <a:cubicBezTo>
                    <a:pt x="126" y="273"/>
                    <a:pt x="491" y="219"/>
                    <a:pt x="848" y="282"/>
                  </a:cubicBezTo>
                  <a:cubicBezTo>
                    <a:pt x="964" y="62"/>
                    <a:pt x="856"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4"/>
            <p:cNvSpPr/>
            <p:nvPr/>
          </p:nvSpPr>
          <p:spPr>
            <a:xfrm>
              <a:off x="6666836" y="602005"/>
              <a:ext cx="1613" cy="637"/>
            </a:xfrm>
            <a:custGeom>
              <a:avLst/>
              <a:gdLst/>
              <a:ahLst/>
              <a:cxnLst/>
              <a:rect l="l" t="t" r="r" b="b"/>
              <a:pathLst>
                <a:path w="162" h="64" extrusionOk="0">
                  <a:moveTo>
                    <a:pt x="161" y="1"/>
                  </a:moveTo>
                  <a:cubicBezTo>
                    <a:pt x="134" y="11"/>
                    <a:pt x="109" y="21"/>
                    <a:pt x="87" y="30"/>
                  </a:cubicBezTo>
                  <a:lnTo>
                    <a:pt x="87" y="30"/>
                  </a:lnTo>
                  <a:cubicBezTo>
                    <a:pt x="110" y="22"/>
                    <a:pt x="135" y="12"/>
                    <a:pt x="161" y="1"/>
                  </a:cubicBezTo>
                  <a:close/>
                  <a:moveTo>
                    <a:pt x="87" y="30"/>
                  </a:moveTo>
                  <a:cubicBezTo>
                    <a:pt x="56" y="43"/>
                    <a:pt x="27" y="53"/>
                    <a:pt x="1" y="63"/>
                  </a:cubicBezTo>
                  <a:cubicBezTo>
                    <a:pt x="23" y="58"/>
                    <a:pt x="52" y="45"/>
                    <a:pt x="87" y="3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4"/>
            <p:cNvSpPr/>
            <p:nvPr/>
          </p:nvSpPr>
          <p:spPr>
            <a:xfrm>
              <a:off x="6666328" y="602632"/>
              <a:ext cx="518" cy="239"/>
            </a:xfrm>
            <a:custGeom>
              <a:avLst/>
              <a:gdLst/>
              <a:ahLst/>
              <a:cxnLst/>
              <a:rect l="l" t="t" r="r" b="b"/>
              <a:pathLst>
                <a:path w="52" h="24" extrusionOk="0">
                  <a:moveTo>
                    <a:pt x="52" y="0"/>
                  </a:moveTo>
                  <a:cubicBezTo>
                    <a:pt x="18" y="15"/>
                    <a:pt x="0" y="24"/>
                    <a:pt x="1" y="24"/>
                  </a:cubicBezTo>
                  <a:cubicBezTo>
                    <a:pt x="3" y="24"/>
                    <a:pt x="18" y="17"/>
                    <a:pt x="5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4"/>
            <p:cNvSpPr/>
            <p:nvPr/>
          </p:nvSpPr>
          <p:spPr>
            <a:xfrm>
              <a:off x="6668439" y="600760"/>
              <a:ext cx="2848" cy="1255"/>
            </a:xfrm>
            <a:custGeom>
              <a:avLst/>
              <a:gdLst/>
              <a:ahLst/>
              <a:cxnLst/>
              <a:rect l="l" t="t" r="r" b="b"/>
              <a:pathLst>
                <a:path w="286" h="126" extrusionOk="0">
                  <a:moveTo>
                    <a:pt x="286" y="1"/>
                  </a:moveTo>
                  <a:lnTo>
                    <a:pt x="286" y="1"/>
                  </a:lnTo>
                  <a:cubicBezTo>
                    <a:pt x="241" y="21"/>
                    <a:pt x="188" y="44"/>
                    <a:pt x="133" y="67"/>
                  </a:cubicBezTo>
                  <a:lnTo>
                    <a:pt x="133" y="67"/>
                  </a:lnTo>
                  <a:cubicBezTo>
                    <a:pt x="179" y="48"/>
                    <a:pt x="230" y="27"/>
                    <a:pt x="286" y="1"/>
                  </a:cubicBezTo>
                  <a:close/>
                  <a:moveTo>
                    <a:pt x="133" y="67"/>
                  </a:moveTo>
                  <a:lnTo>
                    <a:pt x="133" y="67"/>
                  </a:lnTo>
                  <a:cubicBezTo>
                    <a:pt x="82" y="89"/>
                    <a:pt x="37" y="107"/>
                    <a:pt x="0" y="126"/>
                  </a:cubicBezTo>
                  <a:cubicBezTo>
                    <a:pt x="44" y="106"/>
                    <a:pt x="89" y="86"/>
                    <a:pt x="133" y="6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4"/>
            <p:cNvSpPr/>
            <p:nvPr/>
          </p:nvSpPr>
          <p:spPr>
            <a:xfrm>
              <a:off x="6652019" y="593162"/>
              <a:ext cx="20602" cy="8414"/>
            </a:xfrm>
            <a:custGeom>
              <a:avLst/>
              <a:gdLst/>
              <a:ahLst/>
              <a:cxnLst/>
              <a:rect l="l" t="t" r="r" b="b"/>
              <a:pathLst>
                <a:path w="2069" h="845" extrusionOk="0">
                  <a:moveTo>
                    <a:pt x="548" y="0"/>
                  </a:moveTo>
                  <a:cubicBezTo>
                    <a:pt x="0" y="0"/>
                    <a:pt x="526" y="844"/>
                    <a:pt x="1435" y="844"/>
                  </a:cubicBezTo>
                  <a:cubicBezTo>
                    <a:pt x="1631" y="844"/>
                    <a:pt x="1844" y="805"/>
                    <a:pt x="2068" y="710"/>
                  </a:cubicBezTo>
                  <a:cubicBezTo>
                    <a:pt x="1286" y="181"/>
                    <a:pt x="802" y="0"/>
                    <a:pt x="5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4"/>
            <p:cNvSpPr/>
            <p:nvPr/>
          </p:nvSpPr>
          <p:spPr>
            <a:xfrm>
              <a:off x="6671277" y="600322"/>
              <a:ext cx="1165" cy="448"/>
            </a:xfrm>
            <a:custGeom>
              <a:avLst/>
              <a:gdLst/>
              <a:ahLst/>
              <a:cxnLst/>
              <a:rect l="l" t="t" r="r" b="b"/>
              <a:pathLst>
                <a:path w="117" h="45" extrusionOk="0">
                  <a:moveTo>
                    <a:pt x="117" y="0"/>
                  </a:moveTo>
                  <a:cubicBezTo>
                    <a:pt x="109" y="3"/>
                    <a:pt x="101" y="6"/>
                    <a:pt x="91" y="10"/>
                  </a:cubicBezTo>
                  <a:lnTo>
                    <a:pt x="91" y="10"/>
                  </a:lnTo>
                  <a:cubicBezTo>
                    <a:pt x="99" y="7"/>
                    <a:pt x="108" y="4"/>
                    <a:pt x="117" y="0"/>
                  </a:cubicBezTo>
                  <a:close/>
                  <a:moveTo>
                    <a:pt x="91" y="10"/>
                  </a:moveTo>
                  <a:cubicBezTo>
                    <a:pt x="58" y="22"/>
                    <a:pt x="29" y="31"/>
                    <a:pt x="1" y="45"/>
                  </a:cubicBezTo>
                  <a:cubicBezTo>
                    <a:pt x="39" y="32"/>
                    <a:pt x="68" y="19"/>
                    <a:pt x="91"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4"/>
            <p:cNvSpPr/>
            <p:nvPr/>
          </p:nvSpPr>
          <p:spPr>
            <a:xfrm>
              <a:off x="6672433" y="600233"/>
              <a:ext cx="189" cy="100"/>
            </a:xfrm>
            <a:custGeom>
              <a:avLst/>
              <a:gdLst/>
              <a:ahLst/>
              <a:cxnLst/>
              <a:rect l="l" t="t" r="r" b="b"/>
              <a:pathLst>
                <a:path w="19" h="10" extrusionOk="0">
                  <a:moveTo>
                    <a:pt x="18" y="0"/>
                  </a:moveTo>
                  <a:cubicBezTo>
                    <a:pt x="10" y="0"/>
                    <a:pt x="10" y="0"/>
                    <a:pt x="1" y="9"/>
                  </a:cubicBezTo>
                  <a:cubicBezTo>
                    <a:pt x="10" y="0"/>
                    <a:pt x="18" y="0"/>
                    <a:pt x="1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4"/>
            <p:cNvSpPr/>
            <p:nvPr/>
          </p:nvSpPr>
          <p:spPr>
            <a:xfrm>
              <a:off x="5982010" y="267459"/>
              <a:ext cx="14399" cy="6044"/>
            </a:xfrm>
            <a:custGeom>
              <a:avLst/>
              <a:gdLst/>
              <a:ahLst/>
              <a:cxnLst/>
              <a:rect l="l" t="t" r="r" b="b"/>
              <a:pathLst>
                <a:path w="1446" h="607" extrusionOk="0">
                  <a:moveTo>
                    <a:pt x="1205" y="0"/>
                  </a:moveTo>
                  <a:lnTo>
                    <a:pt x="0" y="553"/>
                  </a:lnTo>
                  <a:cubicBezTo>
                    <a:pt x="304" y="607"/>
                    <a:pt x="598" y="598"/>
                    <a:pt x="803" y="607"/>
                  </a:cubicBezTo>
                  <a:cubicBezTo>
                    <a:pt x="785" y="553"/>
                    <a:pt x="821" y="509"/>
                    <a:pt x="866" y="482"/>
                  </a:cubicBezTo>
                  <a:cubicBezTo>
                    <a:pt x="1026" y="348"/>
                    <a:pt x="1445" y="268"/>
                    <a:pt x="12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4"/>
            <p:cNvSpPr/>
            <p:nvPr/>
          </p:nvSpPr>
          <p:spPr>
            <a:xfrm>
              <a:off x="5989917" y="271980"/>
              <a:ext cx="4411" cy="3485"/>
            </a:xfrm>
            <a:custGeom>
              <a:avLst/>
              <a:gdLst/>
              <a:ahLst/>
              <a:cxnLst/>
              <a:rect l="l" t="t" r="r" b="b"/>
              <a:pathLst>
                <a:path w="443" h="350" extrusionOk="0">
                  <a:moveTo>
                    <a:pt x="195" y="1"/>
                  </a:moveTo>
                  <a:cubicBezTo>
                    <a:pt x="152" y="1"/>
                    <a:pt x="107" y="10"/>
                    <a:pt x="72" y="28"/>
                  </a:cubicBezTo>
                  <a:cubicBezTo>
                    <a:pt x="27" y="64"/>
                    <a:pt x="0" y="108"/>
                    <a:pt x="9" y="153"/>
                  </a:cubicBezTo>
                  <a:cubicBezTo>
                    <a:pt x="18" y="207"/>
                    <a:pt x="72" y="269"/>
                    <a:pt x="188" y="349"/>
                  </a:cubicBezTo>
                  <a:cubicBezTo>
                    <a:pt x="205" y="322"/>
                    <a:pt x="223" y="305"/>
                    <a:pt x="241" y="296"/>
                  </a:cubicBezTo>
                  <a:cubicBezTo>
                    <a:pt x="442" y="88"/>
                    <a:pt x="326" y="1"/>
                    <a:pt x="1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4"/>
            <p:cNvSpPr/>
            <p:nvPr/>
          </p:nvSpPr>
          <p:spPr>
            <a:xfrm>
              <a:off x="6765708" y="641986"/>
              <a:ext cx="12098" cy="10406"/>
            </a:xfrm>
            <a:custGeom>
              <a:avLst/>
              <a:gdLst/>
              <a:ahLst/>
              <a:cxnLst/>
              <a:rect l="l" t="t" r="r" b="b"/>
              <a:pathLst>
                <a:path w="1215" h="1045" extrusionOk="0">
                  <a:moveTo>
                    <a:pt x="465" y="0"/>
                  </a:moveTo>
                  <a:lnTo>
                    <a:pt x="1" y="455"/>
                  </a:lnTo>
                  <a:cubicBezTo>
                    <a:pt x="52" y="526"/>
                    <a:pt x="82" y="554"/>
                    <a:pt x="103" y="554"/>
                  </a:cubicBezTo>
                  <a:cubicBezTo>
                    <a:pt x="177" y="554"/>
                    <a:pt x="150" y="224"/>
                    <a:pt x="549" y="224"/>
                  </a:cubicBezTo>
                  <a:cubicBezTo>
                    <a:pt x="600" y="224"/>
                    <a:pt x="658" y="229"/>
                    <a:pt x="723" y="241"/>
                  </a:cubicBezTo>
                  <a:lnTo>
                    <a:pt x="741" y="1044"/>
                  </a:lnTo>
                  <a:cubicBezTo>
                    <a:pt x="973" y="473"/>
                    <a:pt x="1214" y="473"/>
                    <a:pt x="4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4"/>
            <p:cNvSpPr/>
            <p:nvPr/>
          </p:nvSpPr>
          <p:spPr>
            <a:xfrm>
              <a:off x="6003688" y="268435"/>
              <a:ext cx="17057" cy="11381"/>
            </a:xfrm>
            <a:custGeom>
              <a:avLst/>
              <a:gdLst/>
              <a:ahLst/>
              <a:cxnLst/>
              <a:rect l="l" t="t" r="r" b="b"/>
              <a:pathLst>
                <a:path w="1713" h="1143" extrusionOk="0">
                  <a:moveTo>
                    <a:pt x="1097" y="0"/>
                  </a:moveTo>
                  <a:cubicBezTo>
                    <a:pt x="0" y="152"/>
                    <a:pt x="633" y="910"/>
                    <a:pt x="633" y="1142"/>
                  </a:cubicBezTo>
                  <a:cubicBezTo>
                    <a:pt x="865" y="794"/>
                    <a:pt x="1713" y="643"/>
                    <a:pt x="10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4"/>
            <p:cNvSpPr/>
            <p:nvPr/>
          </p:nvSpPr>
          <p:spPr>
            <a:xfrm>
              <a:off x="5832980" y="186262"/>
              <a:ext cx="5387" cy="4600"/>
            </a:xfrm>
            <a:custGeom>
              <a:avLst/>
              <a:gdLst/>
              <a:ahLst/>
              <a:cxnLst/>
              <a:rect l="l" t="t" r="r" b="b"/>
              <a:pathLst>
                <a:path w="541" h="462" extrusionOk="0">
                  <a:moveTo>
                    <a:pt x="291" y="1"/>
                  </a:moveTo>
                  <a:lnTo>
                    <a:pt x="291" y="1"/>
                  </a:lnTo>
                  <a:cubicBezTo>
                    <a:pt x="407" y="158"/>
                    <a:pt x="0" y="461"/>
                    <a:pt x="426" y="461"/>
                  </a:cubicBezTo>
                  <a:cubicBezTo>
                    <a:pt x="459" y="461"/>
                    <a:pt x="497" y="459"/>
                    <a:pt x="541" y="456"/>
                  </a:cubicBezTo>
                  <a:cubicBezTo>
                    <a:pt x="425" y="402"/>
                    <a:pt x="532" y="117"/>
                    <a:pt x="29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4"/>
            <p:cNvSpPr/>
            <p:nvPr/>
          </p:nvSpPr>
          <p:spPr>
            <a:xfrm>
              <a:off x="5897168" y="216116"/>
              <a:ext cx="9838" cy="6204"/>
            </a:xfrm>
            <a:custGeom>
              <a:avLst/>
              <a:gdLst/>
              <a:ahLst/>
              <a:cxnLst/>
              <a:rect l="l" t="t" r="r" b="b"/>
              <a:pathLst>
                <a:path w="988" h="623" extrusionOk="0">
                  <a:moveTo>
                    <a:pt x="964" y="0"/>
                  </a:moveTo>
                  <a:lnTo>
                    <a:pt x="1" y="446"/>
                  </a:lnTo>
                  <a:cubicBezTo>
                    <a:pt x="239" y="564"/>
                    <a:pt x="432" y="622"/>
                    <a:pt x="581" y="622"/>
                  </a:cubicBezTo>
                  <a:cubicBezTo>
                    <a:pt x="862" y="622"/>
                    <a:pt x="987" y="414"/>
                    <a:pt x="96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4"/>
            <p:cNvSpPr/>
            <p:nvPr/>
          </p:nvSpPr>
          <p:spPr>
            <a:xfrm>
              <a:off x="6605894" y="556527"/>
              <a:ext cx="6940" cy="4809"/>
            </a:xfrm>
            <a:custGeom>
              <a:avLst/>
              <a:gdLst/>
              <a:ahLst/>
              <a:cxnLst/>
              <a:rect l="l" t="t" r="r" b="b"/>
              <a:pathLst>
                <a:path w="697" h="483" extrusionOk="0">
                  <a:moveTo>
                    <a:pt x="536" y="0"/>
                  </a:moveTo>
                  <a:lnTo>
                    <a:pt x="536" y="0"/>
                  </a:lnTo>
                  <a:cubicBezTo>
                    <a:pt x="260" y="143"/>
                    <a:pt x="1" y="295"/>
                    <a:pt x="286" y="482"/>
                  </a:cubicBezTo>
                  <a:cubicBezTo>
                    <a:pt x="679" y="357"/>
                    <a:pt x="697" y="179"/>
                    <a:pt x="53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4"/>
            <p:cNvSpPr/>
            <p:nvPr/>
          </p:nvSpPr>
          <p:spPr>
            <a:xfrm>
              <a:off x="6598704" y="549507"/>
              <a:ext cx="19457" cy="7030"/>
            </a:xfrm>
            <a:custGeom>
              <a:avLst/>
              <a:gdLst/>
              <a:ahLst/>
              <a:cxnLst/>
              <a:rect l="l" t="t" r="r" b="b"/>
              <a:pathLst>
                <a:path w="1954" h="706" extrusionOk="0">
                  <a:moveTo>
                    <a:pt x="405" y="0"/>
                  </a:moveTo>
                  <a:cubicBezTo>
                    <a:pt x="276" y="0"/>
                    <a:pt x="143" y="36"/>
                    <a:pt x="0" y="134"/>
                  </a:cubicBezTo>
                  <a:cubicBezTo>
                    <a:pt x="259" y="134"/>
                    <a:pt x="990" y="420"/>
                    <a:pt x="1258" y="705"/>
                  </a:cubicBezTo>
                  <a:cubicBezTo>
                    <a:pt x="1597" y="536"/>
                    <a:pt x="1954" y="384"/>
                    <a:pt x="1347" y="215"/>
                  </a:cubicBezTo>
                  <a:cubicBezTo>
                    <a:pt x="1006" y="208"/>
                    <a:pt x="718" y="0"/>
                    <a:pt x="40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4"/>
            <p:cNvSpPr/>
            <p:nvPr/>
          </p:nvSpPr>
          <p:spPr>
            <a:xfrm>
              <a:off x="6652437" y="582647"/>
              <a:ext cx="8902" cy="3873"/>
            </a:xfrm>
            <a:custGeom>
              <a:avLst/>
              <a:gdLst/>
              <a:ahLst/>
              <a:cxnLst/>
              <a:rect l="l" t="t" r="r" b="b"/>
              <a:pathLst>
                <a:path w="894" h="389" extrusionOk="0">
                  <a:moveTo>
                    <a:pt x="37" y="0"/>
                  </a:moveTo>
                  <a:lnTo>
                    <a:pt x="37" y="0"/>
                  </a:lnTo>
                  <a:cubicBezTo>
                    <a:pt x="0" y="258"/>
                    <a:pt x="84" y="388"/>
                    <a:pt x="289" y="388"/>
                  </a:cubicBezTo>
                  <a:cubicBezTo>
                    <a:pt x="432" y="388"/>
                    <a:pt x="633" y="325"/>
                    <a:pt x="894" y="196"/>
                  </a:cubicBezTo>
                  <a:lnTo>
                    <a:pt x="3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4"/>
            <p:cNvSpPr/>
            <p:nvPr/>
          </p:nvSpPr>
          <p:spPr>
            <a:xfrm>
              <a:off x="5976593" y="250042"/>
              <a:ext cx="6044" cy="3654"/>
            </a:xfrm>
            <a:custGeom>
              <a:avLst/>
              <a:gdLst/>
              <a:ahLst/>
              <a:cxnLst/>
              <a:rect l="l" t="t" r="r" b="b"/>
              <a:pathLst>
                <a:path w="607" h="367" extrusionOk="0">
                  <a:moveTo>
                    <a:pt x="0" y="1"/>
                  </a:moveTo>
                  <a:lnTo>
                    <a:pt x="393" y="367"/>
                  </a:lnTo>
                  <a:cubicBezTo>
                    <a:pt x="384" y="286"/>
                    <a:pt x="526" y="224"/>
                    <a:pt x="607" y="179"/>
                  </a:cubicBezTo>
                  <a:lnTo>
                    <a:pt x="0"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4"/>
            <p:cNvSpPr/>
            <p:nvPr/>
          </p:nvSpPr>
          <p:spPr>
            <a:xfrm>
              <a:off x="5980496" y="253687"/>
              <a:ext cx="1075" cy="986"/>
            </a:xfrm>
            <a:custGeom>
              <a:avLst/>
              <a:gdLst/>
              <a:ahLst/>
              <a:cxnLst/>
              <a:rect l="l" t="t" r="r" b="b"/>
              <a:pathLst>
                <a:path w="108" h="99" extrusionOk="0">
                  <a:moveTo>
                    <a:pt x="1" y="1"/>
                  </a:moveTo>
                  <a:cubicBezTo>
                    <a:pt x="10" y="27"/>
                    <a:pt x="36" y="63"/>
                    <a:pt x="108" y="99"/>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4"/>
            <p:cNvSpPr/>
            <p:nvPr/>
          </p:nvSpPr>
          <p:spPr>
            <a:xfrm>
              <a:off x="6303681" y="407636"/>
              <a:ext cx="12088" cy="2410"/>
            </a:xfrm>
            <a:custGeom>
              <a:avLst/>
              <a:gdLst/>
              <a:ahLst/>
              <a:cxnLst/>
              <a:rect l="l" t="t" r="r" b="b"/>
              <a:pathLst>
                <a:path w="1214" h="242" extrusionOk="0">
                  <a:moveTo>
                    <a:pt x="232" y="1"/>
                  </a:moveTo>
                  <a:lnTo>
                    <a:pt x="0" y="224"/>
                  </a:lnTo>
                  <a:lnTo>
                    <a:pt x="1214" y="242"/>
                  </a:lnTo>
                  <a:lnTo>
                    <a:pt x="1214" y="242"/>
                  </a:lnTo>
                  <a:lnTo>
                    <a:pt x="23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4"/>
            <p:cNvSpPr/>
            <p:nvPr/>
          </p:nvSpPr>
          <p:spPr>
            <a:xfrm>
              <a:off x="5998182" y="246756"/>
              <a:ext cx="40248" cy="21190"/>
            </a:xfrm>
            <a:custGeom>
              <a:avLst/>
              <a:gdLst/>
              <a:ahLst/>
              <a:cxnLst/>
              <a:rect l="l" t="t" r="r" b="b"/>
              <a:pathLst>
                <a:path w="4042" h="2128" extrusionOk="0">
                  <a:moveTo>
                    <a:pt x="1748" y="0"/>
                  </a:moveTo>
                  <a:cubicBezTo>
                    <a:pt x="0" y="0"/>
                    <a:pt x="1845" y="1129"/>
                    <a:pt x="759" y="1129"/>
                  </a:cubicBezTo>
                  <a:cubicBezTo>
                    <a:pt x="723" y="1129"/>
                    <a:pt x="684" y="1127"/>
                    <a:pt x="642" y="1125"/>
                  </a:cubicBezTo>
                  <a:lnTo>
                    <a:pt x="642" y="1125"/>
                  </a:lnTo>
                  <a:cubicBezTo>
                    <a:pt x="990" y="1250"/>
                    <a:pt x="2498" y="2062"/>
                    <a:pt x="2614" y="2079"/>
                  </a:cubicBezTo>
                  <a:cubicBezTo>
                    <a:pt x="2803" y="2113"/>
                    <a:pt x="2949" y="2127"/>
                    <a:pt x="3063" y="2127"/>
                  </a:cubicBezTo>
                  <a:cubicBezTo>
                    <a:pt x="3743" y="2127"/>
                    <a:pt x="3301" y="1615"/>
                    <a:pt x="4041" y="1508"/>
                  </a:cubicBezTo>
                  <a:lnTo>
                    <a:pt x="4041" y="1508"/>
                  </a:lnTo>
                  <a:cubicBezTo>
                    <a:pt x="3923" y="1513"/>
                    <a:pt x="3809" y="1515"/>
                    <a:pt x="3700" y="1515"/>
                  </a:cubicBezTo>
                  <a:cubicBezTo>
                    <a:pt x="2062" y="1515"/>
                    <a:pt x="1436" y="1013"/>
                    <a:pt x="1829" y="1"/>
                  </a:cubicBezTo>
                  <a:cubicBezTo>
                    <a:pt x="1801" y="0"/>
                    <a:pt x="1774" y="0"/>
                    <a:pt x="17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4"/>
            <p:cNvSpPr/>
            <p:nvPr/>
          </p:nvSpPr>
          <p:spPr>
            <a:xfrm>
              <a:off x="6020059" y="266951"/>
              <a:ext cx="8673" cy="1334"/>
            </a:xfrm>
            <a:custGeom>
              <a:avLst/>
              <a:gdLst/>
              <a:ahLst/>
              <a:cxnLst/>
              <a:rect l="l" t="t" r="r" b="b"/>
              <a:pathLst>
                <a:path w="871" h="134" extrusionOk="0">
                  <a:moveTo>
                    <a:pt x="46" y="1"/>
                  </a:moveTo>
                  <a:cubicBezTo>
                    <a:pt x="0" y="1"/>
                    <a:pt x="816" y="133"/>
                    <a:pt x="855" y="133"/>
                  </a:cubicBezTo>
                  <a:cubicBezTo>
                    <a:pt x="871" y="133"/>
                    <a:pt x="760" y="112"/>
                    <a:pt x="417" y="51"/>
                  </a:cubicBezTo>
                  <a:cubicBezTo>
                    <a:pt x="166" y="15"/>
                    <a:pt x="61" y="1"/>
                    <a:pt x="4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4"/>
            <p:cNvSpPr/>
            <p:nvPr/>
          </p:nvSpPr>
          <p:spPr>
            <a:xfrm>
              <a:off x="6038422" y="261504"/>
              <a:ext cx="3824" cy="279"/>
            </a:xfrm>
            <a:custGeom>
              <a:avLst/>
              <a:gdLst/>
              <a:ahLst/>
              <a:cxnLst/>
              <a:rect l="l" t="t" r="r" b="b"/>
              <a:pathLst>
                <a:path w="384" h="28" extrusionOk="0">
                  <a:moveTo>
                    <a:pt x="384" y="1"/>
                  </a:moveTo>
                  <a:cubicBezTo>
                    <a:pt x="232" y="1"/>
                    <a:pt x="107" y="10"/>
                    <a:pt x="0" y="27"/>
                  </a:cubicBezTo>
                  <a:cubicBezTo>
                    <a:pt x="125" y="19"/>
                    <a:pt x="250" y="10"/>
                    <a:pt x="38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4"/>
            <p:cNvSpPr/>
            <p:nvPr/>
          </p:nvSpPr>
          <p:spPr>
            <a:xfrm>
              <a:off x="5969214" y="244187"/>
              <a:ext cx="10854" cy="717"/>
            </a:xfrm>
            <a:custGeom>
              <a:avLst/>
              <a:gdLst/>
              <a:ahLst/>
              <a:cxnLst/>
              <a:rect l="l" t="t" r="r" b="b"/>
              <a:pathLst>
                <a:path w="1090" h="72" extrusionOk="0">
                  <a:moveTo>
                    <a:pt x="1089" y="71"/>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4"/>
            <p:cNvSpPr/>
            <p:nvPr/>
          </p:nvSpPr>
          <p:spPr>
            <a:xfrm>
              <a:off x="5992794" y="250660"/>
              <a:ext cx="4053" cy="817"/>
            </a:xfrm>
            <a:custGeom>
              <a:avLst/>
              <a:gdLst/>
              <a:ahLst/>
              <a:cxnLst/>
              <a:rect l="l" t="t" r="r" b="b"/>
              <a:pathLst>
                <a:path w="407" h="82" extrusionOk="0">
                  <a:moveTo>
                    <a:pt x="322" y="0"/>
                  </a:moveTo>
                  <a:cubicBezTo>
                    <a:pt x="213" y="0"/>
                    <a:pt x="1" y="76"/>
                    <a:pt x="318" y="82"/>
                  </a:cubicBezTo>
                  <a:cubicBezTo>
                    <a:pt x="406" y="21"/>
                    <a:pt x="378" y="0"/>
                    <a:pt x="3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4"/>
            <p:cNvSpPr/>
            <p:nvPr/>
          </p:nvSpPr>
          <p:spPr>
            <a:xfrm>
              <a:off x="5980108" y="251407"/>
              <a:ext cx="15852" cy="697"/>
            </a:xfrm>
            <a:custGeom>
              <a:avLst/>
              <a:gdLst/>
              <a:ahLst/>
              <a:cxnLst/>
              <a:rect l="l" t="t" r="r" b="b"/>
              <a:pathLst>
                <a:path w="1592" h="70" extrusionOk="0">
                  <a:moveTo>
                    <a:pt x="969" y="0"/>
                  </a:moveTo>
                  <a:cubicBezTo>
                    <a:pt x="0" y="0"/>
                    <a:pt x="536" y="69"/>
                    <a:pt x="1045" y="69"/>
                  </a:cubicBezTo>
                  <a:cubicBezTo>
                    <a:pt x="1289" y="69"/>
                    <a:pt x="1527" y="53"/>
                    <a:pt x="1592" y="7"/>
                  </a:cubicBezTo>
                  <a:cubicBezTo>
                    <a:pt x="1337" y="2"/>
                    <a:pt x="1131" y="0"/>
                    <a:pt x="9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4"/>
            <p:cNvSpPr/>
            <p:nvPr/>
          </p:nvSpPr>
          <p:spPr>
            <a:xfrm>
              <a:off x="6582712" y="537079"/>
              <a:ext cx="3654" cy="767"/>
            </a:xfrm>
            <a:custGeom>
              <a:avLst/>
              <a:gdLst/>
              <a:ahLst/>
              <a:cxnLst/>
              <a:rect l="l" t="t" r="r" b="b"/>
              <a:pathLst>
                <a:path w="367" h="77" extrusionOk="0">
                  <a:moveTo>
                    <a:pt x="178" y="1"/>
                  </a:moveTo>
                  <a:cubicBezTo>
                    <a:pt x="145" y="1"/>
                    <a:pt x="89" y="7"/>
                    <a:pt x="0" y="26"/>
                  </a:cubicBezTo>
                  <a:cubicBezTo>
                    <a:pt x="0" y="35"/>
                    <a:pt x="0" y="44"/>
                    <a:pt x="9" y="53"/>
                  </a:cubicBezTo>
                  <a:cubicBezTo>
                    <a:pt x="22" y="69"/>
                    <a:pt x="50" y="76"/>
                    <a:pt x="89" y="76"/>
                  </a:cubicBezTo>
                  <a:cubicBezTo>
                    <a:pt x="157" y="76"/>
                    <a:pt x="258" y="55"/>
                    <a:pt x="366" y="26"/>
                  </a:cubicBezTo>
                  <a:cubicBezTo>
                    <a:pt x="322" y="17"/>
                    <a:pt x="268" y="9"/>
                    <a:pt x="215" y="9"/>
                  </a:cubicBezTo>
                  <a:cubicBezTo>
                    <a:pt x="215" y="5"/>
                    <a:pt x="204" y="1"/>
                    <a:pt x="17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4"/>
            <p:cNvSpPr/>
            <p:nvPr/>
          </p:nvSpPr>
          <p:spPr>
            <a:xfrm>
              <a:off x="6586356" y="536522"/>
              <a:ext cx="7568" cy="3316"/>
            </a:xfrm>
            <a:custGeom>
              <a:avLst/>
              <a:gdLst/>
              <a:ahLst/>
              <a:cxnLst/>
              <a:rect l="l" t="t" r="r" b="b"/>
              <a:pathLst>
                <a:path w="760" h="333" extrusionOk="0">
                  <a:moveTo>
                    <a:pt x="495" y="1"/>
                  </a:moveTo>
                  <a:cubicBezTo>
                    <a:pt x="356" y="1"/>
                    <a:pt x="166" y="47"/>
                    <a:pt x="0" y="82"/>
                  </a:cubicBezTo>
                  <a:cubicBezTo>
                    <a:pt x="214" y="136"/>
                    <a:pt x="357" y="288"/>
                    <a:pt x="616" y="332"/>
                  </a:cubicBezTo>
                  <a:cubicBezTo>
                    <a:pt x="760" y="74"/>
                    <a:pt x="669" y="1"/>
                    <a:pt x="49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4"/>
            <p:cNvSpPr/>
            <p:nvPr/>
          </p:nvSpPr>
          <p:spPr>
            <a:xfrm>
              <a:off x="5958021" y="231750"/>
              <a:ext cx="18133" cy="4162"/>
            </a:xfrm>
            <a:custGeom>
              <a:avLst/>
              <a:gdLst/>
              <a:ahLst/>
              <a:cxnLst/>
              <a:rect l="l" t="t" r="r" b="b"/>
              <a:pathLst>
                <a:path w="1821" h="418" extrusionOk="0">
                  <a:moveTo>
                    <a:pt x="1821" y="0"/>
                  </a:moveTo>
                  <a:lnTo>
                    <a:pt x="1821" y="0"/>
                  </a:lnTo>
                  <a:cubicBezTo>
                    <a:pt x="732" y="152"/>
                    <a:pt x="723" y="36"/>
                    <a:pt x="1" y="366"/>
                  </a:cubicBezTo>
                  <a:cubicBezTo>
                    <a:pt x="460" y="393"/>
                    <a:pt x="748" y="418"/>
                    <a:pt x="952" y="418"/>
                  </a:cubicBezTo>
                  <a:cubicBezTo>
                    <a:pt x="1343" y="418"/>
                    <a:pt x="1428" y="328"/>
                    <a:pt x="18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4"/>
            <p:cNvSpPr/>
            <p:nvPr/>
          </p:nvSpPr>
          <p:spPr>
            <a:xfrm>
              <a:off x="6600875" y="541212"/>
              <a:ext cx="8733" cy="5925"/>
            </a:xfrm>
            <a:custGeom>
              <a:avLst/>
              <a:gdLst/>
              <a:ahLst/>
              <a:cxnLst/>
              <a:rect l="l" t="t" r="r" b="b"/>
              <a:pathLst>
                <a:path w="877" h="595" extrusionOk="0">
                  <a:moveTo>
                    <a:pt x="232" y="1"/>
                  </a:moveTo>
                  <a:cubicBezTo>
                    <a:pt x="158" y="1"/>
                    <a:pt x="82" y="15"/>
                    <a:pt x="5" y="48"/>
                  </a:cubicBezTo>
                  <a:cubicBezTo>
                    <a:pt x="0" y="413"/>
                    <a:pt x="78" y="594"/>
                    <a:pt x="241" y="594"/>
                  </a:cubicBezTo>
                  <a:cubicBezTo>
                    <a:pt x="362" y="594"/>
                    <a:pt x="530" y="495"/>
                    <a:pt x="746" y="298"/>
                  </a:cubicBezTo>
                  <a:cubicBezTo>
                    <a:pt x="768" y="309"/>
                    <a:pt x="784" y="314"/>
                    <a:pt x="794" y="314"/>
                  </a:cubicBezTo>
                  <a:cubicBezTo>
                    <a:pt x="877" y="314"/>
                    <a:pt x="583"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4"/>
            <p:cNvSpPr/>
            <p:nvPr/>
          </p:nvSpPr>
          <p:spPr>
            <a:xfrm>
              <a:off x="6347296" y="414836"/>
              <a:ext cx="6144" cy="4451"/>
            </a:xfrm>
            <a:custGeom>
              <a:avLst/>
              <a:gdLst/>
              <a:ahLst/>
              <a:cxnLst/>
              <a:rect l="l" t="t" r="r" b="b"/>
              <a:pathLst>
                <a:path w="617" h="447" extrusionOk="0">
                  <a:moveTo>
                    <a:pt x="616" y="0"/>
                  </a:moveTo>
                  <a:lnTo>
                    <a:pt x="1" y="45"/>
                  </a:lnTo>
                  <a:lnTo>
                    <a:pt x="134" y="446"/>
                  </a:lnTo>
                  <a:lnTo>
                    <a:pt x="61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4"/>
            <p:cNvSpPr/>
            <p:nvPr/>
          </p:nvSpPr>
          <p:spPr>
            <a:xfrm>
              <a:off x="6755233" y="590285"/>
              <a:ext cx="59874" cy="31725"/>
            </a:xfrm>
            <a:custGeom>
              <a:avLst/>
              <a:gdLst/>
              <a:ahLst/>
              <a:cxnLst/>
              <a:rect l="l" t="t" r="r" b="b"/>
              <a:pathLst>
                <a:path w="6013" h="3186" extrusionOk="0">
                  <a:moveTo>
                    <a:pt x="6013" y="0"/>
                  </a:moveTo>
                  <a:lnTo>
                    <a:pt x="6013" y="0"/>
                  </a:lnTo>
                  <a:cubicBezTo>
                    <a:pt x="1954" y="500"/>
                    <a:pt x="830" y="741"/>
                    <a:pt x="2632" y="741"/>
                  </a:cubicBezTo>
                  <a:cubicBezTo>
                    <a:pt x="2248" y="1401"/>
                    <a:pt x="116" y="2141"/>
                    <a:pt x="642" y="2793"/>
                  </a:cubicBezTo>
                  <a:cubicBezTo>
                    <a:pt x="580" y="2855"/>
                    <a:pt x="732" y="2980"/>
                    <a:pt x="1356" y="3185"/>
                  </a:cubicBezTo>
                  <a:cubicBezTo>
                    <a:pt x="1445" y="3158"/>
                    <a:pt x="1517" y="3132"/>
                    <a:pt x="1570" y="3105"/>
                  </a:cubicBezTo>
                  <a:cubicBezTo>
                    <a:pt x="2462" y="2685"/>
                    <a:pt x="0" y="2115"/>
                    <a:pt x="1927" y="1883"/>
                  </a:cubicBezTo>
                  <a:lnTo>
                    <a:pt x="1927" y="1883"/>
                  </a:lnTo>
                  <a:lnTo>
                    <a:pt x="1936" y="1990"/>
                  </a:lnTo>
                  <a:cubicBezTo>
                    <a:pt x="3292" y="1329"/>
                    <a:pt x="4657" y="669"/>
                    <a:pt x="601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4"/>
            <p:cNvSpPr/>
            <p:nvPr/>
          </p:nvSpPr>
          <p:spPr>
            <a:xfrm>
              <a:off x="6243276" y="362507"/>
              <a:ext cx="15733" cy="4192"/>
            </a:xfrm>
            <a:custGeom>
              <a:avLst/>
              <a:gdLst/>
              <a:ahLst/>
              <a:cxnLst/>
              <a:rect l="l" t="t" r="r" b="b"/>
              <a:pathLst>
                <a:path w="1580" h="421" extrusionOk="0">
                  <a:moveTo>
                    <a:pt x="482" y="1"/>
                  </a:moveTo>
                  <a:lnTo>
                    <a:pt x="0" y="340"/>
                  </a:lnTo>
                  <a:lnTo>
                    <a:pt x="1579" y="420"/>
                  </a:lnTo>
                  <a:lnTo>
                    <a:pt x="48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4"/>
            <p:cNvSpPr/>
            <p:nvPr/>
          </p:nvSpPr>
          <p:spPr>
            <a:xfrm>
              <a:off x="6547003" y="509825"/>
              <a:ext cx="12088" cy="3983"/>
            </a:xfrm>
            <a:custGeom>
              <a:avLst/>
              <a:gdLst/>
              <a:ahLst/>
              <a:cxnLst/>
              <a:rect l="l" t="t" r="r" b="b"/>
              <a:pathLst>
                <a:path w="1214" h="400" extrusionOk="0">
                  <a:moveTo>
                    <a:pt x="894" y="1"/>
                  </a:moveTo>
                  <a:cubicBezTo>
                    <a:pt x="615" y="1"/>
                    <a:pt x="230" y="126"/>
                    <a:pt x="0" y="230"/>
                  </a:cubicBezTo>
                  <a:cubicBezTo>
                    <a:pt x="115" y="355"/>
                    <a:pt x="239" y="400"/>
                    <a:pt x="366" y="400"/>
                  </a:cubicBezTo>
                  <a:cubicBezTo>
                    <a:pt x="654" y="400"/>
                    <a:pt x="960" y="172"/>
                    <a:pt x="1213" y="141"/>
                  </a:cubicBezTo>
                  <a:cubicBezTo>
                    <a:pt x="1169" y="39"/>
                    <a:pt x="1048" y="1"/>
                    <a:pt x="8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4"/>
            <p:cNvSpPr/>
            <p:nvPr/>
          </p:nvSpPr>
          <p:spPr>
            <a:xfrm>
              <a:off x="6267613" y="367576"/>
              <a:ext cx="4720" cy="5068"/>
            </a:xfrm>
            <a:custGeom>
              <a:avLst/>
              <a:gdLst/>
              <a:ahLst/>
              <a:cxnLst/>
              <a:rect l="l" t="t" r="r" b="b"/>
              <a:pathLst>
                <a:path w="474" h="509" extrusionOk="0">
                  <a:moveTo>
                    <a:pt x="473" y="0"/>
                  </a:moveTo>
                  <a:lnTo>
                    <a:pt x="0" y="330"/>
                  </a:lnTo>
                  <a:lnTo>
                    <a:pt x="304" y="482"/>
                  </a:lnTo>
                  <a:lnTo>
                    <a:pt x="366" y="509"/>
                  </a:lnTo>
                  <a:lnTo>
                    <a:pt x="375" y="455"/>
                  </a:lnTo>
                  <a:lnTo>
                    <a:pt x="473"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4"/>
            <p:cNvSpPr/>
            <p:nvPr/>
          </p:nvSpPr>
          <p:spPr>
            <a:xfrm>
              <a:off x="6429200" y="442429"/>
              <a:ext cx="9609" cy="4660"/>
            </a:xfrm>
            <a:custGeom>
              <a:avLst/>
              <a:gdLst/>
              <a:ahLst/>
              <a:cxnLst/>
              <a:rect l="l" t="t" r="r" b="b"/>
              <a:pathLst>
                <a:path w="965" h="468" extrusionOk="0">
                  <a:moveTo>
                    <a:pt x="672" y="1"/>
                  </a:moveTo>
                  <a:cubicBezTo>
                    <a:pt x="221" y="1"/>
                    <a:pt x="197" y="279"/>
                    <a:pt x="1" y="468"/>
                  </a:cubicBezTo>
                  <a:cubicBezTo>
                    <a:pt x="150" y="325"/>
                    <a:pt x="357" y="299"/>
                    <a:pt x="550" y="299"/>
                  </a:cubicBezTo>
                  <a:cubicBezTo>
                    <a:pt x="658" y="299"/>
                    <a:pt x="762" y="307"/>
                    <a:pt x="848" y="307"/>
                  </a:cubicBezTo>
                  <a:lnTo>
                    <a:pt x="964" y="30"/>
                  </a:lnTo>
                  <a:cubicBezTo>
                    <a:pt x="850" y="10"/>
                    <a:pt x="754" y="1"/>
                    <a:pt x="6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4"/>
            <p:cNvSpPr/>
            <p:nvPr/>
          </p:nvSpPr>
          <p:spPr>
            <a:xfrm>
              <a:off x="6181706" y="320315"/>
              <a:ext cx="9609" cy="2758"/>
            </a:xfrm>
            <a:custGeom>
              <a:avLst/>
              <a:gdLst/>
              <a:ahLst/>
              <a:cxnLst/>
              <a:rect l="l" t="t" r="r" b="b"/>
              <a:pathLst>
                <a:path w="965" h="277" extrusionOk="0">
                  <a:moveTo>
                    <a:pt x="964" y="0"/>
                  </a:moveTo>
                  <a:lnTo>
                    <a:pt x="1" y="214"/>
                  </a:lnTo>
                  <a:cubicBezTo>
                    <a:pt x="1" y="260"/>
                    <a:pt x="75" y="271"/>
                    <a:pt x="173" y="271"/>
                  </a:cubicBezTo>
                  <a:cubicBezTo>
                    <a:pt x="267" y="271"/>
                    <a:pt x="383" y="261"/>
                    <a:pt x="475" y="261"/>
                  </a:cubicBezTo>
                  <a:cubicBezTo>
                    <a:pt x="531" y="261"/>
                    <a:pt x="579" y="265"/>
                    <a:pt x="607" y="27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4"/>
            <p:cNvSpPr/>
            <p:nvPr/>
          </p:nvSpPr>
          <p:spPr>
            <a:xfrm>
              <a:off x="6013816" y="238103"/>
              <a:ext cx="13423" cy="2629"/>
            </a:xfrm>
            <a:custGeom>
              <a:avLst/>
              <a:gdLst/>
              <a:ahLst/>
              <a:cxnLst/>
              <a:rect l="l" t="t" r="r" b="b"/>
              <a:pathLst>
                <a:path w="1348" h="264" extrusionOk="0">
                  <a:moveTo>
                    <a:pt x="565" y="0"/>
                  </a:moveTo>
                  <a:cubicBezTo>
                    <a:pt x="355" y="0"/>
                    <a:pt x="154" y="55"/>
                    <a:pt x="0" y="174"/>
                  </a:cubicBezTo>
                  <a:lnTo>
                    <a:pt x="1347" y="263"/>
                  </a:lnTo>
                  <a:cubicBezTo>
                    <a:pt x="1134" y="96"/>
                    <a:pt x="842" y="0"/>
                    <a:pt x="5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4"/>
            <p:cNvSpPr/>
            <p:nvPr/>
          </p:nvSpPr>
          <p:spPr>
            <a:xfrm>
              <a:off x="6232521" y="343587"/>
              <a:ext cx="11471" cy="2320"/>
            </a:xfrm>
            <a:custGeom>
              <a:avLst/>
              <a:gdLst/>
              <a:ahLst/>
              <a:cxnLst/>
              <a:rect l="l" t="t" r="r" b="b"/>
              <a:pathLst>
                <a:path w="1152" h="233" extrusionOk="0">
                  <a:moveTo>
                    <a:pt x="902" y="1"/>
                  </a:moveTo>
                  <a:lnTo>
                    <a:pt x="902" y="1"/>
                  </a:lnTo>
                  <a:cubicBezTo>
                    <a:pt x="1" y="10"/>
                    <a:pt x="90" y="81"/>
                    <a:pt x="1151" y="233"/>
                  </a:cubicBezTo>
                  <a:lnTo>
                    <a:pt x="90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4"/>
            <p:cNvSpPr/>
            <p:nvPr/>
          </p:nvSpPr>
          <p:spPr>
            <a:xfrm>
              <a:off x="6847702" y="634348"/>
              <a:ext cx="4809" cy="9151"/>
            </a:xfrm>
            <a:custGeom>
              <a:avLst/>
              <a:gdLst/>
              <a:ahLst/>
              <a:cxnLst/>
              <a:rect l="l" t="t" r="r" b="b"/>
              <a:pathLst>
                <a:path w="483" h="919" extrusionOk="0">
                  <a:moveTo>
                    <a:pt x="1" y="0"/>
                  </a:moveTo>
                  <a:lnTo>
                    <a:pt x="19" y="919"/>
                  </a:lnTo>
                  <a:lnTo>
                    <a:pt x="483" y="125"/>
                  </a:ln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4"/>
            <p:cNvSpPr/>
            <p:nvPr/>
          </p:nvSpPr>
          <p:spPr>
            <a:xfrm>
              <a:off x="6233149" y="339235"/>
              <a:ext cx="4620" cy="1484"/>
            </a:xfrm>
            <a:custGeom>
              <a:avLst/>
              <a:gdLst/>
              <a:ahLst/>
              <a:cxnLst/>
              <a:rect l="l" t="t" r="r" b="b"/>
              <a:pathLst>
                <a:path w="464" h="149" extrusionOk="0">
                  <a:moveTo>
                    <a:pt x="0" y="1"/>
                  </a:moveTo>
                  <a:lnTo>
                    <a:pt x="0" y="1"/>
                  </a:lnTo>
                  <a:cubicBezTo>
                    <a:pt x="116" y="78"/>
                    <a:pt x="232" y="148"/>
                    <a:pt x="389" y="148"/>
                  </a:cubicBezTo>
                  <a:cubicBezTo>
                    <a:pt x="413" y="148"/>
                    <a:pt x="438" y="147"/>
                    <a:pt x="464" y="143"/>
                  </a:cubicBezTo>
                  <a:cubicBezTo>
                    <a:pt x="366" y="90"/>
                    <a:pt x="286" y="45"/>
                    <a:pt x="196" y="9"/>
                  </a:cubicBezTo>
                  <a:cubicBezTo>
                    <a:pt x="178" y="12"/>
                    <a:pt x="159" y="13"/>
                    <a:pt x="140" y="13"/>
                  </a:cubicBezTo>
                  <a:cubicBezTo>
                    <a:pt x="93" y="13"/>
                    <a:pt x="44" y="7"/>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4"/>
            <p:cNvSpPr/>
            <p:nvPr/>
          </p:nvSpPr>
          <p:spPr>
            <a:xfrm>
              <a:off x="6229325" y="337632"/>
              <a:ext cx="3834" cy="1613"/>
            </a:xfrm>
            <a:custGeom>
              <a:avLst/>
              <a:gdLst/>
              <a:ahLst/>
              <a:cxnLst/>
              <a:rect l="l" t="t" r="r" b="b"/>
              <a:pathLst>
                <a:path w="385" h="162" extrusionOk="0">
                  <a:moveTo>
                    <a:pt x="0" y="1"/>
                  </a:moveTo>
                  <a:lnTo>
                    <a:pt x="0" y="1"/>
                  </a:lnTo>
                  <a:cubicBezTo>
                    <a:pt x="125" y="99"/>
                    <a:pt x="259" y="153"/>
                    <a:pt x="384" y="162"/>
                  </a:cubicBezTo>
                  <a:cubicBezTo>
                    <a:pt x="268" y="99"/>
                    <a:pt x="161" y="28"/>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4"/>
            <p:cNvSpPr/>
            <p:nvPr/>
          </p:nvSpPr>
          <p:spPr>
            <a:xfrm>
              <a:off x="6224177" y="328650"/>
              <a:ext cx="31545" cy="10684"/>
            </a:xfrm>
            <a:custGeom>
              <a:avLst/>
              <a:gdLst/>
              <a:ahLst/>
              <a:cxnLst/>
              <a:rect l="l" t="t" r="r" b="b"/>
              <a:pathLst>
                <a:path w="3168" h="1073" extrusionOk="0">
                  <a:moveTo>
                    <a:pt x="828" y="0"/>
                  </a:moveTo>
                  <a:cubicBezTo>
                    <a:pt x="402" y="0"/>
                    <a:pt x="69" y="47"/>
                    <a:pt x="0" y="180"/>
                  </a:cubicBezTo>
                  <a:cubicBezTo>
                    <a:pt x="36" y="171"/>
                    <a:pt x="80" y="154"/>
                    <a:pt x="125" y="145"/>
                  </a:cubicBezTo>
                  <a:lnTo>
                    <a:pt x="125" y="145"/>
                  </a:lnTo>
                  <a:lnTo>
                    <a:pt x="63" y="394"/>
                  </a:lnTo>
                  <a:cubicBezTo>
                    <a:pt x="187" y="555"/>
                    <a:pt x="509" y="769"/>
                    <a:pt x="1097" y="1072"/>
                  </a:cubicBezTo>
                  <a:cubicBezTo>
                    <a:pt x="1591" y="998"/>
                    <a:pt x="2041" y="471"/>
                    <a:pt x="2525" y="471"/>
                  </a:cubicBezTo>
                  <a:cubicBezTo>
                    <a:pt x="2619" y="471"/>
                    <a:pt x="2714" y="491"/>
                    <a:pt x="2810" y="537"/>
                  </a:cubicBezTo>
                  <a:lnTo>
                    <a:pt x="3167" y="261"/>
                  </a:lnTo>
                  <a:cubicBezTo>
                    <a:pt x="3167" y="230"/>
                    <a:pt x="1770" y="0"/>
                    <a:pt x="82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4"/>
            <p:cNvSpPr/>
            <p:nvPr/>
          </p:nvSpPr>
          <p:spPr>
            <a:xfrm>
              <a:off x="6346938" y="391803"/>
              <a:ext cx="9609" cy="5188"/>
            </a:xfrm>
            <a:custGeom>
              <a:avLst/>
              <a:gdLst/>
              <a:ahLst/>
              <a:cxnLst/>
              <a:rect l="l" t="t" r="r" b="b"/>
              <a:pathLst>
                <a:path w="965" h="521" extrusionOk="0">
                  <a:moveTo>
                    <a:pt x="412" y="1"/>
                  </a:moveTo>
                  <a:cubicBezTo>
                    <a:pt x="240" y="1"/>
                    <a:pt x="105" y="170"/>
                    <a:pt x="1" y="520"/>
                  </a:cubicBezTo>
                  <a:lnTo>
                    <a:pt x="340" y="484"/>
                  </a:lnTo>
                  <a:lnTo>
                    <a:pt x="964" y="422"/>
                  </a:lnTo>
                  <a:cubicBezTo>
                    <a:pt x="795" y="199"/>
                    <a:pt x="652" y="74"/>
                    <a:pt x="518" y="21"/>
                  </a:cubicBezTo>
                  <a:cubicBezTo>
                    <a:pt x="481" y="7"/>
                    <a:pt x="446" y="1"/>
                    <a:pt x="4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4"/>
            <p:cNvSpPr/>
            <p:nvPr/>
          </p:nvSpPr>
          <p:spPr>
            <a:xfrm>
              <a:off x="6217684" y="330084"/>
              <a:ext cx="7737" cy="4013"/>
            </a:xfrm>
            <a:custGeom>
              <a:avLst/>
              <a:gdLst/>
              <a:ahLst/>
              <a:cxnLst/>
              <a:rect l="l" t="t" r="r" b="b"/>
              <a:pathLst>
                <a:path w="777" h="403" extrusionOk="0">
                  <a:moveTo>
                    <a:pt x="777" y="1"/>
                  </a:moveTo>
                  <a:lnTo>
                    <a:pt x="777" y="1"/>
                  </a:lnTo>
                  <a:cubicBezTo>
                    <a:pt x="732" y="10"/>
                    <a:pt x="688" y="27"/>
                    <a:pt x="652" y="36"/>
                  </a:cubicBezTo>
                  <a:cubicBezTo>
                    <a:pt x="242" y="161"/>
                    <a:pt x="1" y="393"/>
                    <a:pt x="670" y="402"/>
                  </a:cubicBezTo>
                  <a:lnTo>
                    <a:pt x="715" y="250"/>
                  </a:lnTo>
                  <a:lnTo>
                    <a:pt x="77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4"/>
            <p:cNvSpPr/>
            <p:nvPr/>
          </p:nvSpPr>
          <p:spPr>
            <a:xfrm>
              <a:off x="6025446" y="224102"/>
              <a:ext cx="100" cy="727"/>
            </a:xfrm>
            <a:custGeom>
              <a:avLst/>
              <a:gdLst/>
              <a:ahLst/>
              <a:cxnLst/>
              <a:rect l="l" t="t" r="r" b="b"/>
              <a:pathLst>
                <a:path w="10" h="73" extrusionOk="0">
                  <a:moveTo>
                    <a:pt x="10" y="1"/>
                  </a:moveTo>
                  <a:cubicBezTo>
                    <a:pt x="10" y="28"/>
                    <a:pt x="1" y="46"/>
                    <a:pt x="1" y="72"/>
                  </a:cubicBezTo>
                  <a:cubicBezTo>
                    <a:pt x="10" y="46"/>
                    <a:pt x="10" y="19"/>
                    <a:pt x="1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4"/>
            <p:cNvSpPr/>
            <p:nvPr/>
          </p:nvSpPr>
          <p:spPr>
            <a:xfrm>
              <a:off x="6017012" y="224819"/>
              <a:ext cx="14578" cy="10754"/>
            </a:xfrm>
            <a:custGeom>
              <a:avLst/>
              <a:gdLst/>
              <a:ahLst/>
              <a:cxnLst/>
              <a:rect l="l" t="t" r="r" b="b"/>
              <a:pathLst>
                <a:path w="1464" h="1080" extrusionOk="0">
                  <a:moveTo>
                    <a:pt x="848" y="0"/>
                  </a:moveTo>
                  <a:cubicBezTo>
                    <a:pt x="750" y="357"/>
                    <a:pt x="0" y="955"/>
                    <a:pt x="1133" y="1080"/>
                  </a:cubicBezTo>
                  <a:cubicBezTo>
                    <a:pt x="1463" y="705"/>
                    <a:pt x="839" y="375"/>
                    <a:pt x="84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4"/>
            <p:cNvSpPr/>
            <p:nvPr/>
          </p:nvSpPr>
          <p:spPr>
            <a:xfrm>
              <a:off x="6402254" y="410265"/>
              <a:ext cx="26427" cy="6452"/>
            </a:xfrm>
            <a:custGeom>
              <a:avLst/>
              <a:gdLst/>
              <a:ahLst/>
              <a:cxnLst/>
              <a:rect l="l" t="t" r="r" b="b"/>
              <a:pathLst>
                <a:path w="2654" h="648" extrusionOk="0">
                  <a:moveTo>
                    <a:pt x="2621" y="0"/>
                  </a:moveTo>
                  <a:cubicBezTo>
                    <a:pt x="2359" y="0"/>
                    <a:pt x="0" y="488"/>
                    <a:pt x="807" y="504"/>
                  </a:cubicBezTo>
                  <a:cubicBezTo>
                    <a:pt x="1501" y="584"/>
                    <a:pt x="1669" y="648"/>
                    <a:pt x="1780" y="648"/>
                  </a:cubicBezTo>
                  <a:cubicBezTo>
                    <a:pt x="1892" y="648"/>
                    <a:pt x="1944" y="581"/>
                    <a:pt x="2430" y="397"/>
                  </a:cubicBezTo>
                  <a:lnTo>
                    <a:pt x="2430" y="397"/>
                  </a:lnTo>
                  <a:cubicBezTo>
                    <a:pt x="2270" y="452"/>
                    <a:pt x="2140" y="493"/>
                    <a:pt x="2134" y="493"/>
                  </a:cubicBezTo>
                  <a:cubicBezTo>
                    <a:pt x="2129" y="493"/>
                    <a:pt x="2234" y="456"/>
                    <a:pt x="2528" y="361"/>
                  </a:cubicBezTo>
                  <a:lnTo>
                    <a:pt x="2377" y="361"/>
                  </a:lnTo>
                  <a:cubicBezTo>
                    <a:pt x="2020" y="299"/>
                    <a:pt x="2252" y="76"/>
                    <a:pt x="2618" y="22"/>
                  </a:cubicBezTo>
                  <a:cubicBezTo>
                    <a:pt x="2653" y="7"/>
                    <a:pt x="2651" y="0"/>
                    <a:pt x="262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4"/>
            <p:cNvSpPr/>
            <p:nvPr/>
          </p:nvSpPr>
          <p:spPr>
            <a:xfrm>
              <a:off x="6426452" y="412257"/>
              <a:ext cx="5516" cy="1962"/>
            </a:xfrm>
            <a:custGeom>
              <a:avLst/>
              <a:gdLst/>
              <a:ahLst/>
              <a:cxnLst/>
              <a:rect l="l" t="t" r="r" b="b"/>
              <a:pathLst>
                <a:path w="554" h="197" extrusionOk="0">
                  <a:moveTo>
                    <a:pt x="122" y="152"/>
                  </a:moveTo>
                  <a:lnTo>
                    <a:pt x="122" y="152"/>
                  </a:lnTo>
                  <a:cubicBezTo>
                    <a:pt x="114" y="152"/>
                    <a:pt x="106" y="153"/>
                    <a:pt x="98" y="161"/>
                  </a:cubicBezTo>
                  <a:cubicBezTo>
                    <a:pt x="106" y="158"/>
                    <a:pt x="114" y="155"/>
                    <a:pt x="122" y="152"/>
                  </a:cubicBezTo>
                  <a:close/>
                  <a:moveTo>
                    <a:pt x="553" y="1"/>
                  </a:moveTo>
                  <a:lnTo>
                    <a:pt x="553" y="1"/>
                  </a:lnTo>
                  <a:cubicBezTo>
                    <a:pt x="378" y="59"/>
                    <a:pt x="234" y="109"/>
                    <a:pt x="122" y="152"/>
                  </a:cubicBezTo>
                  <a:lnTo>
                    <a:pt x="122" y="152"/>
                  </a:lnTo>
                  <a:cubicBezTo>
                    <a:pt x="123" y="152"/>
                    <a:pt x="124" y="152"/>
                    <a:pt x="125" y="152"/>
                  </a:cubicBezTo>
                  <a:cubicBezTo>
                    <a:pt x="107" y="160"/>
                    <a:pt x="90" y="167"/>
                    <a:pt x="73" y="174"/>
                  </a:cubicBezTo>
                  <a:lnTo>
                    <a:pt x="73" y="174"/>
                  </a:lnTo>
                  <a:cubicBezTo>
                    <a:pt x="106" y="164"/>
                    <a:pt x="139" y="153"/>
                    <a:pt x="170" y="143"/>
                  </a:cubicBezTo>
                  <a:cubicBezTo>
                    <a:pt x="295" y="117"/>
                    <a:pt x="402" y="72"/>
                    <a:pt x="553" y="1"/>
                  </a:cubicBezTo>
                  <a:close/>
                  <a:moveTo>
                    <a:pt x="73" y="174"/>
                  </a:moveTo>
                  <a:cubicBezTo>
                    <a:pt x="48" y="181"/>
                    <a:pt x="23" y="189"/>
                    <a:pt x="0" y="197"/>
                  </a:cubicBezTo>
                  <a:cubicBezTo>
                    <a:pt x="26" y="192"/>
                    <a:pt x="50" y="183"/>
                    <a:pt x="73" y="174"/>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4"/>
            <p:cNvSpPr/>
            <p:nvPr/>
          </p:nvSpPr>
          <p:spPr>
            <a:xfrm>
              <a:off x="6182423" y="290113"/>
              <a:ext cx="14667" cy="20970"/>
            </a:xfrm>
            <a:custGeom>
              <a:avLst/>
              <a:gdLst/>
              <a:ahLst/>
              <a:cxnLst/>
              <a:rect l="l" t="t" r="r" b="b"/>
              <a:pathLst>
                <a:path w="1473" h="2106" extrusionOk="0">
                  <a:moveTo>
                    <a:pt x="1187" y="0"/>
                  </a:moveTo>
                  <a:cubicBezTo>
                    <a:pt x="580" y="277"/>
                    <a:pt x="0" y="1356"/>
                    <a:pt x="143" y="2106"/>
                  </a:cubicBezTo>
                  <a:cubicBezTo>
                    <a:pt x="1472" y="1838"/>
                    <a:pt x="1320" y="634"/>
                    <a:pt x="118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4"/>
            <p:cNvSpPr/>
            <p:nvPr/>
          </p:nvSpPr>
          <p:spPr>
            <a:xfrm>
              <a:off x="6846168" y="617818"/>
              <a:ext cx="10874" cy="9320"/>
            </a:xfrm>
            <a:custGeom>
              <a:avLst/>
              <a:gdLst/>
              <a:ahLst/>
              <a:cxnLst/>
              <a:rect l="l" t="t" r="r" b="b"/>
              <a:pathLst>
                <a:path w="1092" h="936" extrusionOk="0">
                  <a:moveTo>
                    <a:pt x="235" y="1"/>
                  </a:moveTo>
                  <a:lnTo>
                    <a:pt x="235" y="1"/>
                  </a:lnTo>
                  <a:cubicBezTo>
                    <a:pt x="1" y="617"/>
                    <a:pt x="214" y="929"/>
                    <a:pt x="875" y="929"/>
                  </a:cubicBezTo>
                  <a:cubicBezTo>
                    <a:pt x="893" y="929"/>
                    <a:pt x="912" y="929"/>
                    <a:pt x="931" y="929"/>
                  </a:cubicBezTo>
                  <a:cubicBezTo>
                    <a:pt x="940" y="933"/>
                    <a:pt x="951" y="935"/>
                    <a:pt x="961" y="935"/>
                  </a:cubicBezTo>
                  <a:cubicBezTo>
                    <a:pt x="971" y="935"/>
                    <a:pt x="980" y="933"/>
                    <a:pt x="985" y="929"/>
                  </a:cubicBezTo>
                  <a:cubicBezTo>
                    <a:pt x="369" y="518"/>
                    <a:pt x="1092" y="304"/>
                    <a:pt x="2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4"/>
            <p:cNvSpPr/>
            <p:nvPr/>
          </p:nvSpPr>
          <p:spPr>
            <a:xfrm>
              <a:off x="6297547" y="357359"/>
              <a:ext cx="7209" cy="4431"/>
            </a:xfrm>
            <a:custGeom>
              <a:avLst/>
              <a:gdLst/>
              <a:ahLst/>
              <a:cxnLst/>
              <a:rect l="l" t="t" r="r" b="b"/>
              <a:pathLst>
                <a:path w="724" h="445" extrusionOk="0">
                  <a:moveTo>
                    <a:pt x="723" y="0"/>
                  </a:moveTo>
                  <a:lnTo>
                    <a:pt x="1" y="215"/>
                  </a:lnTo>
                  <a:cubicBezTo>
                    <a:pt x="202" y="368"/>
                    <a:pt x="362" y="444"/>
                    <a:pt x="479" y="444"/>
                  </a:cubicBezTo>
                  <a:cubicBezTo>
                    <a:pt x="642" y="444"/>
                    <a:pt x="723" y="296"/>
                    <a:pt x="7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4"/>
            <p:cNvSpPr/>
            <p:nvPr/>
          </p:nvSpPr>
          <p:spPr>
            <a:xfrm>
              <a:off x="6453099" y="429843"/>
              <a:ext cx="3654" cy="5078"/>
            </a:xfrm>
            <a:custGeom>
              <a:avLst/>
              <a:gdLst/>
              <a:ahLst/>
              <a:cxnLst/>
              <a:rect l="l" t="t" r="r" b="b"/>
              <a:pathLst>
                <a:path w="367" h="510" extrusionOk="0">
                  <a:moveTo>
                    <a:pt x="117" y="1"/>
                  </a:moveTo>
                  <a:lnTo>
                    <a:pt x="1" y="509"/>
                  </a:lnTo>
                  <a:cubicBezTo>
                    <a:pt x="331" y="251"/>
                    <a:pt x="366" y="81"/>
                    <a:pt x="11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4"/>
            <p:cNvSpPr/>
            <p:nvPr/>
          </p:nvSpPr>
          <p:spPr>
            <a:xfrm>
              <a:off x="6682122" y="498961"/>
              <a:ext cx="72670" cy="47975"/>
            </a:xfrm>
            <a:custGeom>
              <a:avLst/>
              <a:gdLst/>
              <a:ahLst/>
              <a:cxnLst/>
              <a:rect l="l" t="t" r="r" b="b"/>
              <a:pathLst>
                <a:path w="7298" h="4818" extrusionOk="0">
                  <a:moveTo>
                    <a:pt x="27" y="4504"/>
                  </a:moveTo>
                  <a:lnTo>
                    <a:pt x="27" y="4504"/>
                  </a:lnTo>
                  <a:cubicBezTo>
                    <a:pt x="18" y="4504"/>
                    <a:pt x="9" y="4505"/>
                    <a:pt x="0" y="4506"/>
                  </a:cubicBezTo>
                  <a:cubicBezTo>
                    <a:pt x="9" y="4505"/>
                    <a:pt x="18" y="4504"/>
                    <a:pt x="27" y="4504"/>
                  </a:cubicBezTo>
                  <a:close/>
                  <a:moveTo>
                    <a:pt x="7297" y="0"/>
                  </a:moveTo>
                  <a:cubicBezTo>
                    <a:pt x="7052" y="163"/>
                    <a:pt x="6233" y="203"/>
                    <a:pt x="5249" y="203"/>
                  </a:cubicBezTo>
                  <a:cubicBezTo>
                    <a:pt x="4299" y="203"/>
                    <a:pt x="3195" y="166"/>
                    <a:pt x="2305" y="166"/>
                  </a:cubicBezTo>
                  <a:cubicBezTo>
                    <a:pt x="1338" y="166"/>
                    <a:pt x="621" y="210"/>
                    <a:pt x="625" y="393"/>
                  </a:cubicBezTo>
                  <a:cubicBezTo>
                    <a:pt x="2687" y="2953"/>
                    <a:pt x="2490" y="4326"/>
                    <a:pt x="27" y="4504"/>
                  </a:cubicBezTo>
                  <a:lnTo>
                    <a:pt x="27" y="4504"/>
                  </a:lnTo>
                  <a:cubicBezTo>
                    <a:pt x="94" y="4499"/>
                    <a:pt x="152" y="4497"/>
                    <a:pt x="203" y="4497"/>
                  </a:cubicBezTo>
                  <a:cubicBezTo>
                    <a:pt x="838" y="4497"/>
                    <a:pt x="306" y="4818"/>
                    <a:pt x="560" y="4818"/>
                  </a:cubicBezTo>
                  <a:cubicBezTo>
                    <a:pt x="640" y="4818"/>
                    <a:pt x="799" y="4786"/>
                    <a:pt x="1097" y="4702"/>
                  </a:cubicBezTo>
                  <a:lnTo>
                    <a:pt x="607" y="4693"/>
                  </a:lnTo>
                  <a:cubicBezTo>
                    <a:pt x="2908" y="4336"/>
                    <a:pt x="1650" y="2704"/>
                    <a:pt x="4443" y="2472"/>
                  </a:cubicBezTo>
                  <a:lnTo>
                    <a:pt x="4443" y="2472"/>
                  </a:lnTo>
                  <a:cubicBezTo>
                    <a:pt x="3970" y="3034"/>
                    <a:pt x="4113" y="3899"/>
                    <a:pt x="4621" y="4595"/>
                  </a:cubicBezTo>
                  <a:cubicBezTo>
                    <a:pt x="5183" y="3828"/>
                    <a:pt x="5585" y="2989"/>
                    <a:pt x="5843" y="2079"/>
                  </a:cubicBezTo>
                  <a:lnTo>
                    <a:pt x="5843" y="2079"/>
                  </a:lnTo>
                  <a:cubicBezTo>
                    <a:pt x="5728" y="2109"/>
                    <a:pt x="5538" y="2126"/>
                    <a:pt x="5311" y="2126"/>
                  </a:cubicBezTo>
                  <a:cubicBezTo>
                    <a:pt x="4192" y="2126"/>
                    <a:pt x="2180" y="1715"/>
                    <a:pt x="3783" y="447"/>
                  </a:cubicBezTo>
                  <a:lnTo>
                    <a:pt x="3783" y="447"/>
                  </a:lnTo>
                  <a:cubicBezTo>
                    <a:pt x="4356" y="855"/>
                    <a:pt x="4900" y="1058"/>
                    <a:pt x="5415" y="1058"/>
                  </a:cubicBezTo>
                  <a:cubicBezTo>
                    <a:pt x="6092" y="1058"/>
                    <a:pt x="6719" y="705"/>
                    <a:pt x="729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4"/>
            <p:cNvSpPr/>
            <p:nvPr/>
          </p:nvSpPr>
          <p:spPr>
            <a:xfrm>
              <a:off x="6740306" y="518149"/>
              <a:ext cx="1693" cy="1523"/>
            </a:xfrm>
            <a:custGeom>
              <a:avLst/>
              <a:gdLst/>
              <a:ahLst/>
              <a:cxnLst/>
              <a:rect l="l" t="t" r="r" b="b"/>
              <a:pathLst>
                <a:path w="170" h="153" extrusionOk="0">
                  <a:moveTo>
                    <a:pt x="45" y="0"/>
                  </a:moveTo>
                  <a:cubicBezTo>
                    <a:pt x="27" y="54"/>
                    <a:pt x="9" y="99"/>
                    <a:pt x="0" y="152"/>
                  </a:cubicBezTo>
                  <a:cubicBezTo>
                    <a:pt x="134" y="116"/>
                    <a:pt x="170" y="63"/>
                    <a:pt x="4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4"/>
            <p:cNvSpPr/>
            <p:nvPr/>
          </p:nvSpPr>
          <p:spPr>
            <a:xfrm>
              <a:off x="6204181" y="305120"/>
              <a:ext cx="189" cy="6851"/>
            </a:xfrm>
            <a:custGeom>
              <a:avLst/>
              <a:gdLst/>
              <a:ahLst/>
              <a:cxnLst/>
              <a:rect l="l" t="t" r="r" b="b"/>
              <a:pathLst>
                <a:path w="19" h="688" extrusionOk="0">
                  <a:moveTo>
                    <a:pt x="19" y="688"/>
                  </a:move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4"/>
            <p:cNvSpPr/>
            <p:nvPr/>
          </p:nvSpPr>
          <p:spPr>
            <a:xfrm>
              <a:off x="6083471" y="234677"/>
              <a:ext cx="33666" cy="18750"/>
            </a:xfrm>
            <a:custGeom>
              <a:avLst/>
              <a:gdLst/>
              <a:ahLst/>
              <a:cxnLst/>
              <a:rect l="l" t="t" r="r" b="b"/>
              <a:pathLst>
                <a:path w="3381" h="1883" extrusionOk="0">
                  <a:moveTo>
                    <a:pt x="1748" y="1"/>
                  </a:moveTo>
                  <a:lnTo>
                    <a:pt x="1748" y="1"/>
                  </a:lnTo>
                  <a:cubicBezTo>
                    <a:pt x="1765" y="910"/>
                    <a:pt x="1177" y="1312"/>
                    <a:pt x="882" y="1526"/>
                  </a:cubicBezTo>
                  <a:cubicBezTo>
                    <a:pt x="797" y="1516"/>
                    <a:pt x="711" y="1511"/>
                    <a:pt x="632" y="1511"/>
                  </a:cubicBezTo>
                  <a:cubicBezTo>
                    <a:pt x="217" y="1511"/>
                    <a:pt x="1" y="1642"/>
                    <a:pt x="1087" y="1829"/>
                  </a:cubicBezTo>
                  <a:cubicBezTo>
                    <a:pt x="1114" y="1838"/>
                    <a:pt x="1150" y="1838"/>
                    <a:pt x="1186" y="1847"/>
                  </a:cubicBezTo>
                  <a:lnTo>
                    <a:pt x="1203" y="1847"/>
                  </a:lnTo>
                  <a:cubicBezTo>
                    <a:pt x="1266" y="1856"/>
                    <a:pt x="1337" y="1874"/>
                    <a:pt x="1426" y="1883"/>
                  </a:cubicBezTo>
                  <a:cubicBezTo>
                    <a:pt x="1953" y="616"/>
                    <a:pt x="3380" y="1392"/>
                    <a:pt x="174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4"/>
            <p:cNvSpPr/>
            <p:nvPr/>
          </p:nvSpPr>
          <p:spPr>
            <a:xfrm>
              <a:off x="6108595" y="254225"/>
              <a:ext cx="10157" cy="6950"/>
            </a:xfrm>
            <a:custGeom>
              <a:avLst/>
              <a:gdLst/>
              <a:ahLst/>
              <a:cxnLst/>
              <a:rect l="l" t="t" r="r" b="b"/>
              <a:pathLst>
                <a:path w="1020" h="698" extrusionOk="0">
                  <a:moveTo>
                    <a:pt x="1" y="0"/>
                  </a:moveTo>
                  <a:lnTo>
                    <a:pt x="1" y="0"/>
                  </a:lnTo>
                  <a:cubicBezTo>
                    <a:pt x="139" y="465"/>
                    <a:pt x="303" y="697"/>
                    <a:pt x="489" y="697"/>
                  </a:cubicBezTo>
                  <a:cubicBezTo>
                    <a:pt x="639" y="697"/>
                    <a:pt x="803" y="548"/>
                    <a:pt x="982" y="250"/>
                  </a:cubicBezTo>
                  <a:cubicBezTo>
                    <a:pt x="1019" y="70"/>
                    <a:pt x="957" y="20"/>
                    <a:pt x="844" y="20"/>
                  </a:cubicBezTo>
                  <a:cubicBezTo>
                    <a:pt x="708" y="20"/>
                    <a:pt x="500" y="91"/>
                    <a:pt x="304" y="91"/>
                  </a:cubicBezTo>
                  <a:cubicBezTo>
                    <a:pt x="194" y="91"/>
                    <a:pt x="88" y="6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4"/>
            <p:cNvSpPr/>
            <p:nvPr/>
          </p:nvSpPr>
          <p:spPr>
            <a:xfrm>
              <a:off x="6787208" y="585306"/>
              <a:ext cx="1165" cy="1703"/>
            </a:xfrm>
            <a:custGeom>
              <a:avLst/>
              <a:gdLst/>
              <a:ahLst/>
              <a:cxnLst/>
              <a:rect l="l" t="t" r="r" b="b"/>
              <a:pathLst>
                <a:path w="117" h="171" extrusionOk="0">
                  <a:moveTo>
                    <a:pt x="117" y="1"/>
                  </a:moveTo>
                  <a:cubicBezTo>
                    <a:pt x="54" y="72"/>
                    <a:pt x="1" y="135"/>
                    <a:pt x="1" y="170"/>
                  </a:cubicBezTo>
                  <a:lnTo>
                    <a:pt x="117"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4"/>
            <p:cNvSpPr/>
            <p:nvPr/>
          </p:nvSpPr>
          <p:spPr>
            <a:xfrm>
              <a:off x="6774949" y="576184"/>
              <a:ext cx="18750" cy="9300"/>
            </a:xfrm>
            <a:custGeom>
              <a:avLst/>
              <a:gdLst/>
              <a:ahLst/>
              <a:cxnLst/>
              <a:rect l="l" t="t" r="r" b="b"/>
              <a:pathLst>
                <a:path w="1883" h="934" extrusionOk="0">
                  <a:moveTo>
                    <a:pt x="972" y="1"/>
                  </a:moveTo>
                  <a:cubicBezTo>
                    <a:pt x="565" y="1"/>
                    <a:pt x="136" y="59"/>
                    <a:pt x="1" y="257"/>
                  </a:cubicBezTo>
                  <a:cubicBezTo>
                    <a:pt x="187" y="231"/>
                    <a:pt x="332" y="220"/>
                    <a:pt x="443" y="220"/>
                  </a:cubicBezTo>
                  <a:cubicBezTo>
                    <a:pt x="1325" y="220"/>
                    <a:pt x="113" y="933"/>
                    <a:pt x="994" y="933"/>
                  </a:cubicBezTo>
                  <a:cubicBezTo>
                    <a:pt x="1087" y="933"/>
                    <a:pt x="1203" y="925"/>
                    <a:pt x="1348" y="908"/>
                  </a:cubicBezTo>
                  <a:lnTo>
                    <a:pt x="1348" y="917"/>
                  </a:lnTo>
                  <a:cubicBezTo>
                    <a:pt x="1544" y="685"/>
                    <a:pt x="1883" y="319"/>
                    <a:pt x="1696" y="60"/>
                  </a:cubicBezTo>
                  <a:cubicBezTo>
                    <a:pt x="1543" y="31"/>
                    <a:pt x="1263" y="1"/>
                    <a:pt x="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4"/>
            <p:cNvSpPr/>
            <p:nvPr/>
          </p:nvSpPr>
          <p:spPr>
            <a:xfrm>
              <a:off x="6231755" y="305289"/>
              <a:ext cx="41622" cy="14767"/>
            </a:xfrm>
            <a:custGeom>
              <a:avLst/>
              <a:gdLst/>
              <a:ahLst/>
              <a:cxnLst/>
              <a:rect l="l" t="t" r="r" b="b"/>
              <a:pathLst>
                <a:path w="4180" h="1483" extrusionOk="0">
                  <a:moveTo>
                    <a:pt x="528" y="1"/>
                  </a:moveTo>
                  <a:cubicBezTo>
                    <a:pt x="54" y="1"/>
                    <a:pt x="1" y="361"/>
                    <a:pt x="1166" y="1438"/>
                  </a:cubicBezTo>
                  <a:cubicBezTo>
                    <a:pt x="1479" y="1468"/>
                    <a:pt x="1740" y="1482"/>
                    <a:pt x="1955" y="1482"/>
                  </a:cubicBezTo>
                  <a:cubicBezTo>
                    <a:pt x="4180" y="1482"/>
                    <a:pt x="1489" y="1"/>
                    <a:pt x="5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4"/>
            <p:cNvSpPr/>
            <p:nvPr/>
          </p:nvSpPr>
          <p:spPr>
            <a:xfrm>
              <a:off x="6577115" y="471477"/>
              <a:ext cx="41254" cy="17007"/>
            </a:xfrm>
            <a:custGeom>
              <a:avLst/>
              <a:gdLst/>
              <a:ahLst/>
              <a:cxnLst/>
              <a:rect l="l" t="t" r="r" b="b"/>
              <a:pathLst>
                <a:path w="4143" h="1708" extrusionOk="0">
                  <a:moveTo>
                    <a:pt x="3286" y="1"/>
                  </a:moveTo>
                  <a:cubicBezTo>
                    <a:pt x="3154" y="1"/>
                    <a:pt x="2957" y="24"/>
                    <a:pt x="2677" y="75"/>
                  </a:cubicBezTo>
                  <a:cubicBezTo>
                    <a:pt x="2819" y="75"/>
                    <a:pt x="0" y="860"/>
                    <a:pt x="1606" y="1592"/>
                  </a:cubicBezTo>
                  <a:cubicBezTo>
                    <a:pt x="1292" y="1482"/>
                    <a:pt x="833" y="1330"/>
                    <a:pt x="818" y="1330"/>
                  </a:cubicBezTo>
                  <a:cubicBezTo>
                    <a:pt x="806" y="1330"/>
                    <a:pt x="1071" y="1425"/>
                    <a:pt x="1901" y="1708"/>
                  </a:cubicBezTo>
                  <a:cubicBezTo>
                    <a:pt x="2187" y="989"/>
                    <a:pt x="4143" y="1"/>
                    <a:pt x="328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4"/>
            <p:cNvSpPr/>
            <p:nvPr/>
          </p:nvSpPr>
          <p:spPr>
            <a:xfrm>
              <a:off x="6599232" y="472224"/>
              <a:ext cx="4541" cy="896"/>
            </a:xfrm>
            <a:custGeom>
              <a:avLst/>
              <a:gdLst/>
              <a:ahLst/>
              <a:cxnLst/>
              <a:rect l="l" t="t" r="r" b="b"/>
              <a:pathLst>
                <a:path w="456" h="90" extrusionOk="0">
                  <a:moveTo>
                    <a:pt x="456" y="0"/>
                  </a:moveTo>
                  <a:cubicBezTo>
                    <a:pt x="429" y="0"/>
                    <a:pt x="295" y="27"/>
                    <a:pt x="1" y="89"/>
                  </a:cubicBezTo>
                  <a:cubicBezTo>
                    <a:pt x="170" y="54"/>
                    <a:pt x="322" y="27"/>
                    <a:pt x="45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4"/>
            <p:cNvSpPr/>
            <p:nvPr/>
          </p:nvSpPr>
          <p:spPr>
            <a:xfrm>
              <a:off x="6794228" y="577489"/>
              <a:ext cx="13423" cy="5696"/>
            </a:xfrm>
            <a:custGeom>
              <a:avLst/>
              <a:gdLst/>
              <a:ahLst/>
              <a:cxnLst/>
              <a:rect l="l" t="t" r="r" b="b"/>
              <a:pathLst>
                <a:path w="1348" h="572" extrusionOk="0">
                  <a:moveTo>
                    <a:pt x="607" y="1"/>
                  </a:moveTo>
                  <a:lnTo>
                    <a:pt x="607" y="1"/>
                  </a:lnTo>
                  <a:cubicBezTo>
                    <a:pt x="0" y="161"/>
                    <a:pt x="625" y="465"/>
                    <a:pt x="625" y="572"/>
                  </a:cubicBezTo>
                  <a:cubicBezTo>
                    <a:pt x="1347" y="473"/>
                    <a:pt x="857" y="117"/>
                    <a:pt x="60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4"/>
            <p:cNvSpPr/>
            <p:nvPr/>
          </p:nvSpPr>
          <p:spPr>
            <a:xfrm>
              <a:off x="6082655" y="226771"/>
              <a:ext cx="22932" cy="7777"/>
            </a:xfrm>
            <a:custGeom>
              <a:avLst/>
              <a:gdLst/>
              <a:ahLst/>
              <a:cxnLst/>
              <a:rect l="l" t="t" r="r" b="b"/>
              <a:pathLst>
                <a:path w="2303" h="781" extrusionOk="0">
                  <a:moveTo>
                    <a:pt x="2294" y="1"/>
                  </a:moveTo>
                  <a:cubicBezTo>
                    <a:pt x="1210" y="36"/>
                    <a:pt x="1223" y="706"/>
                    <a:pt x="47" y="706"/>
                  </a:cubicBezTo>
                  <a:cubicBezTo>
                    <a:pt x="32" y="706"/>
                    <a:pt x="16" y="706"/>
                    <a:pt x="1" y="705"/>
                  </a:cubicBezTo>
                  <a:lnTo>
                    <a:pt x="1" y="705"/>
                  </a:lnTo>
                  <a:cubicBezTo>
                    <a:pt x="157" y="758"/>
                    <a:pt x="316" y="780"/>
                    <a:pt x="474" y="780"/>
                  </a:cubicBezTo>
                  <a:cubicBezTo>
                    <a:pt x="1187" y="780"/>
                    <a:pt x="1889" y="339"/>
                    <a:pt x="2293" y="339"/>
                  </a:cubicBezTo>
                  <a:cubicBezTo>
                    <a:pt x="2296" y="339"/>
                    <a:pt x="2299" y="339"/>
                    <a:pt x="2302" y="340"/>
                  </a:cubicBezTo>
                  <a:lnTo>
                    <a:pt x="1812" y="331"/>
                  </a:lnTo>
                  <a:cubicBezTo>
                    <a:pt x="1696" y="152"/>
                    <a:pt x="2053" y="108"/>
                    <a:pt x="229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4"/>
            <p:cNvSpPr/>
            <p:nvPr/>
          </p:nvSpPr>
          <p:spPr>
            <a:xfrm>
              <a:off x="6566759" y="462196"/>
              <a:ext cx="767" cy="349"/>
            </a:xfrm>
            <a:custGeom>
              <a:avLst/>
              <a:gdLst/>
              <a:ahLst/>
              <a:cxnLst/>
              <a:rect l="l" t="t" r="r" b="b"/>
              <a:pathLst>
                <a:path w="77" h="35" extrusionOk="0">
                  <a:moveTo>
                    <a:pt x="26" y="1"/>
                  </a:moveTo>
                  <a:cubicBezTo>
                    <a:pt x="0" y="1"/>
                    <a:pt x="20" y="16"/>
                    <a:pt x="59" y="35"/>
                  </a:cubicBezTo>
                  <a:cubicBezTo>
                    <a:pt x="59" y="26"/>
                    <a:pt x="68" y="17"/>
                    <a:pt x="77" y="8"/>
                  </a:cubicBezTo>
                  <a:cubicBezTo>
                    <a:pt x="52" y="3"/>
                    <a:pt x="35" y="1"/>
                    <a:pt x="2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4"/>
            <p:cNvSpPr/>
            <p:nvPr/>
          </p:nvSpPr>
          <p:spPr>
            <a:xfrm>
              <a:off x="6562985" y="462534"/>
              <a:ext cx="11740" cy="4899"/>
            </a:xfrm>
            <a:custGeom>
              <a:avLst/>
              <a:gdLst/>
              <a:ahLst/>
              <a:cxnLst/>
              <a:rect l="l" t="t" r="r" b="b"/>
              <a:pathLst>
                <a:path w="1179" h="492" extrusionOk="0">
                  <a:moveTo>
                    <a:pt x="438" y="1"/>
                  </a:moveTo>
                  <a:cubicBezTo>
                    <a:pt x="304" y="153"/>
                    <a:pt x="1" y="215"/>
                    <a:pt x="358" y="492"/>
                  </a:cubicBezTo>
                  <a:cubicBezTo>
                    <a:pt x="1179" y="376"/>
                    <a:pt x="599" y="99"/>
                    <a:pt x="4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4"/>
            <p:cNvSpPr/>
            <p:nvPr/>
          </p:nvSpPr>
          <p:spPr>
            <a:xfrm>
              <a:off x="6423076" y="392769"/>
              <a:ext cx="7289" cy="4142"/>
            </a:xfrm>
            <a:custGeom>
              <a:avLst/>
              <a:gdLst/>
              <a:ahLst/>
              <a:cxnLst/>
              <a:rect l="l" t="t" r="r" b="b"/>
              <a:pathLst>
                <a:path w="732" h="416" extrusionOk="0">
                  <a:moveTo>
                    <a:pt x="366" y="1"/>
                  </a:moveTo>
                  <a:cubicBezTo>
                    <a:pt x="233" y="1"/>
                    <a:pt x="110" y="133"/>
                    <a:pt x="0" y="396"/>
                  </a:cubicBezTo>
                  <a:cubicBezTo>
                    <a:pt x="81" y="410"/>
                    <a:pt x="155" y="415"/>
                    <a:pt x="223" y="415"/>
                  </a:cubicBezTo>
                  <a:cubicBezTo>
                    <a:pt x="473" y="415"/>
                    <a:pt x="641" y="340"/>
                    <a:pt x="732" y="298"/>
                  </a:cubicBezTo>
                  <a:cubicBezTo>
                    <a:pt x="604" y="100"/>
                    <a:pt x="481" y="1"/>
                    <a:pt x="36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4"/>
            <p:cNvSpPr/>
            <p:nvPr/>
          </p:nvSpPr>
          <p:spPr>
            <a:xfrm>
              <a:off x="6644720" y="497537"/>
              <a:ext cx="13243" cy="6940"/>
            </a:xfrm>
            <a:custGeom>
              <a:avLst/>
              <a:gdLst/>
              <a:ahLst/>
              <a:cxnLst/>
              <a:rect l="l" t="t" r="r" b="b"/>
              <a:pathLst>
                <a:path w="1330" h="697" extrusionOk="0">
                  <a:moveTo>
                    <a:pt x="714" y="1"/>
                  </a:moveTo>
                  <a:cubicBezTo>
                    <a:pt x="0" y="331"/>
                    <a:pt x="848" y="295"/>
                    <a:pt x="741" y="697"/>
                  </a:cubicBezTo>
                  <a:lnTo>
                    <a:pt x="1330" y="188"/>
                  </a:lnTo>
                  <a:cubicBezTo>
                    <a:pt x="1089" y="179"/>
                    <a:pt x="848" y="63"/>
                    <a:pt x="71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4"/>
            <p:cNvSpPr/>
            <p:nvPr/>
          </p:nvSpPr>
          <p:spPr>
            <a:xfrm>
              <a:off x="6586974" y="466089"/>
              <a:ext cx="8623" cy="7030"/>
            </a:xfrm>
            <a:custGeom>
              <a:avLst/>
              <a:gdLst/>
              <a:ahLst/>
              <a:cxnLst/>
              <a:rect l="l" t="t" r="r" b="b"/>
              <a:pathLst>
                <a:path w="866" h="706" extrusionOk="0">
                  <a:moveTo>
                    <a:pt x="1" y="1"/>
                  </a:moveTo>
                  <a:cubicBezTo>
                    <a:pt x="17" y="470"/>
                    <a:pt x="133" y="706"/>
                    <a:pt x="346" y="706"/>
                  </a:cubicBezTo>
                  <a:cubicBezTo>
                    <a:pt x="481" y="706"/>
                    <a:pt x="655" y="611"/>
                    <a:pt x="866" y="420"/>
                  </a:cubicBezTo>
                  <a:lnTo>
                    <a:pt x="1"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4"/>
            <p:cNvSpPr/>
            <p:nvPr/>
          </p:nvSpPr>
          <p:spPr>
            <a:xfrm>
              <a:off x="6552599" y="439173"/>
              <a:ext cx="7468" cy="8006"/>
            </a:xfrm>
            <a:custGeom>
              <a:avLst/>
              <a:gdLst/>
              <a:ahLst/>
              <a:cxnLst/>
              <a:rect l="l" t="t" r="r" b="b"/>
              <a:pathLst>
                <a:path w="750" h="804" extrusionOk="0">
                  <a:moveTo>
                    <a:pt x="473" y="1"/>
                  </a:moveTo>
                  <a:lnTo>
                    <a:pt x="0" y="804"/>
                  </a:lnTo>
                  <a:cubicBezTo>
                    <a:pt x="598" y="688"/>
                    <a:pt x="750" y="420"/>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4"/>
            <p:cNvSpPr/>
            <p:nvPr/>
          </p:nvSpPr>
          <p:spPr>
            <a:xfrm>
              <a:off x="6582084" y="454807"/>
              <a:ext cx="20443" cy="7956"/>
            </a:xfrm>
            <a:custGeom>
              <a:avLst/>
              <a:gdLst/>
              <a:ahLst/>
              <a:cxnLst/>
              <a:rect l="l" t="t" r="r" b="b"/>
              <a:pathLst>
                <a:path w="2053" h="799" extrusionOk="0">
                  <a:moveTo>
                    <a:pt x="1437" y="1"/>
                  </a:moveTo>
                  <a:lnTo>
                    <a:pt x="1" y="661"/>
                  </a:lnTo>
                  <a:cubicBezTo>
                    <a:pt x="206" y="763"/>
                    <a:pt x="383" y="799"/>
                    <a:pt x="550" y="799"/>
                  </a:cubicBezTo>
                  <a:cubicBezTo>
                    <a:pt x="878" y="799"/>
                    <a:pt x="1173" y="664"/>
                    <a:pt x="1580" y="634"/>
                  </a:cubicBezTo>
                  <a:lnTo>
                    <a:pt x="1089" y="625"/>
                  </a:lnTo>
                  <a:cubicBezTo>
                    <a:pt x="956" y="224"/>
                    <a:pt x="2053" y="411"/>
                    <a:pt x="143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4"/>
            <p:cNvSpPr/>
            <p:nvPr/>
          </p:nvSpPr>
          <p:spPr>
            <a:xfrm>
              <a:off x="6807821" y="373839"/>
              <a:ext cx="9251" cy="707"/>
            </a:xfrm>
            <a:custGeom>
              <a:avLst/>
              <a:gdLst/>
              <a:ahLst/>
              <a:cxnLst/>
              <a:rect l="l" t="t" r="r" b="b"/>
              <a:pathLst>
                <a:path w="929" h="71" extrusionOk="0">
                  <a:moveTo>
                    <a:pt x="438" y="0"/>
                  </a:moveTo>
                  <a:cubicBezTo>
                    <a:pt x="293" y="0"/>
                    <a:pt x="147" y="15"/>
                    <a:pt x="0" y="40"/>
                  </a:cubicBezTo>
                  <a:cubicBezTo>
                    <a:pt x="228" y="60"/>
                    <a:pt x="465" y="71"/>
                    <a:pt x="698" y="71"/>
                  </a:cubicBezTo>
                  <a:cubicBezTo>
                    <a:pt x="775" y="71"/>
                    <a:pt x="852" y="69"/>
                    <a:pt x="928" y="67"/>
                  </a:cubicBezTo>
                  <a:cubicBezTo>
                    <a:pt x="767" y="20"/>
                    <a:pt x="603" y="0"/>
                    <a:pt x="4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4"/>
            <p:cNvSpPr/>
            <p:nvPr/>
          </p:nvSpPr>
          <p:spPr>
            <a:xfrm>
              <a:off x="6785694" y="371041"/>
              <a:ext cx="22136" cy="7637"/>
            </a:xfrm>
            <a:custGeom>
              <a:avLst/>
              <a:gdLst/>
              <a:ahLst/>
              <a:cxnLst/>
              <a:rect l="l" t="t" r="r" b="b"/>
              <a:pathLst>
                <a:path w="2223" h="767" extrusionOk="0">
                  <a:moveTo>
                    <a:pt x="1000" y="0"/>
                  </a:moveTo>
                  <a:lnTo>
                    <a:pt x="1000" y="0"/>
                  </a:lnTo>
                  <a:cubicBezTo>
                    <a:pt x="1366" y="321"/>
                    <a:pt x="340" y="473"/>
                    <a:pt x="1" y="741"/>
                  </a:cubicBezTo>
                  <a:cubicBezTo>
                    <a:pt x="84" y="759"/>
                    <a:pt x="170" y="767"/>
                    <a:pt x="259" y="767"/>
                  </a:cubicBezTo>
                  <a:cubicBezTo>
                    <a:pt x="831" y="767"/>
                    <a:pt x="1520" y="437"/>
                    <a:pt x="2222" y="321"/>
                  </a:cubicBezTo>
                  <a:cubicBezTo>
                    <a:pt x="1750" y="268"/>
                    <a:pt x="1321" y="170"/>
                    <a:pt x="100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4"/>
            <p:cNvSpPr/>
            <p:nvPr/>
          </p:nvSpPr>
          <p:spPr>
            <a:xfrm>
              <a:off x="6743682" y="344384"/>
              <a:ext cx="4720" cy="4809"/>
            </a:xfrm>
            <a:custGeom>
              <a:avLst/>
              <a:gdLst/>
              <a:ahLst/>
              <a:cxnLst/>
              <a:rect l="l" t="t" r="r" b="b"/>
              <a:pathLst>
                <a:path w="474" h="483" extrusionOk="0">
                  <a:moveTo>
                    <a:pt x="473" y="1"/>
                  </a:moveTo>
                  <a:lnTo>
                    <a:pt x="473" y="1"/>
                  </a:lnTo>
                  <a:cubicBezTo>
                    <a:pt x="197" y="126"/>
                    <a:pt x="0" y="269"/>
                    <a:pt x="107" y="483"/>
                  </a:cubicBezTo>
                  <a:cubicBezTo>
                    <a:pt x="232" y="322"/>
                    <a:pt x="357" y="162"/>
                    <a:pt x="47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4"/>
            <p:cNvSpPr/>
            <p:nvPr/>
          </p:nvSpPr>
          <p:spPr>
            <a:xfrm>
              <a:off x="6820437" y="218067"/>
              <a:ext cx="358" cy="1693"/>
            </a:xfrm>
            <a:custGeom>
              <a:avLst/>
              <a:gdLst/>
              <a:ahLst/>
              <a:cxnLst/>
              <a:rect l="l" t="t" r="r" b="b"/>
              <a:pathLst>
                <a:path w="36" h="170" extrusionOk="0">
                  <a:moveTo>
                    <a:pt x="0" y="0"/>
                  </a:moveTo>
                  <a:cubicBezTo>
                    <a:pt x="0" y="45"/>
                    <a:pt x="18" y="107"/>
                    <a:pt x="36" y="170"/>
                  </a:cubicBezTo>
                  <a:cubicBezTo>
                    <a:pt x="27" y="107"/>
                    <a:pt x="18" y="54"/>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4"/>
            <p:cNvSpPr/>
            <p:nvPr/>
          </p:nvSpPr>
          <p:spPr>
            <a:xfrm>
              <a:off x="6745633" y="432153"/>
              <a:ext cx="8713" cy="4192"/>
            </a:xfrm>
            <a:custGeom>
              <a:avLst/>
              <a:gdLst/>
              <a:ahLst/>
              <a:cxnLst/>
              <a:rect l="l" t="t" r="r" b="b"/>
              <a:pathLst>
                <a:path w="875" h="421" extrusionOk="0">
                  <a:moveTo>
                    <a:pt x="875" y="1"/>
                  </a:moveTo>
                  <a:cubicBezTo>
                    <a:pt x="589" y="37"/>
                    <a:pt x="63" y="188"/>
                    <a:pt x="1" y="420"/>
                  </a:cubicBezTo>
                  <a:cubicBezTo>
                    <a:pt x="259" y="304"/>
                    <a:pt x="545" y="170"/>
                    <a:pt x="87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4"/>
            <p:cNvSpPr/>
            <p:nvPr/>
          </p:nvSpPr>
          <p:spPr>
            <a:xfrm>
              <a:off x="6709476" y="315695"/>
              <a:ext cx="30211" cy="32969"/>
            </a:xfrm>
            <a:custGeom>
              <a:avLst/>
              <a:gdLst/>
              <a:ahLst/>
              <a:cxnLst/>
              <a:rect l="l" t="t" r="r" b="b"/>
              <a:pathLst>
                <a:path w="3034" h="3311" extrusionOk="0">
                  <a:moveTo>
                    <a:pt x="1910" y="0"/>
                  </a:moveTo>
                  <a:lnTo>
                    <a:pt x="1910" y="0"/>
                  </a:lnTo>
                  <a:cubicBezTo>
                    <a:pt x="1268" y="482"/>
                    <a:pt x="634" y="964"/>
                    <a:pt x="1" y="1455"/>
                  </a:cubicBezTo>
                  <a:cubicBezTo>
                    <a:pt x="197" y="1544"/>
                    <a:pt x="1223" y="3150"/>
                    <a:pt x="1259" y="3310"/>
                  </a:cubicBezTo>
                  <a:cubicBezTo>
                    <a:pt x="1339" y="3274"/>
                    <a:pt x="1473" y="3266"/>
                    <a:pt x="1553" y="3266"/>
                  </a:cubicBezTo>
                  <a:cubicBezTo>
                    <a:pt x="786" y="1954"/>
                    <a:pt x="3034" y="304"/>
                    <a:pt x="191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4"/>
            <p:cNvSpPr/>
            <p:nvPr/>
          </p:nvSpPr>
          <p:spPr>
            <a:xfrm>
              <a:off x="6748392" y="332753"/>
              <a:ext cx="16709" cy="11640"/>
            </a:xfrm>
            <a:custGeom>
              <a:avLst/>
              <a:gdLst/>
              <a:ahLst/>
              <a:cxnLst/>
              <a:rect l="l" t="t" r="r" b="b"/>
              <a:pathLst>
                <a:path w="1678" h="1169" extrusionOk="0">
                  <a:moveTo>
                    <a:pt x="838" y="0"/>
                  </a:moveTo>
                  <a:cubicBezTo>
                    <a:pt x="797" y="0"/>
                    <a:pt x="425" y="576"/>
                    <a:pt x="0" y="1169"/>
                  </a:cubicBezTo>
                  <a:cubicBezTo>
                    <a:pt x="625" y="883"/>
                    <a:pt x="1677" y="687"/>
                    <a:pt x="839" y="0"/>
                  </a:cubicBezTo>
                  <a:cubicBezTo>
                    <a:pt x="838" y="0"/>
                    <a:pt x="838" y="0"/>
                    <a:pt x="83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4"/>
            <p:cNvSpPr/>
            <p:nvPr/>
          </p:nvSpPr>
          <p:spPr>
            <a:xfrm>
              <a:off x="6724931" y="348208"/>
              <a:ext cx="2320" cy="2858"/>
            </a:xfrm>
            <a:custGeom>
              <a:avLst/>
              <a:gdLst/>
              <a:ahLst/>
              <a:cxnLst/>
              <a:rect l="l" t="t" r="r" b="b"/>
              <a:pathLst>
                <a:path w="233" h="287" extrusionOk="0">
                  <a:moveTo>
                    <a:pt x="1" y="1"/>
                  </a:moveTo>
                  <a:cubicBezTo>
                    <a:pt x="55" y="99"/>
                    <a:pt x="126" y="188"/>
                    <a:pt x="215" y="286"/>
                  </a:cubicBezTo>
                  <a:cubicBezTo>
                    <a:pt x="233" y="215"/>
                    <a:pt x="188" y="117"/>
                    <a:pt x="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4"/>
            <p:cNvSpPr/>
            <p:nvPr/>
          </p:nvSpPr>
          <p:spPr>
            <a:xfrm>
              <a:off x="6777339" y="371131"/>
              <a:ext cx="13522" cy="1454"/>
            </a:xfrm>
            <a:custGeom>
              <a:avLst/>
              <a:gdLst/>
              <a:ahLst/>
              <a:cxnLst/>
              <a:rect l="l" t="t" r="r" b="b"/>
              <a:pathLst>
                <a:path w="1358" h="146" extrusionOk="0">
                  <a:moveTo>
                    <a:pt x="1357" y="0"/>
                  </a:moveTo>
                  <a:lnTo>
                    <a:pt x="1357" y="0"/>
                  </a:lnTo>
                  <a:cubicBezTo>
                    <a:pt x="417" y="96"/>
                    <a:pt x="1" y="146"/>
                    <a:pt x="111" y="146"/>
                  </a:cubicBezTo>
                  <a:cubicBezTo>
                    <a:pt x="197" y="146"/>
                    <a:pt x="597" y="116"/>
                    <a:pt x="1313" y="54"/>
                  </a:cubicBezTo>
                  <a:cubicBezTo>
                    <a:pt x="1331" y="36"/>
                    <a:pt x="1340" y="18"/>
                    <a:pt x="135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4"/>
            <p:cNvSpPr/>
            <p:nvPr/>
          </p:nvSpPr>
          <p:spPr>
            <a:xfrm>
              <a:off x="6683536" y="486792"/>
              <a:ext cx="4093" cy="3336"/>
            </a:xfrm>
            <a:custGeom>
              <a:avLst/>
              <a:gdLst/>
              <a:ahLst/>
              <a:cxnLst/>
              <a:rect l="l" t="t" r="r" b="b"/>
              <a:pathLst>
                <a:path w="411" h="335" extrusionOk="0">
                  <a:moveTo>
                    <a:pt x="206" y="0"/>
                  </a:moveTo>
                  <a:lnTo>
                    <a:pt x="206" y="0"/>
                  </a:lnTo>
                  <a:cubicBezTo>
                    <a:pt x="108" y="98"/>
                    <a:pt x="144" y="197"/>
                    <a:pt x="1" y="304"/>
                  </a:cubicBezTo>
                  <a:cubicBezTo>
                    <a:pt x="4" y="325"/>
                    <a:pt x="21" y="334"/>
                    <a:pt x="46" y="334"/>
                  </a:cubicBezTo>
                  <a:cubicBezTo>
                    <a:pt x="155" y="334"/>
                    <a:pt x="410" y="146"/>
                    <a:pt x="2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4"/>
            <p:cNvSpPr/>
            <p:nvPr/>
          </p:nvSpPr>
          <p:spPr>
            <a:xfrm>
              <a:off x="6653064" y="175517"/>
              <a:ext cx="214455" cy="320333"/>
            </a:xfrm>
            <a:custGeom>
              <a:avLst/>
              <a:gdLst/>
              <a:ahLst/>
              <a:cxnLst/>
              <a:rect l="l" t="t" r="r" b="b"/>
              <a:pathLst>
                <a:path w="21537" h="32170" extrusionOk="0">
                  <a:moveTo>
                    <a:pt x="13099" y="16414"/>
                  </a:moveTo>
                  <a:lnTo>
                    <a:pt x="13099" y="16414"/>
                  </a:lnTo>
                  <a:cubicBezTo>
                    <a:pt x="13098" y="16414"/>
                    <a:pt x="13098" y="16414"/>
                    <a:pt x="13097" y="16415"/>
                  </a:cubicBezTo>
                  <a:cubicBezTo>
                    <a:pt x="13097" y="16414"/>
                    <a:pt x="13098" y="16414"/>
                    <a:pt x="13099" y="16414"/>
                  </a:cubicBezTo>
                  <a:close/>
                  <a:moveTo>
                    <a:pt x="5621" y="27753"/>
                  </a:moveTo>
                  <a:lnTo>
                    <a:pt x="5621" y="27753"/>
                  </a:lnTo>
                  <a:cubicBezTo>
                    <a:pt x="5594" y="27967"/>
                    <a:pt x="5577" y="28182"/>
                    <a:pt x="5496" y="28378"/>
                  </a:cubicBezTo>
                  <a:cubicBezTo>
                    <a:pt x="4167" y="28351"/>
                    <a:pt x="4622" y="28083"/>
                    <a:pt x="5621" y="27753"/>
                  </a:cubicBezTo>
                  <a:close/>
                  <a:moveTo>
                    <a:pt x="21153" y="0"/>
                  </a:moveTo>
                  <a:cubicBezTo>
                    <a:pt x="20459" y="1470"/>
                    <a:pt x="19600" y="3444"/>
                    <a:pt x="19533" y="3444"/>
                  </a:cubicBezTo>
                  <a:cubicBezTo>
                    <a:pt x="19521" y="3444"/>
                    <a:pt x="19536" y="3377"/>
                    <a:pt x="19583" y="3230"/>
                  </a:cubicBezTo>
                  <a:lnTo>
                    <a:pt x="19583" y="3230"/>
                  </a:lnTo>
                  <a:cubicBezTo>
                    <a:pt x="17450" y="3668"/>
                    <a:pt x="19736" y="5277"/>
                    <a:pt x="17565" y="5277"/>
                  </a:cubicBezTo>
                  <a:cubicBezTo>
                    <a:pt x="17393" y="5277"/>
                    <a:pt x="17192" y="5267"/>
                    <a:pt x="16960" y="5246"/>
                  </a:cubicBezTo>
                  <a:cubicBezTo>
                    <a:pt x="17049" y="5023"/>
                    <a:pt x="16906" y="4684"/>
                    <a:pt x="16844" y="4443"/>
                  </a:cubicBezTo>
                  <a:lnTo>
                    <a:pt x="16844" y="4443"/>
                  </a:lnTo>
                  <a:cubicBezTo>
                    <a:pt x="16995" y="5799"/>
                    <a:pt x="14480" y="6923"/>
                    <a:pt x="15211" y="8484"/>
                  </a:cubicBezTo>
                  <a:lnTo>
                    <a:pt x="15702" y="8493"/>
                  </a:lnTo>
                  <a:cubicBezTo>
                    <a:pt x="13490" y="11686"/>
                    <a:pt x="15612" y="14638"/>
                    <a:pt x="13099" y="16414"/>
                  </a:cubicBezTo>
                  <a:lnTo>
                    <a:pt x="13099" y="16414"/>
                  </a:lnTo>
                  <a:cubicBezTo>
                    <a:pt x="13100" y="16413"/>
                    <a:pt x="13101" y="16412"/>
                    <a:pt x="13102" y="16412"/>
                  </a:cubicBezTo>
                  <a:lnTo>
                    <a:pt x="13102" y="16412"/>
                  </a:lnTo>
                  <a:cubicBezTo>
                    <a:pt x="13146" y="16412"/>
                    <a:pt x="11827" y="18197"/>
                    <a:pt x="11670" y="18502"/>
                  </a:cubicBezTo>
                  <a:cubicBezTo>
                    <a:pt x="10915" y="19040"/>
                    <a:pt x="10116" y="19309"/>
                    <a:pt x="9276" y="19309"/>
                  </a:cubicBezTo>
                  <a:cubicBezTo>
                    <a:pt x="8765" y="19309"/>
                    <a:pt x="8240" y="19210"/>
                    <a:pt x="7700" y="19011"/>
                  </a:cubicBezTo>
                  <a:cubicBezTo>
                    <a:pt x="7686" y="18602"/>
                    <a:pt x="11793" y="17165"/>
                    <a:pt x="11512" y="17165"/>
                  </a:cubicBezTo>
                  <a:cubicBezTo>
                    <a:pt x="11419" y="17165"/>
                    <a:pt x="10846" y="17323"/>
                    <a:pt x="9484" y="17726"/>
                  </a:cubicBezTo>
                  <a:cubicBezTo>
                    <a:pt x="9341" y="17619"/>
                    <a:pt x="9252" y="17521"/>
                    <a:pt x="9207" y="17441"/>
                  </a:cubicBezTo>
                  <a:cubicBezTo>
                    <a:pt x="8895" y="17842"/>
                    <a:pt x="8592" y="18172"/>
                    <a:pt x="8404" y="18217"/>
                  </a:cubicBezTo>
                  <a:cubicBezTo>
                    <a:pt x="7958" y="18038"/>
                    <a:pt x="7646" y="17842"/>
                    <a:pt x="7432" y="17628"/>
                  </a:cubicBezTo>
                  <a:cubicBezTo>
                    <a:pt x="7387" y="17931"/>
                    <a:pt x="6406" y="17878"/>
                    <a:pt x="6701" y="18306"/>
                  </a:cubicBezTo>
                  <a:cubicBezTo>
                    <a:pt x="6330" y="18124"/>
                    <a:pt x="5984" y="18040"/>
                    <a:pt x="5660" y="18040"/>
                  </a:cubicBezTo>
                  <a:cubicBezTo>
                    <a:pt x="1610" y="18040"/>
                    <a:pt x="1000" y="31219"/>
                    <a:pt x="1" y="32169"/>
                  </a:cubicBezTo>
                  <a:cubicBezTo>
                    <a:pt x="2204" y="31928"/>
                    <a:pt x="2847" y="31732"/>
                    <a:pt x="3061" y="31563"/>
                  </a:cubicBezTo>
                  <a:cubicBezTo>
                    <a:pt x="3052" y="31518"/>
                    <a:pt x="3096" y="31429"/>
                    <a:pt x="3266" y="31259"/>
                  </a:cubicBezTo>
                  <a:cubicBezTo>
                    <a:pt x="3456" y="31395"/>
                    <a:pt x="3683" y="31452"/>
                    <a:pt x="3930" y="31452"/>
                  </a:cubicBezTo>
                  <a:cubicBezTo>
                    <a:pt x="5176" y="31452"/>
                    <a:pt x="6934" y="29997"/>
                    <a:pt x="7120" y="29841"/>
                  </a:cubicBezTo>
                  <a:cubicBezTo>
                    <a:pt x="6870" y="29722"/>
                    <a:pt x="6624" y="29655"/>
                    <a:pt x="6345" y="29655"/>
                  </a:cubicBezTo>
                  <a:cubicBezTo>
                    <a:pt x="6206" y="29655"/>
                    <a:pt x="6058" y="29671"/>
                    <a:pt x="5898" y="29707"/>
                  </a:cubicBezTo>
                  <a:cubicBezTo>
                    <a:pt x="5514" y="29181"/>
                    <a:pt x="6736" y="29315"/>
                    <a:pt x="7227" y="29207"/>
                  </a:cubicBezTo>
                  <a:lnTo>
                    <a:pt x="5514" y="29065"/>
                  </a:lnTo>
                  <a:cubicBezTo>
                    <a:pt x="6219" y="28574"/>
                    <a:pt x="6665" y="27941"/>
                    <a:pt x="6683" y="27423"/>
                  </a:cubicBezTo>
                  <a:cubicBezTo>
                    <a:pt x="8396" y="26933"/>
                    <a:pt x="10430" y="26415"/>
                    <a:pt x="9332" y="26380"/>
                  </a:cubicBezTo>
                  <a:cubicBezTo>
                    <a:pt x="9288" y="26317"/>
                    <a:pt x="9279" y="26255"/>
                    <a:pt x="9297" y="26192"/>
                  </a:cubicBezTo>
                  <a:lnTo>
                    <a:pt x="9297" y="26192"/>
                  </a:lnTo>
                  <a:cubicBezTo>
                    <a:pt x="8729" y="26447"/>
                    <a:pt x="8331" y="26575"/>
                    <a:pt x="8103" y="26575"/>
                  </a:cubicBezTo>
                  <a:cubicBezTo>
                    <a:pt x="7734" y="26575"/>
                    <a:pt x="7815" y="26238"/>
                    <a:pt x="8351" y="25559"/>
                  </a:cubicBezTo>
                  <a:lnTo>
                    <a:pt x="8351" y="25559"/>
                  </a:lnTo>
                  <a:cubicBezTo>
                    <a:pt x="7863" y="25584"/>
                    <a:pt x="7344" y="25737"/>
                    <a:pt x="6938" y="25737"/>
                  </a:cubicBezTo>
                  <a:cubicBezTo>
                    <a:pt x="6630" y="25737"/>
                    <a:pt x="6388" y="25649"/>
                    <a:pt x="6272" y="25354"/>
                  </a:cubicBezTo>
                  <a:cubicBezTo>
                    <a:pt x="5416" y="24934"/>
                    <a:pt x="6977" y="24444"/>
                    <a:pt x="7093" y="24051"/>
                  </a:cubicBezTo>
                  <a:lnTo>
                    <a:pt x="7093" y="24051"/>
                  </a:lnTo>
                  <a:cubicBezTo>
                    <a:pt x="5262" y="24464"/>
                    <a:pt x="3984" y="24671"/>
                    <a:pt x="3260" y="24671"/>
                  </a:cubicBezTo>
                  <a:cubicBezTo>
                    <a:pt x="2294" y="24671"/>
                    <a:pt x="2311" y="24303"/>
                    <a:pt x="3311" y="23569"/>
                  </a:cubicBezTo>
                  <a:lnTo>
                    <a:pt x="3311" y="23569"/>
                  </a:lnTo>
                  <a:lnTo>
                    <a:pt x="2954" y="23739"/>
                  </a:lnTo>
                  <a:cubicBezTo>
                    <a:pt x="1786" y="23436"/>
                    <a:pt x="13315" y="19661"/>
                    <a:pt x="11491" y="19661"/>
                  </a:cubicBezTo>
                  <a:cubicBezTo>
                    <a:pt x="11378" y="19661"/>
                    <a:pt x="11213" y="19676"/>
                    <a:pt x="10992" y="19707"/>
                  </a:cubicBezTo>
                  <a:cubicBezTo>
                    <a:pt x="10570" y="19265"/>
                    <a:pt x="11840" y="18904"/>
                    <a:pt x="12848" y="18904"/>
                  </a:cubicBezTo>
                  <a:cubicBezTo>
                    <a:pt x="13610" y="18904"/>
                    <a:pt x="14222" y="19110"/>
                    <a:pt x="13837" y="19644"/>
                  </a:cubicBezTo>
                  <a:cubicBezTo>
                    <a:pt x="13962" y="19626"/>
                    <a:pt x="14105" y="19608"/>
                    <a:pt x="14257" y="19600"/>
                  </a:cubicBezTo>
                  <a:cubicBezTo>
                    <a:pt x="14221" y="19573"/>
                    <a:pt x="14185" y="19555"/>
                    <a:pt x="14150" y="19537"/>
                  </a:cubicBezTo>
                  <a:cubicBezTo>
                    <a:pt x="13356" y="17913"/>
                    <a:pt x="19654" y="17244"/>
                    <a:pt x="19440" y="17227"/>
                  </a:cubicBezTo>
                  <a:cubicBezTo>
                    <a:pt x="19672" y="16772"/>
                    <a:pt x="19895" y="15853"/>
                    <a:pt x="20617" y="15755"/>
                  </a:cubicBezTo>
                  <a:lnTo>
                    <a:pt x="20626" y="16334"/>
                  </a:lnTo>
                  <a:cubicBezTo>
                    <a:pt x="20965" y="16013"/>
                    <a:pt x="21260" y="15737"/>
                    <a:pt x="21536" y="15505"/>
                  </a:cubicBezTo>
                  <a:lnTo>
                    <a:pt x="21536" y="11829"/>
                  </a:lnTo>
                  <a:cubicBezTo>
                    <a:pt x="21376" y="11446"/>
                    <a:pt x="21269" y="11044"/>
                    <a:pt x="21215" y="10607"/>
                  </a:cubicBezTo>
                  <a:cubicBezTo>
                    <a:pt x="21304" y="10607"/>
                    <a:pt x="21411" y="10598"/>
                    <a:pt x="21536" y="10572"/>
                  </a:cubicBezTo>
                  <a:lnTo>
                    <a:pt x="21536"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4"/>
            <p:cNvSpPr/>
            <p:nvPr/>
          </p:nvSpPr>
          <p:spPr>
            <a:xfrm>
              <a:off x="6795025" y="370593"/>
              <a:ext cx="637" cy="458"/>
            </a:xfrm>
            <a:custGeom>
              <a:avLst/>
              <a:gdLst/>
              <a:ahLst/>
              <a:cxnLst/>
              <a:rect l="l" t="t" r="r" b="b"/>
              <a:pathLst>
                <a:path w="64" h="46" extrusionOk="0">
                  <a:moveTo>
                    <a:pt x="19" y="1"/>
                  </a:moveTo>
                  <a:cubicBezTo>
                    <a:pt x="10" y="10"/>
                    <a:pt x="10" y="10"/>
                    <a:pt x="1" y="10"/>
                  </a:cubicBezTo>
                  <a:cubicBezTo>
                    <a:pt x="19" y="18"/>
                    <a:pt x="45" y="27"/>
                    <a:pt x="63" y="45"/>
                  </a:cubicBezTo>
                  <a:cubicBezTo>
                    <a:pt x="45" y="27"/>
                    <a:pt x="36" y="18"/>
                    <a:pt x="1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4"/>
            <p:cNvSpPr/>
            <p:nvPr/>
          </p:nvSpPr>
          <p:spPr>
            <a:xfrm>
              <a:off x="6776105" y="529432"/>
              <a:ext cx="368" cy="189"/>
            </a:xfrm>
            <a:custGeom>
              <a:avLst/>
              <a:gdLst/>
              <a:ahLst/>
              <a:cxnLst/>
              <a:rect l="l" t="t" r="r" b="b"/>
              <a:pathLst>
                <a:path w="37" h="19" extrusionOk="0">
                  <a:moveTo>
                    <a:pt x="1" y="18"/>
                  </a:moveTo>
                  <a:cubicBezTo>
                    <a:pt x="1" y="18"/>
                    <a:pt x="1" y="18"/>
                    <a:pt x="1" y="18"/>
                  </a:cubicBezTo>
                  <a:cubicBezTo>
                    <a:pt x="36" y="0"/>
                    <a:pt x="36" y="0"/>
                    <a:pt x="1" y="18"/>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4"/>
            <p:cNvSpPr/>
            <p:nvPr/>
          </p:nvSpPr>
          <p:spPr>
            <a:xfrm>
              <a:off x="6749716" y="529611"/>
              <a:ext cx="36166" cy="15225"/>
            </a:xfrm>
            <a:custGeom>
              <a:avLst/>
              <a:gdLst/>
              <a:ahLst/>
              <a:cxnLst/>
              <a:rect l="l" t="t" r="r" b="b"/>
              <a:pathLst>
                <a:path w="3632" h="1529" extrusionOk="0">
                  <a:moveTo>
                    <a:pt x="2651" y="0"/>
                  </a:moveTo>
                  <a:cubicBezTo>
                    <a:pt x="2454" y="146"/>
                    <a:pt x="990" y="1139"/>
                    <a:pt x="778" y="1139"/>
                  </a:cubicBezTo>
                  <a:cubicBezTo>
                    <a:pt x="730" y="1139"/>
                    <a:pt x="747" y="1087"/>
                    <a:pt x="857" y="964"/>
                  </a:cubicBezTo>
                  <a:cubicBezTo>
                    <a:pt x="1248" y="687"/>
                    <a:pt x="1349" y="548"/>
                    <a:pt x="1159" y="548"/>
                  </a:cubicBezTo>
                  <a:cubicBezTo>
                    <a:pt x="993" y="548"/>
                    <a:pt x="607" y="654"/>
                    <a:pt x="1" y="866"/>
                  </a:cubicBezTo>
                  <a:cubicBezTo>
                    <a:pt x="483" y="1309"/>
                    <a:pt x="1007" y="1529"/>
                    <a:pt x="1567" y="1529"/>
                  </a:cubicBezTo>
                  <a:cubicBezTo>
                    <a:pt x="1909" y="1529"/>
                    <a:pt x="2264" y="1447"/>
                    <a:pt x="2633" y="1285"/>
                  </a:cubicBezTo>
                  <a:cubicBezTo>
                    <a:pt x="2636" y="1292"/>
                    <a:pt x="2642" y="1297"/>
                    <a:pt x="2648" y="1297"/>
                  </a:cubicBezTo>
                  <a:cubicBezTo>
                    <a:pt x="2656" y="1297"/>
                    <a:pt x="2667" y="1288"/>
                    <a:pt x="2677" y="1267"/>
                  </a:cubicBezTo>
                  <a:cubicBezTo>
                    <a:pt x="2668" y="803"/>
                    <a:pt x="3632" y="366"/>
                    <a:pt x="265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4"/>
            <p:cNvSpPr/>
            <p:nvPr/>
          </p:nvSpPr>
          <p:spPr>
            <a:xfrm>
              <a:off x="6432247" y="385659"/>
              <a:ext cx="11889" cy="3286"/>
            </a:xfrm>
            <a:custGeom>
              <a:avLst/>
              <a:gdLst/>
              <a:ahLst/>
              <a:cxnLst/>
              <a:rect l="l" t="t" r="r" b="b"/>
              <a:pathLst>
                <a:path w="1194" h="330" extrusionOk="0">
                  <a:moveTo>
                    <a:pt x="404" y="0"/>
                  </a:moveTo>
                  <a:cubicBezTo>
                    <a:pt x="168" y="0"/>
                    <a:pt x="1" y="60"/>
                    <a:pt x="159" y="272"/>
                  </a:cubicBezTo>
                  <a:cubicBezTo>
                    <a:pt x="245" y="313"/>
                    <a:pt x="338" y="329"/>
                    <a:pt x="431" y="329"/>
                  </a:cubicBezTo>
                  <a:cubicBezTo>
                    <a:pt x="820" y="329"/>
                    <a:pt x="1193" y="37"/>
                    <a:pt x="970" y="37"/>
                  </a:cubicBezTo>
                  <a:cubicBezTo>
                    <a:pt x="946" y="37"/>
                    <a:pt x="913" y="41"/>
                    <a:pt x="872" y="49"/>
                  </a:cubicBezTo>
                  <a:cubicBezTo>
                    <a:pt x="733" y="24"/>
                    <a:pt x="555"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4"/>
            <p:cNvSpPr/>
            <p:nvPr/>
          </p:nvSpPr>
          <p:spPr>
            <a:xfrm>
              <a:off x="6835713" y="565629"/>
              <a:ext cx="3983" cy="4590"/>
            </a:xfrm>
            <a:custGeom>
              <a:avLst/>
              <a:gdLst/>
              <a:ahLst/>
              <a:cxnLst/>
              <a:rect l="l" t="t" r="r" b="b"/>
              <a:pathLst>
                <a:path w="400" h="461" extrusionOk="0">
                  <a:moveTo>
                    <a:pt x="365" y="0"/>
                  </a:moveTo>
                  <a:cubicBezTo>
                    <a:pt x="311" y="0"/>
                    <a:pt x="1" y="286"/>
                    <a:pt x="1" y="460"/>
                  </a:cubicBezTo>
                  <a:cubicBezTo>
                    <a:pt x="329" y="118"/>
                    <a:pt x="400" y="0"/>
                    <a:pt x="36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4"/>
            <p:cNvSpPr/>
            <p:nvPr/>
          </p:nvSpPr>
          <p:spPr>
            <a:xfrm>
              <a:off x="6835265" y="570209"/>
              <a:ext cx="1255" cy="1075"/>
            </a:xfrm>
            <a:custGeom>
              <a:avLst/>
              <a:gdLst/>
              <a:ahLst/>
              <a:cxnLst/>
              <a:rect l="l" t="t" r="r" b="b"/>
              <a:pathLst>
                <a:path w="126" h="108" extrusionOk="0">
                  <a:moveTo>
                    <a:pt x="46" y="0"/>
                  </a:moveTo>
                  <a:cubicBezTo>
                    <a:pt x="28" y="18"/>
                    <a:pt x="19" y="36"/>
                    <a:pt x="1" y="54"/>
                  </a:cubicBezTo>
                  <a:lnTo>
                    <a:pt x="93" y="93"/>
                  </a:lnTo>
                  <a:lnTo>
                    <a:pt x="93" y="93"/>
                  </a:lnTo>
                  <a:cubicBezTo>
                    <a:pt x="57" y="71"/>
                    <a:pt x="46" y="36"/>
                    <a:pt x="46" y="0"/>
                  </a:cubicBezTo>
                  <a:close/>
                  <a:moveTo>
                    <a:pt x="93" y="93"/>
                  </a:moveTo>
                  <a:cubicBezTo>
                    <a:pt x="102" y="99"/>
                    <a:pt x="113" y="103"/>
                    <a:pt x="126" y="107"/>
                  </a:cubicBezTo>
                  <a:lnTo>
                    <a:pt x="93" y="93"/>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4"/>
            <p:cNvSpPr/>
            <p:nvPr/>
          </p:nvSpPr>
          <p:spPr>
            <a:xfrm>
              <a:off x="6131359" y="215518"/>
              <a:ext cx="15006" cy="15793"/>
            </a:xfrm>
            <a:custGeom>
              <a:avLst/>
              <a:gdLst/>
              <a:ahLst/>
              <a:cxnLst/>
              <a:rect l="l" t="t" r="r" b="b"/>
              <a:pathLst>
                <a:path w="1507" h="1586" extrusionOk="0">
                  <a:moveTo>
                    <a:pt x="641" y="1"/>
                  </a:moveTo>
                  <a:cubicBezTo>
                    <a:pt x="268" y="1"/>
                    <a:pt x="1" y="102"/>
                    <a:pt x="418" y="435"/>
                  </a:cubicBezTo>
                  <a:cubicBezTo>
                    <a:pt x="320" y="845"/>
                    <a:pt x="561" y="1068"/>
                    <a:pt x="213" y="1586"/>
                  </a:cubicBezTo>
                  <a:cubicBezTo>
                    <a:pt x="445" y="1247"/>
                    <a:pt x="677" y="899"/>
                    <a:pt x="909" y="560"/>
                  </a:cubicBezTo>
                  <a:cubicBezTo>
                    <a:pt x="1014" y="416"/>
                    <a:pt x="846" y="146"/>
                    <a:pt x="1232" y="146"/>
                  </a:cubicBezTo>
                  <a:cubicBezTo>
                    <a:pt x="1303" y="146"/>
                    <a:pt x="1393" y="155"/>
                    <a:pt x="1506" y="176"/>
                  </a:cubicBezTo>
                  <a:cubicBezTo>
                    <a:pt x="1506" y="104"/>
                    <a:pt x="1019" y="1"/>
                    <a:pt x="64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4"/>
            <p:cNvSpPr/>
            <p:nvPr/>
          </p:nvSpPr>
          <p:spPr>
            <a:xfrm>
              <a:off x="6140401" y="220836"/>
              <a:ext cx="2380" cy="2270"/>
            </a:xfrm>
            <a:custGeom>
              <a:avLst/>
              <a:gdLst/>
              <a:ahLst/>
              <a:cxnLst/>
              <a:rect l="l" t="t" r="r" b="b"/>
              <a:pathLst>
                <a:path w="239" h="228" extrusionOk="0">
                  <a:moveTo>
                    <a:pt x="45" y="1"/>
                  </a:moveTo>
                  <a:cubicBezTo>
                    <a:pt x="29" y="1"/>
                    <a:pt x="14" y="8"/>
                    <a:pt x="1" y="26"/>
                  </a:cubicBezTo>
                  <a:cubicBezTo>
                    <a:pt x="111" y="177"/>
                    <a:pt x="168" y="228"/>
                    <a:pt x="190" y="228"/>
                  </a:cubicBezTo>
                  <a:cubicBezTo>
                    <a:pt x="238" y="228"/>
                    <a:pt x="133" y="1"/>
                    <a:pt x="4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4"/>
            <p:cNvSpPr/>
            <p:nvPr/>
          </p:nvSpPr>
          <p:spPr>
            <a:xfrm>
              <a:off x="6193437" y="254742"/>
              <a:ext cx="2320" cy="817"/>
            </a:xfrm>
            <a:custGeom>
              <a:avLst/>
              <a:gdLst/>
              <a:ahLst/>
              <a:cxnLst/>
              <a:rect l="l" t="t" r="r" b="b"/>
              <a:pathLst>
                <a:path w="233" h="82" extrusionOk="0">
                  <a:moveTo>
                    <a:pt x="191" y="0"/>
                  </a:moveTo>
                  <a:cubicBezTo>
                    <a:pt x="77" y="0"/>
                    <a:pt x="24" y="34"/>
                    <a:pt x="0" y="82"/>
                  </a:cubicBezTo>
                  <a:cubicBezTo>
                    <a:pt x="81" y="46"/>
                    <a:pt x="179" y="28"/>
                    <a:pt x="232" y="2"/>
                  </a:cubicBezTo>
                  <a:cubicBezTo>
                    <a:pt x="218" y="1"/>
                    <a:pt x="204" y="0"/>
                    <a:pt x="19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4"/>
            <p:cNvSpPr/>
            <p:nvPr/>
          </p:nvSpPr>
          <p:spPr>
            <a:xfrm>
              <a:off x="6193526" y="257063"/>
              <a:ext cx="4630" cy="3923"/>
            </a:xfrm>
            <a:custGeom>
              <a:avLst/>
              <a:gdLst/>
              <a:ahLst/>
              <a:cxnLst/>
              <a:rect l="l" t="t" r="r" b="b"/>
              <a:pathLst>
                <a:path w="465" h="394" extrusionOk="0">
                  <a:moveTo>
                    <a:pt x="464" y="1"/>
                  </a:moveTo>
                  <a:lnTo>
                    <a:pt x="0" y="36"/>
                  </a:lnTo>
                  <a:cubicBezTo>
                    <a:pt x="45" y="161"/>
                    <a:pt x="116" y="295"/>
                    <a:pt x="116" y="393"/>
                  </a:cubicBezTo>
                  <a:lnTo>
                    <a:pt x="464"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4"/>
            <p:cNvSpPr/>
            <p:nvPr/>
          </p:nvSpPr>
          <p:spPr>
            <a:xfrm>
              <a:off x="6191485" y="255549"/>
              <a:ext cx="2051" cy="1972"/>
            </a:xfrm>
            <a:custGeom>
              <a:avLst/>
              <a:gdLst/>
              <a:ahLst/>
              <a:cxnLst/>
              <a:rect l="l" t="t" r="r" b="b"/>
              <a:pathLst>
                <a:path w="206" h="198" extrusionOk="0">
                  <a:moveTo>
                    <a:pt x="196" y="1"/>
                  </a:moveTo>
                  <a:lnTo>
                    <a:pt x="196" y="1"/>
                  </a:lnTo>
                  <a:cubicBezTo>
                    <a:pt x="89" y="46"/>
                    <a:pt x="0" y="99"/>
                    <a:pt x="71" y="197"/>
                  </a:cubicBezTo>
                  <a:lnTo>
                    <a:pt x="205" y="188"/>
                  </a:lnTo>
                  <a:cubicBezTo>
                    <a:pt x="179" y="117"/>
                    <a:pt x="170" y="46"/>
                    <a:pt x="19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4"/>
            <p:cNvSpPr/>
            <p:nvPr/>
          </p:nvSpPr>
          <p:spPr>
            <a:xfrm>
              <a:off x="6342766" y="327505"/>
              <a:ext cx="3296" cy="5327"/>
            </a:xfrm>
            <a:custGeom>
              <a:avLst/>
              <a:gdLst/>
              <a:ahLst/>
              <a:cxnLst/>
              <a:rect l="l" t="t" r="r" b="b"/>
              <a:pathLst>
                <a:path w="331" h="535" extrusionOk="0">
                  <a:moveTo>
                    <a:pt x="331" y="1"/>
                  </a:moveTo>
                  <a:lnTo>
                    <a:pt x="1" y="81"/>
                  </a:lnTo>
                  <a:cubicBezTo>
                    <a:pt x="98" y="403"/>
                    <a:pt x="168" y="535"/>
                    <a:pt x="218" y="535"/>
                  </a:cubicBezTo>
                  <a:cubicBezTo>
                    <a:pt x="283" y="535"/>
                    <a:pt x="316" y="313"/>
                    <a:pt x="33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4"/>
            <p:cNvSpPr/>
            <p:nvPr/>
          </p:nvSpPr>
          <p:spPr>
            <a:xfrm>
              <a:off x="6354845" y="322357"/>
              <a:ext cx="3475" cy="448"/>
            </a:xfrm>
            <a:custGeom>
              <a:avLst/>
              <a:gdLst/>
              <a:ahLst/>
              <a:cxnLst/>
              <a:rect l="l" t="t" r="r" b="b"/>
              <a:pathLst>
                <a:path w="349" h="45" extrusionOk="0">
                  <a:moveTo>
                    <a:pt x="349" y="1"/>
                  </a:moveTo>
                  <a:cubicBezTo>
                    <a:pt x="269" y="9"/>
                    <a:pt x="144" y="18"/>
                    <a:pt x="1" y="27"/>
                  </a:cubicBezTo>
                  <a:cubicBezTo>
                    <a:pt x="45" y="38"/>
                    <a:pt x="93" y="45"/>
                    <a:pt x="141" y="45"/>
                  </a:cubicBezTo>
                  <a:cubicBezTo>
                    <a:pt x="210" y="45"/>
                    <a:pt x="281" y="32"/>
                    <a:pt x="34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4"/>
            <p:cNvSpPr/>
            <p:nvPr/>
          </p:nvSpPr>
          <p:spPr>
            <a:xfrm>
              <a:off x="6346052" y="326270"/>
              <a:ext cx="2679" cy="1245"/>
            </a:xfrm>
            <a:custGeom>
              <a:avLst/>
              <a:gdLst/>
              <a:ahLst/>
              <a:cxnLst/>
              <a:rect l="l" t="t" r="r" b="b"/>
              <a:pathLst>
                <a:path w="269" h="125" extrusionOk="0">
                  <a:moveTo>
                    <a:pt x="1" y="0"/>
                  </a:moveTo>
                  <a:cubicBezTo>
                    <a:pt x="1" y="45"/>
                    <a:pt x="1" y="80"/>
                    <a:pt x="1" y="125"/>
                  </a:cubicBezTo>
                  <a:lnTo>
                    <a:pt x="268" y="54"/>
                  </a:lnTo>
                  <a:lnTo>
                    <a:pt x="36" y="45"/>
                  </a:lnTo>
                  <a:cubicBezTo>
                    <a:pt x="19" y="27"/>
                    <a:pt x="10" y="18"/>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4"/>
            <p:cNvSpPr/>
            <p:nvPr/>
          </p:nvSpPr>
          <p:spPr>
            <a:xfrm>
              <a:off x="6345524" y="324488"/>
              <a:ext cx="627" cy="1792"/>
            </a:xfrm>
            <a:custGeom>
              <a:avLst/>
              <a:gdLst/>
              <a:ahLst/>
              <a:cxnLst/>
              <a:rect l="l" t="t" r="r" b="b"/>
              <a:pathLst>
                <a:path w="63" h="180" extrusionOk="0">
                  <a:moveTo>
                    <a:pt x="63" y="1"/>
                  </a:moveTo>
                  <a:cubicBezTo>
                    <a:pt x="9" y="45"/>
                    <a:pt x="0" y="99"/>
                    <a:pt x="54" y="179"/>
                  </a:cubicBezTo>
                  <a:cubicBezTo>
                    <a:pt x="54" y="117"/>
                    <a:pt x="54" y="63"/>
                    <a:pt x="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4"/>
            <p:cNvSpPr/>
            <p:nvPr/>
          </p:nvSpPr>
          <p:spPr>
            <a:xfrm>
              <a:off x="6341869" y="307609"/>
              <a:ext cx="28449" cy="16888"/>
            </a:xfrm>
            <a:custGeom>
              <a:avLst/>
              <a:gdLst/>
              <a:ahLst/>
              <a:cxnLst/>
              <a:rect l="l" t="t" r="r" b="b"/>
              <a:pathLst>
                <a:path w="2857" h="1696" extrusionOk="0">
                  <a:moveTo>
                    <a:pt x="404" y="0"/>
                  </a:moveTo>
                  <a:cubicBezTo>
                    <a:pt x="403" y="0"/>
                    <a:pt x="403" y="16"/>
                    <a:pt x="403" y="45"/>
                  </a:cubicBezTo>
                  <a:cubicBezTo>
                    <a:pt x="313" y="28"/>
                    <a:pt x="248" y="21"/>
                    <a:pt x="202" y="21"/>
                  </a:cubicBezTo>
                  <a:cubicBezTo>
                    <a:pt x="1" y="21"/>
                    <a:pt x="190" y="161"/>
                    <a:pt x="320" y="161"/>
                  </a:cubicBezTo>
                  <a:cubicBezTo>
                    <a:pt x="355" y="161"/>
                    <a:pt x="385" y="151"/>
                    <a:pt x="403" y="126"/>
                  </a:cubicBezTo>
                  <a:cubicBezTo>
                    <a:pt x="403" y="411"/>
                    <a:pt x="430" y="1116"/>
                    <a:pt x="430" y="1696"/>
                  </a:cubicBezTo>
                  <a:cubicBezTo>
                    <a:pt x="555" y="1571"/>
                    <a:pt x="974" y="1535"/>
                    <a:pt x="1304" y="1508"/>
                  </a:cubicBezTo>
                  <a:cubicBezTo>
                    <a:pt x="1197" y="1490"/>
                    <a:pt x="1108" y="1446"/>
                    <a:pt x="1045" y="1410"/>
                  </a:cubicBezTo>
                  <a:cubicBezTo>
                    <a:pt x="1402" y="1134"/>
                    <a:pt x="2856" y="928"/>
                    <a:pt x="2366" y="688"/>
                  </a:cubicBezTo>
                  <a:cubicBezTo>
                    <a:pt x="1304" y="277"/>
                    <a:pt x="724" y="108"/>
                    <a:pt x="412" y="45"/>
                  </a:cubicBezTo>
                  <a:cubicBezTo>
                    <a:pt x="412" y="45"/>
                    <a:pt x="412" y="36"/>
                    <a:pt x="412" y="36"/>
                  </a:cubicBezTo>
                  <a:cubicBezTo>
                    <a:pt x="408" y="12"/>
                    <a:pt x="406" y="0"/>
                    <a:pt x="4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4"/>
            <p:cNvSpPr/>
            <p:nvPr/>
          </p:nvSpPr>
          <p:spPr>
            <a:xfrm>
              <a:off x="6406287" y="351026"/>
              <a:ext cx="12088" cy="4760"/>
            </a:xfrm>
            <a:custGeom>
              <a:avLst/>
              <a:gdLst/>
              <a:ahLst/>
              <a:cxnLst/>
              <a:rect l="l" t="t" r="r" b="b"/>
              <a:pathLst>
                <a:path w="1214" h="478" extrusionOk="0">
                  <a:moveTo>
                    <a:pt x="178" y="0"/>
                  </a:moveTo>
                  <a:cubicBezTo>
                    <a:pt x="122" y="0"/>
                    <a:pt x="63" y="7"/>
                    <a:pt x="0" y="21"/>
                  </a:cubicBezTo>
                  <a:cubicBezTo>
                    <a:pt x="172" y="327"/>
                    <a:pt x="389" y="478"/>
                    <a:pt x="647" y="478"/>
                  </a:cubicBezTo>
                  <a:cubicBezTo>
                    <a:pt x="818" y="478"/>
                    <a:pt x="1007" y="411"/>
                    <a:pt x="1213" y="280"/>
                  </a:cubicBezTo>
                  <a:cubicBezTo>
                    <a:pt x="796" y="264"/>
                    <a:pt x="546" y="0"/>
                    <a:pt x="17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4"/>
            <p:cNvSpPr/>
            <p:nvPr/>
          </p:nvSpPr>
          <p:spPr>
            <a:xfrm>
              <a:off x="6168831" y="183155"/>
              <a:ext cx="48423" cy="66984"/>
            </a:xfrm>
            <a:custGeom>
              <a:avLst/>
              <a:gdLst/>
              <a:ahLst/>
              <a:cxnLst/>
              <a:rect l="l" t="t" r="r" b="b"/>
              <a:pathLst>
                <a:path w="4863" h="6727" extrusionOk="0">
                  <a:moveTo>
                    <a:pt x="4470" y="0"/>
                  </a:moveTo>
                  <a:lnTo>
                    <a:pt x="2775" y="188"/>
                  </a:lnTo>
                  <a:cubicBezTo>
                    <a:pt x="3426" y="375"/>
                    <a:pt x="0" y="4336"/>
                    <a:pt x="1963" y="6245"/>
                  </a:cubicBezTo>
                  <a:cubicBezTo>
                    <a:pt x="1640" y="6098"/>
                    <a:pt x="1321" y="5975"/>
                    <a:pt x="1258" y="5975"/>
                  </a:cubicBezTo>
                  <a:cubicBezTo>
                    <a:pt x="1180" y="5975"/>
                    <a:pt x="1495" y="6164"/>
                    <a:pt x="2685" y="6727"/>
                  </a:cubicBezTo>
                  <a:cubicBezTo>
                    <a:pt x="2703" y="6718"/>
                    <a:pt x="2712" y="6709"/>
                    <a:pt x="2712" y="6700"/>
                  </a:cubicBezTo>
                  <a:cubicBezTo>
                    <a:pt x="2971" y="6263"/>
                    <a:pt x="4862" y="884"/>
                    <a:pt x="447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4"/>
            <p:cNvSpPr/>
            <p:nvPr/>
          </p:nvSpPr>
          <p:spPr>
            <a:xfrm>
              <a:off x="6697636" y="493165"/>
              <a:ext cx="7498" cy="4202"/>
            </a:xfrm>
            <a:custGeom>
              <a:avLst/>
              <a:gdLst/>
              <a:ahLst/>
              <a:cxnLst/>
              <a:rect l="l" t="t" r="r" b="b"/>
              <a:pathLst>
                <a:path w="753" h="422" extrusionOk="0">
                  <a:moveTo>
                    <a:pt x="179" y="0"/>
                  </a:moveTo>
                  <a:cubicBezTo>
                    <a:pt x="13" y="0"/>
                    <a:pt x="0" y="110"/>
                    <a:pt x="271" y="422"/>
                  </a:cubicBezTo>
                  <a:lnTo>
                    <a:pt x="753" y="145"/>
                  </a:lnTo>
                  <a:cubicBezTo>
                    <a:pt x="512" y="62"/>
                    <a:pt x="303" y="0"/>
                    <a:pt x="17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4"/>
            <p:cNvSpPr/>
            <p:nvPr/>
          </p:nvSpPr>
          <p:spPr>
            <a:xfrm>
              <a:off x="6705124" y="491233"/>
              <a:ext cx="16559" cy="8792"/>
            </a:xfrm>
            <a:custGeom>
              <a:avLst/>
              <a:gdLst/>
              <a:ahLst/>
              <a:cxnLst/>
              <a:rect l="l" t="t" r="r" b="b"/>
              <a:pathLst>
                <a:path w="1663" h="883" extrusionOk="0">
                  <a:moveTo>
                    <a:pt x="598" y="0"/>
                  </a:moveTo>
                  <a:lnTo>
                    <a:pt x="1" y="339"/>
                  </a:lnTo>
                  <a:cubicBezTo>
                    <a:pt x="567" y="543"/>
                    <a:pt x="1305" y="883"/>
                    <a:pt x="1504" y="883"/>
                  </a:cubicBezTo>
                  <a:cubicBezTo>
                    <a:pt x="1662" y="883"/>
                    <a:pt x="1479" y="668"/>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4"/>
            <p:cNvSpPr/>
            <p:nvPr/>
          </p:nvSpPr>
          <p:spPr>
            <a:xfrm>
              <a:off x="6808707" y="543731"/>
              <a:ext cx="2937" cy="1962"/>
            </a:xfrm>
            <a:custGeom>
              <a:avLst/>
              <a:gdLst/>
              <a:ahLst/>
              <a:cxnLst/>
              <a:rect l="l" t="t" r="r" b="b"/>
              <a:pathLst>
                <a:path w="295" h="197" extrusionOk="0">
                  <a:moveTo>
                    <a:pt x="1" y="1"/>
                  </a:moveTo>
                  <a:lnTo>
                    <a:pt x="1" y="1"/>
                  </a:lnTo>
                  <a:cubicBezTo>
                    <a:pt x="54" y="45"/>
                    <a:pt x="72" y="108"/>
                    <a:pt x="54" y="197"/>
                  </a:cubicBezTo>
                  <a:lnTo>
                    <a:pt x="295" y="81"/>
                  </a:lnTo>
                  <a:cubicBezTo>
                    <a:pt x="206" y="63"/>
                    <a:pt x="108" y="27"/>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4"/>
            <p:cNvSpPr/>
            <p:nvPr/>
          </p:nvSpPr>
          <p:spPr>
            <a:xfrm>
              <a:off x="6806128" y="542845"/>
              <a:ext cx="2589" cy="896"/>
            </a:xfrm>
            <a:custGeom>
              <a:avLst/>
              <a:gdLst/>
              <a:ahLst/>
              <a:cxnLst/>
              <a:rect l="l" t="t" r="r" b="b"/>
              <a:pathLst>
                <a:path w="260" h="90" extrusionOk="0">
                  <a:moveTo>
                    <a:pt x="1" y="0"/>
                  </a:moveTo>
                  <a:lnTo>
                    <a:pt x="1" y="0"/>
                  </a:lnTo>
                  <a:cubicBezTo>
                    <a:pt x="90" y="27"/>
                    <a:pt x="179" y="54"/>
                    <a:pt x="260" y="90"/>
                  </a:cubicBezTo>
                  <a:cubicBezTo>
                    <a:pt x="206" y="36"/>
                    <a:pt x="117" y="9"/>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4"/>
            <p:cNvSpPr/>
            <p:nvPr/>
          </p:nvSpPr>
          <p:spPr>
            <a:xfrm>
              <a:off x="6795821" y="541003"/>
              <a:ext cx="10316" cy="2211"/>
            </a:xfrm>
            <a:custGeom>
              <a:avLst/>
              <a:gdLst/>
              <a:ahLst/>
              <a:cxnLst/>
              <a:rect l="l" t="t" r="r" b="b"/>
              <a:pathLst>
                <a:path w="1036" h="222" extrusionOk="0">
                  <a:moveTo>
                    <a:pt x="232" y="1"/>
                  </a:moveTo>
                  <a:cubicBezTo>
                    <a:pt x="145" y="1"/>
                    <a:pt x="67" y="13"/>
                    <a:pt x="1" y="43"/>
                  </a:cubicBezTo>
                  <a:cubicBezTo>
                    <a:pt x="224" y="221"/>
                    <a:pt x="715" y="150"/>
                    <a:pt x="1036" y="185"/>
                  </a:cubicBezTo>
                  <a:cubicBezTo>
                    <a:pt x="751" y="88"/>
                    <a:pt x="462" y="1"/>
                    <a:pt x="23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4"/>
            <p:cNvSpPr/>
            <p:nvPr/>
          </p:nvSpPr>
          <p:spPr>
            <a:xfrm>
              <a:off x="6744299" y="509625"/>
              <a:ext cx="2320" cy="5686"/>
            </a:xfrm>
            <a:custGeom>
              <a:avLst/>
              <a:gdLst/>
              <a:ahLst/>
              <a:cxnLst/>
              <a:rect l="l" t="t" r="r" b="b"/>
              <a:pathLst>
                <a:path w="233" h="571" extrusionOk="0">
                  <a:moveTo>
                    <a:pt x="233" y="0"/>
                  </a:moveTo>
                  <a:lnTo>
                    <a:pt x="1"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4"/>
            <p:cNvSpPr/>
            <p:nvPr/>
          </p:nvSpPr>
          <p:spPr>
            <a:xfrm>
              <a:off x="6124856" y="175517"/>
              <a:ext cx="73915" cy="32780"/>
            </a:xfrm>
            <a:custGeom>
              <a:avLst/>
              <a:gdLst/>
              <a:ahLst/>
              <a:cxnLst/>
              <a:rect l="l" t="t" r="r" b="b"/>
              <a:pathLst>
                <a:path w="7423" h="3292" extrusionOk="0">
                  <a:moveTo>
                    <a:pt x="1026" y="0"/>
                  </a:moveTo>
                  <a:cubicBezTo>
                    <a:pt x="1740" y="321"/>
                    <a:pt x="2659" y="750"/>
                    <a:pt x="2480" y="767"/>
                  </a:cubicBezTo>
                  <a:cubicBezTo>
                    <a:pt x="1651" y="651"/>
                    <a:pt x="821" y="500"/>
                    <a:pt x="0" y="303"/>
                  </a:cubicBezTo>
                  <a:lnTo>
                    <a:pt x="0" y="303"/>
                  </a:lnTo>
                  <a:cubicBezTo>
                    <a:pt x="625" y="1213"/>
                    <a:pt x="732" y="2213"/>
                    <a:pt x="321" y="3292"/>
                  </a:cubicBezTo>
                  <a:cubicBezTo>
                    <a:pt x="1294" y="2418"/>
                    <a:pt x="2463" y="1918"/>
                    <a:pt x="3810" y="1811"/>
                  </a:cubicBezTo>
                  <a:lnTo>
                    <a:pt x="3810" y="1811"/>
                  </a:lnTo>
                  <a:cubicBezTo>
                    <a:pt x="3793" y="1985"/>
                    <a:pt x="3811" y="2057"/>
                    <a:pt x="3848" y="2057"/>
                  </a:cubicBezTo>
                  <a:cubicBezTo>
                    <a:pt x="3998" y="2057"/>
                    <a:pt x="4468" y="915"/>
                    <a:pt x="4425" y="473"/>
                  </a:cubicBezTo>
                  <a:lnTo>
                    <a:pt x="4425" y="473"/>
                  </a:lnTo>
                  <a:cubicBezTo>
                    <a:pt x="5198" y="535"/>
                    <a:pt x="5675" y="550"/>
                    <a:pt x="5950" y="550"/>
                  </a:cubicBezTo>
                  <a:cubicBezTo>
                    <a:pt x="6068" y="550"/>
                    <a:pt x="6149" y="547"/>
                    <a:pt x="6200" y="544"/>
                  </a:cubicBezTo>
                  <a:lnTo>
                    <a:pt x="6200" y="544"/>
                  </a:lnTo>
                  <a:cubicBezTo>
                    <a:pt x="5960" y="589"/>
                    <a:pt x="5255" y="830"/>
                    <a:pt x="5995" y="1856"/>
                  </a:cubicBezTo>
                  <a:cubicBezTo>
                    <a:pt x="6575" y="1303"/>
                    <a:pt x="7048" y="687"/>
                    <a:pt x="742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4"/>
            <p:cNvSpPr/>
            <p:nvPr/>
          </p:nvSpPr>
          <p:spPr>
            <a:xfrm>
              <a:off x="6141466" y="212561"/>
              <a:ext cx="12088" cy="269"/>
            </a:xfrm>
            <a:custGeom>
              <a:avLst/>
              <a:gdLst/>
              <a:ahLst/>
              <a:cxnLst/>
              <a:rect l="l" t="t" r="r" b="b"/>
              <a:pathLst>
                <a:path w="1214" h="27" extrusionOk="0">
                  <a:moveTo>
                    <a:pt x="1214" y="27"/>
                  </a:moveTo>
                  <a:lnTo>
                    <a:pt x="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4"/>
            <p:cNvSpPr/>
            <p:nvPr/>
          </p:nvSpPr>
          <p:spPr>
            <a:xfrm>
              <a:off x="6549044" y="404261"/>
              <a:ext cx="1344" cy="368"/>
            </a:xfrm>
            <a:custGeom>
              <a:avLst/>
              <a:gdLst/>
              <a:ahLst/>
              <a:cxnLst/>
              <a:rect l="l" t="t" r="r" b="b"/>
              <a:pathLst>
                <a:path w="135" h="37" extrusionOk="0">
                  <a:moveTo>
                    <a:pt x="134" y="1"/>
                  </a:moveTo>
                  <a:cubicBezTo>
                    <a:pt x="45" y="1"/>
                    <a:pt x="9" y="10"/>
                    <a:pt x="0" y="36"/>
                  </a:cubicBezTo>
                  <a:cubicBezTo>
                    <a:pt x="36" y="19"/>
                    <a:pt x="81" y="10"/>
                    <a:pt x="1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4"/>
            <p:cNvSpPr/>
            <p:nvPr/>
          </p:nvSpPr>
          <p:spPr>
            <a:xfrm>
              <a:off x="6544692" y="404619"/>
              <a:ext cx="9241" cy="4720"/>
            </a:xfrm>
            <a:custGeom>
              <a:avLst/>
              <a:gdLst/>
              <a:ahLst/>
              <a:cxnLst/>
              <a:rect l="l" t="t" r="r" b="b"/>
              <a:pathLst>
                <a:path w="928" h="474" extrusionOk="0">
                  <a:moveTo>
                    <a:pt x="437" y="0"/>
                  </a:moveTo>
                  <a:lnTo>
                    <a:pt x="437" y="0"/>
                  </a:lnTo>
                  <a:cubicBezTo>
                    <a:pt x="72" y="107"/>
                    <a:pt x="0" y="268"/>
                    <a:pt x="223" y="473"/>
                  </a:cubicBezTo>
                  <a:cubicBezTo>
                    <a:pt x="928" y="438"/>
                    <a:pt x="375" y="107"/>
                    <a:pt x="43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4"/>
            <p:cNvSpPr/>
            <p:nvPr/>
          </p:nvSpPr>
          <p:spPr>
            <a:xfrm>
              <a:off x="6740605" y="489013"/>
              <a:ext cx="5576" cy="896"/>
            </a:xfrm>
            <a:custGeom>
              <a:avLst/>
              <a:gdLst/>
              <a:ahLst/>
              <a:cxnLst/>
              <a:rect l="l" t="t" r="r" b="b"/>
              <a:pathLst>
                <a:path w="560" h="90" extrusionOk="0">
                  <a:moveTo>
                    <a:pt x="559" y="0"/>
                  </a:moveTo>
                  <a:cubicBezTo>
                    <a:pt x="81" y="49"/>
                    <a:pt x="0" y="72"/>
                    <a:pt x="76" y="72"/>
                  </a:cubicBezTo>
                  <a:cubicBezTo>
                    <a:pt x="125" y="72"/>
                    <a:pt x="239" y="62"/>
                    <a:pt x="354" y="45"/>
                  </a:cubicBezTo>
                  <a:lnTo>
                    <a:pt x="354" y="45"/>
                  </a:lnTo>
                  <a:cubicBezTo>
                    <a:pt x="309" y="63"/>
                    <a:pt x="274" y="72"/>
                    <a:pt x="247" y="90"/>
                  </a:cubicBezTo>
                  <a:cubicBezTo>
                    <a:pt x="345" y="63"/>
                    <a:pt x="452" y="36"/>
                    <a:pt x="55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4"/>
            <p:cNvSpPr/>
            <p:nvPr/>
          </p:nvSpPr>
          <p:spPr>
            <a:xfrm>
              <a:off x="6724134" y="489899"/>
              <a:ext cx="19596" cy="7528"/>
            </a:xfrm>
            <a:custGeom>
              <a:avLst/>
              <a:gdLst/>
              <a:ahLst/>
              <a:cxnLst/>
              <a:rect l="l" t="t" r="r" b="b"/>
              <a:pathLst>
                <a:path w="1968" h="756" extrusionOk="0">
                  <a:moveTo>
                    <a:pt x="1901" y="1"/>
                  </a:moveTo>
                  <a:lnTo>
                    <a:pt x="1901" y="1"/>
                  </a:lnTo>
                  <a:cubicBezTo>
                    <a:pt x="975" y="246"/>
                    <a:pt x="1" y="446"/>
                    <a:pt x="82" y="446"/>
                  </a:cubicBezTo>
                  <a:cubicBezTo>
                    <a:pt x="131" y="446"/>
                    <a:pt x="560" y="374"/>
                    <a:pt x="1606" y="197"/>
                  </a:cubicBezTo>
                  <a:lnTo>
                    <a:pt x="1606" y="197"/>
                  </a:lnTo>
                  <a:lnTo>
                    <a:pt x="893" y="750"/>
                  </a:lnTo>
                  <a:cubicBezTo>
                    <a:pt x="957" y="754"/>
                    <a:pt x="1016" y="756"/>
                    <a:pt x="1069" y="756"/>
                  </a:cubicBezTo>
                  <a:cubicBezTo>
                    <a:pt x="1967" y="756"/>
                    <a:pt x="1505" y="219"/>
                    <a:pt x="190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4"/>
            <p:cNvSpPr/>
            <p:nvPr/>
          </p:nvSpPr>
          <p:spPr>
            <a:xfrm>
              <a:off x="6347028" y="300151"/>
              <a:ext cx="14409" cy="5427"/>
            </a:xfrm>
            <a:custGeom>
              <a:avLst/>
              <a:gdLst/>
              <a:ahLst/>
              <a:cxnLst/>
              <a:rect l="l" t="t" r="r" b="b"/>
              <a:pathLst>
                <a:path w="1447" h="545" extrusionOk="0">
                  <a:moveTo>
                    <a:pt x="1446" y="0"/>
                  </a:moveTo>
                  <a:lnTo>
                    <a:pt x="1" y="544"/>
                  </a:lnTo>
                  <a:cubicBezTo>
                    <a:pt x="509" y="420"/>
                    <a:pt x="991" y="241"/>
                    <a:pt x="14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4"/>
            <p:cNvSpPr/>
            <p:nvPr/>
          </p:nvSpPr>
          <p:spPr>
            <a:xfrm>
              <a:off x="6567347" y="399640"/>
              <a:ext cx="21329" cy="12009"/>
            </a:xfrm>
            <a:custGeom>
              <a:avLst/>
              <a:gdLst/>
              <a:ahLst/>
              <a:cxnLst/>
              <a:rect l="l" t="t" r="r" b="b"/>
              <a:pathLst>
                <a:path w="2142" h="1206" extrusionOk="0">
                  <a:moveTo>
                    <a:pt x="1080" y="1"/>
                  </a:moveTo>
                  <a:lnTo>
                    <a:pt x="0" y="607"/>
                  </a:lnTo>
                  <a:cubicBezTo>
                    <a:pt x="214" y="813"/>
                    <a:pt x="428" y="1009"/>
                    <a:pt x="633" y="1205"/>
                  </a:cubicBezTo>
                  <a:cubicBezTo>
                    <a:pt x="678" y="955"/>
                    <a:pt x="2141" y="411"/>
                    <a:pt x="108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4"/>
            <p:cNvSpPr/>
            <p:nvPr/>
          </p:nvSpPr>
          <p:spPr>
            <a:xfrm>
              <a:off x="6570374" y="411132"/>
              <a:ext cx="4441" cy="1583"/>
            </a:xfrm>
            <a:custGeom>
              <a:avLst/>
              <a:gdLst/>
              <a:ahLst/>
              <a:cxnLst/>
              <a:rect l="l" t="t" r="r" b="b"/>
              <a:pathLst>
                <a:path w="446" h="159" extrusionOk="0">
                  <a:moveTo>
                    <a:pt x="35" y="1"/>
                  </a:moveTo>
                  <a:cubicBezTo>
                    <a:pt x="1" y="1"/>
                    <a:pt x="118" y="62"/>
                    <a:pt x="445" y="158"/>
                  </a:cubicBezTo>
                  <a:cubicBezTo>
                    <a:pt x="410" y="123"/>
                    <a:pt x="374" y="87"/>
                    <a:pt x="329" y="60"/>
                  </a:cubicBezTo>
                  <a:lnTo>
                    <a:pt x="329" y="60"/>
                  </a:lnTo>
                  <a:cubicBezTo>
                    <a:pt x="329" y="78"/>
                    <a:pt x="338" y="105"/>
                    <a:pt x="356" y="123"/>
                  </a:cubicBezTo>
                  <a:cubicBezTo>
                    <a:pt x="178" y="37"/>
                    <a:pt x="62" y="1"/>
                    <a:pt x="3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4"/>
            <p:cNvSpPr/>
            <p:nvPr/>
          </p:nvSpPr>
          <p:spPr>
            <a:xfrm>
              <a:off x="6440572" y="308854"/>
              <a:ext cx="54109" cy="45844"/>
            </a:xfrm>
            <a:custGeom>
              <a:avLst/>
              <a:gdLst/>
              <a:ahLst/>
              <a:cxnLst/>
              <a:rect l="l" t="t" r="r" b="b"/>
              <a:pathLst>
                <a:path w="5434" h="4604" extrusionOk="0">
                  <a:moveTo>
                    <a:pt x="5077" y="1"/>
                  </a:moveTo>
                  <a:lnTo>
                    <a:pt x="5077" y="1"/>
                  </a:lnTo>
                  <a:cubicBezTo>
                    <a:pt x="3391" y="393"/>
                    <a:pt x="1696" y="741"/>
                    <a:pt x="1" y="1053"/>
                  </a:cubicBezTo>
                  <a:cubicBezTo>
                    <a:pt x="804" y="1713"/>
                    <a:pt x="813" y="2329"/>
                    <a:pt x="36" y="2891"/>
                  </a:cubicBezTo>
                  <a:cubicBezTo>
                    <a:pt x="616" y="3283"/>
                    <a:pt x="3837" y="4256"/>
                    <a:pt x="5023" y="4532"/>
                  </a:cubicBezTo>
                  <a:cubicBezTo>
                    <a:pt x="5112" y="4577"/>
                    <a:pt x="5246" y="4604"/>
                    <a:pt x="5434" y="4604"/>
                  </a:cubicBezTo>
                  <a:cubicBezTo>
                    <a:pt x="5389" y="2400"/>
                    <a:pt x="4586" y="1214"/>
                    <a:pt x="507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4"/>
            <p:cNvSpPr/>
            <p:nvPr/>
          </p:nvSpPr>
          <p:spPr>
            <a:xfrm>
              <a:off x="6774949" y="491761"/>
              <a:ext cx="29414" cy="15912"/>
            </a:xfrm>
            <a:custGeom>
              <a:avLst/>
              <a:gdLst/>
              <a:ahLst/>
              <a:cxnLst/>
              <a:rect l="l" t="t" r="r" b="b"/>
              <a:pathLst>
                <a:path w="2954" h="1598" extrusionOk="0">
                  <a:moveTo>
                    <a:pt x="2338" y="1"/>
                  </a:moveTo>
                  <a:lnTo>
                    <a:pt x="2338" y="1"/>
                  </a:lnTo>
                  <a:cubicBezTo>
                    <a:pt x="1" y="688"/>
                    <a:pt x="1312" y="1143"/>
                    <a:pt x="1642" y="1598"/>
                  </a:cubicBezTo>
                  <a:cubicBezTo>
                    <a:pt x="1776" y="1509"/>
                    <a:pt x="1856" y="1446"/>
                    <a:pt x="1892" y="1393"/>
                  </a:cubicBezTo>
                  <a:cubicBezTo>
                    <a:pt x="2311" y="964"/>
                    <a:pt x="2222" y="438"/>
                    <a:pt x="2953" y="304"/>
                  </a:cubicBezTo>
                  <a:lnTo>
                    <a:pt x="2953" y="304"/>
                  </a:lnTo>
                  <a:lnTo>
                    <a:pt x="1981" y="393"/>
                  </a:lnTo>
                  <a:lnTo>
                    <a:pt x="23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4"/>
            <p:cNvSpPr/>
            <p:nvPr/>
          </p:nvSpPr>
          <p:spPr>
            <a:xfrm>
              <a:off x="6391978" y="308326"/>
              <a:ext cx="9609" cy="5606"/>
            </a:xfrm>
            <a:custGeom>
              <a:avLst/>
              <a:gdLst/>
              <a:ahLst/>
              <a:cxnLst/>
              <a:rect l="l" t="t" r="r" b="b"/>
              <a:pathLst>
                <a:path w="965" h="563" extrusionOk="0">
                  <a:moveTo>
                    <a:pt x="724" y="0"/>
                  </a:moveTo>
                  <a:lnTo>
                    <a:pt x="1" y="562"/>
                  </a:lnTo>
                  <a:lnTo>
                    <a:pt x="964" y="116"/>
                  </a:lnTo>
                  <a:lnTo>
                    <a:pt x="72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4"/>
            <p:cNvSpPr/>
            <p:nvPr/>
          </p:nvSpPr>
          <p:spPr>
            <a:xfrm>
              <a:off x="6654488" y="434284"/>
              <a:ext cx="4361" cy="2947"/>
            </a:xfrm>
            <a:custGeom>
              <a:avLst/>
              <a:gdLst/>
              <a:ahLst/>
              <a:cxnLst/>
              <a:rect l="l" t="t" r="r" b="b"/>
              <a:pathLst>
                <a:path w="438" h="296" extrusionOk="0">
                  <a:moveTo>
                    <a:pt x="438" y="1"/>
                  </a:moveTo>
                  <a:cubicBezTo>
                    <a:pt x="188" y="37"/>
                    <a:pt x="170" y="224"/>
                    <a:pt x="1" y="295"/>
                  </a:cubicBezTo>
                  <a:cubicBezTo>
                    <a:pt x="152" y="295"/>
                    <a:pt x="313" y="286"/>
                    <a:pt x="438" y="233"/>
                  </a:cubicBezTo>
                  <a:lnTo>
                    <a:pt x="438"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4"/>
            <p:cNvSpPr/>
            <p:nvPr/>
          </p:nvSpPr>
          <p:spPr>
            <a:xfrm>
              <a:off x="6650406" y="437042"/>
              <a:ext cx="4093" cy="438"/>
            </a:xfrm>
            <a:custGeom>
              <a:avLst/>
              <a:gdLst/>
              <a:ahLst/>
              <a:cxnLst/>
              <a:rect l="l" t="t" r="r" b="b"/>
              <a:pathLst>
                <a:path w="411" h="44" extrusionOk="0">
                  <a:moveTo>
                    <a:pt x="0" y="1"/>
                  </a:moveTo>
                  <a:cubicBezTo>
                    <a:pt x="113" y="30"/>
                    <a:pt x="199" y="43"/>
                    <a:pt x="268" y="43"/>
                  </a:cubicBezTo>
                  <a:cubicBezTo>
                    <a:pt x="325" y="43"/>
                    <a:pt x="371" y="34"/>
                    <a:pt x="411" y="18"/>
                  </a:cubicBezTo>
                  <a:cubicBezTo>
                    <a:pt x="259" y="18"/>
                    <a:pt x="116" y="1"/>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4"/>
            <p:cNvSpPr/>
            <p:nvPr/>
          </p:nvSpPr>
          <p:spPr>
            <a:xfrm>
              <a:off x="6340545" y="283889"/>
              <a:ext cx="13243" cy="2410"/>
            </a:xfrm>
            <a:custGeom>
              <a:avLst/>
              <a:gdLst/>
              <a:ahLst/>
              <a:cxnLst/>
              <a:rect l="l" t="t" r="r" b="b"/>
              <a:pathLst>
                <a:path w="1330" h="242" extrusionOk="0">
                  <a:moveTo>
                    <a:pt x="629" y="1"/>
                  </a:moveTo>
                  <a:cubicBezTo>
                    <a:pt x="506" y="1"/>
                    <a:pt x="344" y="48"/>
                    <a:pt x="1" y="161"/>
                  </a:cubicBezTo>
                  <a:lnTo>
                    <a:pt x="1330" y="242"/>
                  </a:lnTo>
                  <a:cubicBezTo>
                    <a:pt x="898" y="99"/>
                    <a:pt x="805" y="1"/>
                    <a:pt x="62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4"/>
            <p:cNvSpPr/>
            <p:nvPr/>
          </p:nvSpPr>
          <p:spPr>
            <a:xfrm>
              <a:off x="6746390" y="474882"/>
              <a:ext cx="11690" cy="7568"/>
            </a:xfrm>
            <a:custGeom>
              <a:avLst/>
              <a:gdLst/>
              <a:ahLst/>
              <a:cxnLst/>
              <a:rect l="l" t="t" r="r" b="b"/>
              <a:pathLst>
                <a:path w="1174" h="760" extrusionOk="0">
                  <a:moveTo>
                    <a:pt x="781" y="1"/>
                  </a:moveTo>
                  <a:cubicBezTo>
                    <a:pt x="580" y="307"/>
                    <a:pt x="0" y="760"/>
                    <a:pt x="1108" y="760"/>
                  </a:cubicBezTo>
                  <a:cubicBezTo>
                    <a:pt x="1129" y="760"/>
                    <a:pt x="1151" y="760"/>
                    <a:pt x="1174" y="759"/>
                  </a:cubicBezTo>
                  <a:cubicBezTo>
                    <a:pt x="763" y="661"/>
                    <a:pt x="772" y="367"/>
                    <a:pt x="7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4"/>
            <p:cNvSpPr/>
            <p:nvPr/>
          </p:nvSpPr>
          <p:spPr>
            <a:xfrm>
              <a:off x="6754167" y="472662"/>
              <a:ext cx="896" cy="2230"/>
            </a:xfrm>
            <a:custGeom>
              <a:avLst/>
              <a:gdLst/>
              <a:ahLst/>
              <a:cxnLst/>
              <a:rect l="l" t="t" r="r" b="b"/>
              <a:pathLst>
                <a:path w="90" h="224" extrusionOk="0">
                  <a:moveTo>
                    <a:pt x="0" y="1"/>
                  </a:moveTo>
                  <a:cubicBezTo>
                    <a:pt x="0" y="81"/>
                    <a:pt x="0" y="153"/>
                    <a:pt x="0" y="224"/>
                  </a:cubicBezTo>
                  <a:cubicBezTo>
                    <a:pt x="62" y="126"/>
                    <a:pt x="89" y="4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4"/>
            <p:cNvSpPr/>
            <p:nvPr/>
          </p:nvSpPr>
          <p:spPr>
            <a:xfrm>
              <a:off x="6805560" y="504467"/>
              <a:ext cx="8753" cy="3236"/>
            </a:xfrm>
            <a:custGeom>
              <a:avLst/>
              <a:gdLst/>
              <a:ahLst/>
              <a:cxnLst/>
              <a:rect l="l" t="t" r="r" b="b"/>
              <a:pathLst>
                <a:path w="879" h="325" extrusionOk="0">
                  <a:moveTo>
                    <a:pt x="22" y="1"/>
                  </a:moveTo>
                  <a:lnTo>
                    <a:pt x="22" y="1"/>
                  </a:lnTo>
                  <a:cubicBezTo>
                    <a:pt x="1" y="217"/>
                    <a:pt x="97" y="325"/>
                    <a:pt x="311" y="325"/>
                  </a:cubicBezTo>
                  <a:cubicBezTo>
                    <a:pt x="450" y="325"/>
                    <a:pt x="640" y="279"/>
                    <a:pt x="879" y="188"/>
                  </a:cubicBezTo>
                  <a:lnTo>
                    <a:pt x="2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4"/>
            <p:cNvSpPr/>
            <p:nvPr/>
          </p:nvSpPr>
          <p:spPr>
            <a:xfrm>
              <a:off x="6352455" y="276789"/>
              <a:ext cx="9599" cy="4361"/>
            </a:xfrm>
            <a:custGeom>
              <a:avLst/>
              <a:gdLst/>
              <a:ahLst/>
              <a:cxnLst/>
              <a:rect l="l" t="t" r="r" b="b"/>
              <a:pathLst>
                <a:path w="964" h="438" extrusionOk="0">
                  <a:moveTo>
                    <a:pt x="964" y="0"/>
                  </a:moveTo>
                  <a:lnTo>
                    <a:pt x="964" y="0"/>
                  </a:lnTo>
                  <a:cubicBezTo>
                    <a:pt x="321" y="286"/>
                    <a:pt x="0" y="437"/>
                    <a:pt x="0" y="437"/>
                  </a:cubicBezTo>
                  <a:lnTo>
                    <a:pt x="964"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4"/>
            <p:cNvSpPr/>
            <p:nvPr/>
          </p:nvSpPr>
          <p:spPr>
            <a:xfrm>
              <a:off x="6357264" y="274788"/>
              <a:ext cx="4790" cy="2011"/>
            </a:xfrm>
            <a:custGeom>
              <a:avLst/>
              <a:gdLst/>
              <a:ahLst/>
              <a:cxnLst/>
              <a:rect l="l" t="t" r="r" b="b"/>
              <a:pathLst>
                <a:path w="481" h="202" extrusionOk="0">
                  <a:moveTo>
                    <a:pt x="50" y="1"/>
                  </a:moveTo>
                  <a:cubicBezTo>
                    <a:pt x="0" y="1"/>
                    <a:pt x="321" y="195"/>
                    <a:pt x="481" y="201"/>
                  </a:cubicBezTo>
                  <a:cubicBezTo>
                    <a:pt x="195" y="51"/>
                    <a:pt x="75" y="1"/>
                    <a:pt x="5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4"/>
            <p:cNvSpPr/>
            <p:nvPr/>
          </p:nvSpPr>
          <p:spPr>
            <a:xfrm>
              <a:off x="6357872" y="249335"/>
              <a:ext cx="5955" cy="1523"/>
            </a:xfrm>
            <a:custGeom>
              <a:avLst/>
              <a:gdLst/>
              <a:ahLst/>
              <a:cxnLst/>
              <a:rect l="l" t="t" r="r" b="b"/>
              <a:pathLst>
                <a:path w="598" h="153" extrusionOk="0">
                  <a:moveTo>
                    <a:pt x="598" y="0"/>
                  </a:moveTo>
                  <a:lnTo>
                    <a:pt x="598" y="0"/>
                  </a:lnTo>
                  <a:cubicBezTo>
                    <a:pt x="330" y="36"/>
                    <a:pt x="134" y="90"/>
                    <a:pt x="0" y="152"/>
                  </a:cubicBezTo>
                  <a:cubicBezTo>
                    <a:pt x="179" y="99"/>
                    <a:pt x="375" y="45"/>
                    <a:pt x="5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4"/>
            <p:cNvSpPr/>
            <p:nvPr/>
          </p:nvSpPr>
          <p:spPr>
            <a:xfrm>
              <a:off x="6344100" y="250849"/>
              <a:ext cx="21329" cy="23101"/>
            </a:xfrm>
            <a:custGeom>
              <a:avLst/>
              <a:gdLst/>
              <a:ahLst/>
              <a:cxnLst/>
              <a:rect l="l" t="t" r="r" b="b"/>
              <a:pathLst>
                <a:path w="2142" h="2320" extrusionOk="0">
                  <a:moveTo>
                    <a:pt x="1383" y="0"/>
                  </a:moveTo>
                  <a:lnTo>
                    <a:pt x="1383" y="0"/>
                  </a:lnTo>
                  <a:cubicBezTo>
                    <a:pt x="0" y="428"/>
                    <a:pt x="0" y="1089"/>
                    <a:pt x="1098" y="1838"/>
                  </a:cubicBezTo>
                  <a:cubicBezTo>
                    <a:pt x="1258" y="1954"/>
                    <a:pt x="1517" y="2114"/>
                    <a:pt x="1918" y="2320"/>
                  </a:cubicBezTo>
                  <a:cubicBezTo>
                    <a:pt x="1535" y="1445"/>
                    <a:pt x="2142" y="1633"/>
                    <a:pt x="1633" y="705"/>
                  </a:cubicBezTo>
                  <a:lnTo>
                    <a:pt x="1633" y="705"/>
                  </a:lnTo>
                  <a:lnTo>
                    <a:pt x="1401" y="812"/>
                  </a:lnTo>
                  <a:cubicBezTo>
                    <a:pt x="1116" y="509"/>
                    <a:pt x="973" y="196"/>
                    <a:pt x="138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4"/>
            <p:cNvSpPr/>
            <p:nvPr/>
          </p:nvSpPr>
          <p:spPr>
            <a:xfrm>
              <a:off x="6424759" y="295172"/>
              <a:ext cx="9071" cy="3196"/>
            </a:xfrm>
            <a:custGeom>
              <a:avLst/>
              <a:gdLst/>
              <a:ahLst/>
              <a:cxnLst/>
              <a:rect l="l" t="t" r="r" b="b"/>
              <a:pathLst>
                <a:path w="911" h="321" extrusionOk="0">
                  <a:moveTo>
                    <a:pt x="1" y="1"/>
                  </a:moveTo>
                  <a:cubicBezTo>
                    <a:pt x="155" y="210"/>
                    <a:pt x="255" y="320"/>
                    <a:pt x="389" y="320"/>
                  </a:cubicBezTo>
                  <a:cubicBezTo>
                    <a:pt x="512" y="320"/>
                    <a:pt x="663" y="228"/>
                    <a:pt x="911" y="36"/>
                  </a:cubicBezTo>
                  <a:cubicBezTo>
                    <a:pt x="598" y="10"/>
                    <a:pt x="295" y="1"/>
                    <a:pt x="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4"/>
            <p:cNvSpPr/>
            <p:nvPr/>
          </p:nvSpPr>
          <p:spPr>
            <a:xfrm>
              <a:off x="6433821" y="287265"/>
              <a:ext cx="23261" cy="9728"/>
            </a:xfrm>
            <a:custGeom>
              <a:avLst/>
              <a:gdLst/>
              <a:ahLst/>
              <a:cxnLst/>
              <a:rect l="l" t="t" r="r" b="b"/>
              <a:pathLst>
                <a:path w="2336" h="977" extrusionOk="0">
                  <a:moveTo>
                    <a:pt x="1009" y="1"/>
                  </a:moveTo>
                  <a:cubicBezTo>
                    <a:pt x="554" y="375"/>
                    <a:pt x="233" y="652"/>
                    <a:pt x="1" y="830"/>
                  </a:cubicBezTo>
                  <a:cubicBezTo>
                    <a:pt x="688" y="885"/>
                    <a:pt x="1354" y="977"/>
                    <a:pt x="1751" y="977"/>
                  </a:cubicBezTo>
                  <a:cubicBezTo>
                    <a:pt x="2328" y="977"/>
                    <a:pt x="2335" y="783"/>
                    <a:pt x="1009"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4"/>
            <p:cNvSpPr/>
            <p:nvPr/>
          </p:nvSpPr>
          <p:spPr>
            <a:xfrm>
              <a:off x="6442176" y="286289"/>
              <a:ext cx="3027" cy="986"/>
            </a:xfrm>
            <a:custGeom>
              <a:avLst/>
              <a:gdLst/>
              <a:ahLst/>
              <a:cxnLst/>
              <a:rect l="l" t="t" r="r" b="b"/>
              <a:pathLst>
                <a:path w="304" h="99" extrusionOk="0">
                  <a:moveTo>
                    <a:pt x="0" y="1"/>
                  </a:moveTo>
                  <a:lnTo>
                    <a:pt x="0" y="1"/>
                  </a:lnTo>
                  <a:cubicBezTo>
                    <a:pt x="63" y="36"/>
                    <a:pt x="116" y="63"/>
                    <a:pt x="170" y="99"/>
                  </a:cubicBezTo>
                  <a:cubicBezTo>
                    <a:pt x="214" y="63"/>
                    <a:pt x="259" y="36"/>
                    <a:pt x="304" y="1"/>
                  </a:cubicBezTo>
                  <a:lnTo>
                    <a:pt x="304" y="1"/>
                  </a:lnTo>
                  <a:cubicBezTo>
                    <a:pt x="268" y="5"/>
                    <a:pt x="226" y="7"/>
                    <a:pt x="175" y="7"/>
                  </a:cubicBezTo>
                  <a:cubicBezTo>
                    <a:pt x="125" y="7"/>
                    <a:pt x="67" y="5"/>
                    <a:pt x="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4"/>
            <p:cNvSpPr/>
            <p:nvPr/>
          </p:nvSpPr>
          <p:spPr>
            <a:xfrm>
              <a:off x="6445193" y="283800"/>
              <a:ext cx="3117" cy="2499"/>
            </a:xfrm>
            <a:custGeom>
              <a:avLst/>
              <a:gdLst/>
              <a:ahLst/>
              <a:cxnLst/>
              <a:rect l="l" t="t" r="r" b="b"/>
              <a:pathLst>
                <a:path w="313" h="251" extrusionOk="0">
                  <a:moveTo>
                    <a:pt x="313" y="1"/>
                  </a:moveTo>
                  <a:lnTo>
                    <a:pt x="313" y="1"/>
                  </a:lnTo>
                  <a:cubicBezTo>
                    <a:pt x="197" y="90"/>
                    <a:pt x="99" y="170"/>
                    <a:pt x="1" y="251"/>
                  </a:cubicBezTo>
                  <a:cubicBezTo>
                    <a:pt x="197" y="215"/>
                    <a:pt x="233" y="99"/>
                    <a:pt x="31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4"/>
            <p:cNvSpPr/>
            <p:nvPr/>
          </p:nvSpPr>
          <p:spPr>
            <a:xfrm>
              <a:off x="6448300" y="283003"/>
              <a:ext cx="1075" cy="807"/>
            </a:xfrm>
            <a:custGeom>
              <a:avLst/>
              <a:gdLst/>
              <a:ahLst/>
              <a:cxnLst/>
              <a:rect l="l" t="t" r="r" b="b"/>
              <a:pathLst>
                <a:path w="108" h="81" extrusionOk="0">
                  <a:moveTo>
                    <a:pt x="108" y="1"/>
                  </a:moveTo>
                  <a:cubicBezTo>
                    <a:pt x="54" y="18"/>
                    <a:pt x="28" y="54"/>
                    <a:pt x="1" y="81"/>
                  </a:cubicBezTo>
                  <a:cubicBezTo>
                    <a:pt x="37" y="54"/>
                    <a:pt x="72" y="27"/>
                    <a:pt x="10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4"/>
            <p:cNvSpPr/>
            <p:nvPr/>
          </p:nvSpPr>
          <p:spPr>
            <a:xfrm>
              <a:off x="6398639" y="285224"/>
              <a:ext cx="26128" cy="12447"/>
            </a:xfrm>
            <a:custGeom>
              <a:avLst/>
              <a:gdLst/>
              <a:ahLst/>
              <a:cxnLst/>
              <a:rect l="l" t="t" r="r" b="b"/>
              <a:pathLst>
                <a:path w="2624" h="1250" extrusionOk="0">
                  <a:moveTo>
                    <a:pt x="1812" y="1"/>
                  </a:moveTo>
                  <a:cubicBezTo>
                    <a:pt x="1482" y="830"/>
                    <a:pt x="1" y="1223"/>
                    <a:pt x="1366" y="1250"/>
                  </a:cubicBezTo>
                  <a:cubicBezTo>
                    <a:pt x="1651" y="1071"/>
                    <a:pt x="2106" y="1009"/>
                    <a:pt x="2624" y="1000"/>
                  </a:cubicBezTo>
                  <a:cubicBezTo>
                    <a:pt x="2454" y="777"/>
                    <a:pt x="2222" y="438"/>
                    <a:pt x="181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4"/>
            <p:cNvSpPr/>
            <p:nvPr/>
          </p:nvSpPr>
          <p:spPr>
            <a:xfrm>
              <a:off x="6317980" y="251377"/>
              <a:ext cx="10505" cy="5825"/>
            </a:xfrm>
            <a:custGeom>
              <a:avLst/>
              <a:gdLst/>
              <a:ahLst/>
              <a:cxnLst/>
              <a:rect l="l" t="t" r="r" b="b"/>
              <a:pathLst>
                <a:path w="1055" h="585" extrusionOk="0">
                  <a:moveTo>
                    <a:pt x="839" y="10"/>
                  </a:moveTo>
                  <a:cubicBezTo>
                    <a:pt x="482" y="63"/>
                    <a:pt x="117" y="1"/>
                    <a:pt x="1" y="170"/>
                  </a:cubicBezTo>
                  <a:cubicBezTo>
                    <a:pt x="59" y="142"/>
                    <a:pt x="118" y="130"/>
                    <a:pt x="178" y="130"/>
                  </a:cubicBezTo>
                  <a:cubicBezTo>
                    <a:pt x="546" y="130"/>
                    <a:pt x="918" y="585"/>
                    <a:pt x="1005" y="585"/>
                  </a:cubicBezTo>
                  <a:cubicBezTo>
                    <a:pt x="1054" y="585"/>
                    <a:pt x="1015" y="445"/>
                    <a:pt x="839" y="1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4"/>
            <p:cNvSpPr/>
            <p:nvPr/>
          </p:nvSpPr>
          <p:spPr>
            <a:xfrm>
              <a:off x="6532076" y="346435"/>
              <a:ext cx="14578" cy="6761"/>
            </a:xfrm>
            <a:custGeom>
              <a:avLst/>
              <a:gdLst/>
              <a:ahLst/>
              <a:cxnLst/>
              <a:rect l="l" t="t" r="r" b="b"/>
              <a:pathLst>
                <a:path w="1464" h="679" extrusionOk="0">
                  <a:moveTo>
                    <a:pt x="1089" y="0"/>
                  </a:moveTo>
                  <a:lnTo>
                    <a:pt x="1089" y="0"/>
                  </a:lnTo>
                  <a:cubicBezTo>
                    <a:pt x="730" y="44"/>
                    <a:pt x="732" y="491"/>
                    <a:pt x="41" y="491"/>
                  </a:cubicBezTo>
                  <a:cubicBezTo>
                    <a:pt x="28" y="491"/>
                    <a:pt x="14" y="491"/>
                    <a:pt x="0" y="491"/>
                  </a:cubicBezTo>
                  <a:lnTo>
                    <a:pt x="0" y="491"/>
                  </a:lnTo>
                  <a:lnTo>
                    <a:pt x="857" y="678"/>
                  </a:lnTo>
                  <a:cubicBezTo>
                    <a:pt x="1463" y="526"/>
                    <a:pt x="964" y="170"/>
                    <a:pt x="108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4"/>
            <p:cNvSpPr/>
            <p:nvPr/>
          </p:nvSpPr>
          <p:spPr>
            <a:xfrm>
              <a:off x="6750274" y="450246"/>
              <a:ext cx="41971" cy="3127"/>
            </a:xfrm>
            <a:custGeom>
              <a:avLst/>
              <a:gdLst/>
              <a:ahLst/>
              <a:cxnLst/>
              <a:rect l="l" t="t" r="r" b="b"/>
              <a:pathLst>
                <a:path w="4215" h="314" extrusionOk="0">
                  <a:moveTo>
                    <a:pt x="2116" y="1"/>
                  </a:moveTo>
                  <a:cubicBezTo>
                    <a:pt x="1673" y="1"/>
                    <a:pt x="1051" y="15"/>
                    <a:pt x="204" y="48"/>
                  </a:cubicBezTo>
                  <a:cubicBezTo>
                    <a:pt x="1" y="246"/>
                    <a:pt x="428" y="314"/>
                    <a:pt x="1009" y="314"/>
                  </a:cubicBezTo>
                  <a:cubicBezTo>
                    <a:pt x="2258" y="314"/>
                    <a:pt x="4215" y="1"/>
                    <a:pt x="21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4"/>
            <p:cNvSpPr/>
            <p:nvPr/>
          </p:nvSpPr>
          <p:spPr>
            <a:xfrm>
              <a:off x="6740176" y="450814"/>
              <a:ext cx="10973" cy="4730"/>
            </a:xfrm>
            <a:custGeom>
              <a:avLst/>
              <a:gdLst/>
              <a:ahLst/>
              <a:cxnLst/>
              <a:rect l="l" t="t" r="r" b="b"/>
              <a:pathLst>
                <a:path w="1102" h="475" extrusionOk="0">
                  <a:moveTo>
                    <a:pt x="1102" y="0"/>
                  </a:moveTo>
                  <a:cubicBezTo>
                    <a:pt x="772" y="9"/>
                    <a:pt x="406" y="27"/>
                    <a:pt x="13" y="45"/>
                  </a:cubicBezTo>
                  <a:cubicBezTo>
                    <a:pt x="0" y="332"/>
                    <a:pt x="80" y="475"/>
                    <a:pt x="253" y="475"/>
                  </a:cubicBezTo>
                  <a:cubicBezTo>
                    <a:pt x="434" y="475"/>
                    <a:pt x="717" y="316"/>
                    <a:pt x="110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4"/>
            <p:cNvSpPr/>
            <p:nvPr/>
          </p:nvSpPr>
          <p:spPr>
            <a:xfrm>
              <a:off x="6751140" y="444152"/>
              <a:ext cx="11969" cy="6672"/>
            </a:xfrm>
            <a:custGeom>
              <a:avLst/>
              <a:gdLst/>
              <a:ahLst/>
              <a:cxnLst/>
              <a:rect l="l" t="t" r="r" b="b"/>
              <a:pathLst>
                <a:path w="1202" h="670" extrusionOk="0">
                  <a:moveTo>
                    <a:pt x="714" y="0"/>
                  </a:moveTo>
                  <a:lnTo>
                    <a:pt x="714" y="0"/>
                  </a:lnTo>
                  <a:cubicBezTo>
                    <a:pt x="447" y="277"/>
                    <a:pt x="206" y="491"/>
                    <a:pt x="1" y="669"/>
                  </a:cubicBezTo>
                  <a:cubicBezTo>
                    <a:pt x="36" y="660"/>
                    <a:pt x="81" y="660"/>
                    <a:pt x="117" y="660"/>
                  </a:cubicBezTo>
                  <a:cubicBezTo>
                    <a:pt x="152" y="634"/>
                    <a:pt x="188" y="598"/>
                    <a:pt x="250" y="571"/>
                  </a:cubicBezTo>
                  <a:cubicBezTo>
                    <a:pt x="279" y="572"/>
                    <a:pt x="306" y="572"/>
                    <a:pt x="332" y="572"/>
                  </a:cubicBezTo>
                  <a:cubicBezTo>
                    <a:pt x="1201" y="572"/>
                    <a:pt x="844" y="286"/>
                    <a:pt x="7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4"/>
            <p:cNvSpPr/>
            <p:nvPr/>
          </p:nvSpPr>
          <p:spPr>
            <a:xfrm>
              <a:off x="6301729" y="231839"/>
              <a:ext cx="11999" cy="5058"/>
            </a:xfrm>
            <a:custGeom>
              <a:avLst/>
              <a:gdLst/>
              <a:ahLst/>
              <a:cxnLst/>
              <a:rect l="l" t="t" r="r" b="b"/>
              <a:pathLst>
                <a:path w="1205" h="508" extrusionOk="0">
                  <a:moveTo>
                    <a:pt x="1204" y="0"/>
                  </a:moveTo>
                  <a:lnTo>
                    <a:pt x="1204" y="0"/>
                  </a:lnTo>
                  <a:cubicBezTo>
                    <a:pt x="1198" y="13"/>
                    <a:pt x="1191" y="25"/>
                    <a:pt x="1184" y="37"/>
                  </a:cubicBezTo>
                  <a:lnTo>
                    <a:pt x="1184" y="37"/>
                  </a:lnTo>
                  <a:cubicBezTo>
                    <a:pt x="1191" y="25"/>
                    <a:pt x="1198" y="13"/>
                    <a:pt x="1204" y="0"/>
                  </a:cubicBezTo>
                  <a:close/>
                  <a:moveTo>
                    <a:pt x="1184" y="37"/>
                  </a:moveTo>
                  <a:cubicBezTo>
                    <a:pt x="1082" y="194"/>
                    <a:pt x="877" y="236"/>
                    <a:pt x="665" y="236"/>
                  </a:cubicBezTo>
                  <a:cubicBezTo>
                    <a:pt x="423" y="236"/>
                    <a:pt x="174" y="181"/>
                    <a:pt x="62" y="181"/>
                  </a:cubicBezTo>
                  <a:cubicBezTo>
                    <a:pt x="23" y="181"/>
                    <a:pt x="0" y="188"/>
                    <a:pt x="0" y="205"/>
                  </a:cubicBezTo>
                  <a:cubicBezTo>
                    <a:pt x="206" y="407"/>
                    <a:pt x="398" y="507"/>
                    <a:pt x="577" y="507"/>
                  </a:cubicBezTo>
                  <a:cubicBezTo>
                    <a:pt x="800" y="507"/>
                    <a:pt x="1002" y="350"/>
                    <a:pt x="1184" y="37"/>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4"/>
            <p:cNvSpPr/>
            <p:nvPr/>
          </p:nvSpPr>
          <p:spPr>
            <a:xfrm>
              <a:off x="6787068" y="467444"/>
              <a:ext cx="5745" cy="3236"/>
            </a:xfrm>
            <a:custGeom>
              <a:avLst/>
              <a:gdLst/>
              <a:ahLst/>
              <a:cxnLst/>
              <a:rect l="l" t="t" r="r" b="b"/>
              <a:pathLst>
                <a:path w="577" h="325" extrusionOk="0">
                  <a:moveTo>
                    <a:pt x="372" y="0"/>
                  </a:moveTo>
                  <a:cubicBezTo>
                    <a:pt x="1" y="0"/>
                    <a:pt x="98" y="324"/>
                    <a:pt x="286" y="324"/>
                  </a:cubicBezTo>
                  <a:cubicBezTo>
                    <a:pt x="376" y="324"/>
                    <a:pt x="487" y="249"/>
                    <a:pt x="577" y="25"/>
                  </a:cubicBezTo>
                  <a:cubicBezTo>
                    <a:pt x="496" y="8"/>
                    <a:pt x="429" y="0"/>
                    <a:pt x="37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4"/>
            <p:cNvSpPr/>
            <p:nvPr/>
          </p:nvSpPr>
          <p:spPr>
            <a:xfrm>
              <a:off x="6784011" y="447239"/>
              <a:ext cx="33646" cy="20463"/>
            </a:xfrm>
            <a:custGeom>
              <a:avLst/>
              <a:gdLst/>
              <a:ahLst/>
              <a:cxnLst/>
              <a:rect l="l" t="t" r="r" b="b"/>
              <a:pathLst>
                <a:path w="3379" h="2055" extrusionOk="0">
                  <a:moveTo>
                    <a:pt x="2743" y="1"/>
                  </a:moveTo>
                  <a:cubicBezTo>
                    <a:pt x="2476" y="1"/>
                    <a:pt x="1688" y="286"/>
                    <a:pt x="0" y="1064"/>
                  </a:cubicBezTo>
                  <a:cubicBezTo>
                    <a:pt x="257" y="1154"/>
                    <a:pt x="372" y="1185"/>
                    <a:pt x="433" y="1185"/>
                  </a:cubicBezTo>
                  <a:cubicBezTo>
                    <a:pt x="570" y="1185"/>
                    <a:pt x="429" y="1027"/>
                    <a:pt x="1000" y="1027"/>
                  </a:cubicBezTo>
                  <a:cubicBezTo>
                    <a:pt x="1030" y="1027"/>
                    <a:pt x="1063" y="1027"/>
                    <a:pt x="1098" y="1028"/>
                  </a:cubicBezTo>
                  <a:cubicBezTo>
                    <a:pt x="786" y="1778"/>
                    <a:pt x="464" y="1965"/>
                    <a:pt x="884" y="2054"/>
                  </a:cubicBezTo>
                  <a:cubicBezTo>
                    <a:pt x="1053" y="1621"/>
                    <a:pt x="3379" y="1"/>
                    <a:pt x="274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4"/>
            <p:cNvSpPr/>
            <p:nvPr/>
          </p:nvSpPr>
          <p:spPr>
            <a:xfrm>
              <a:off x="6561213" y="352031"/>
              <a:ext cx="8534" cy="4003"/>
            </a:xfrm>
            <a:custGeom>
              <a:avLst/>
              <a:gdLst/>
              <a:ahLst/>
              <a:cxnLst/>
              <a:rect l="l" t="t" r="r" b="b"/>
              <a:pathLst>
                <a:path w="857" h="402" extrusionOk="0">
                  <a:moveTo>
                    <a:pt x="491" y="0"/>
                  </a:moveTo>
                  <a:lnTo>
                    <a:pt x="1" y="107"/>
                  </a:lnTo>
                  <a:lnTo>
                    <a:pt x="857" y="402"/>
                  </a:lnTo>
                  <a:lnTo>
                    <a:pt x="49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4"/>
            <p:cNvSpPr/>
            <p:nvPr/>
          </p:nvSpPr>
          <p:spPr>
            <a:xfrm>
              <a:off x="6213153" y="175587"/>
              <a:ext cx="9788" cy="4172"/>
            </a:xfrm>
            <a:custGeom>
              <a:avLst/>
              <a:gdLst/>
              <a:ahLst/>
              <a:cxnLst/>
              <a:rect l="l" t="t" r="r" b="b"/>
              <a:pathLst>
                <a:path w="983" h="419" extrusionOk="0">
                  <a:moveTo>
                    <a:pt x="273" y="0"/>
                  </a:moveTo>
                  <a:cubicBezTo>
                    <a:pt x="231" y="0"/>
                    <a:pt x="156" y="48"/>
                    <a:pt x="1" y="180"/>
                  </a:cubicBezTo>
                  <a:cubicBezTo>
                    <a:pt x="84" y="299"/>
                    <a:pt x="385" y="418"/>
                    <a:pt x="648" y="418"/>
                  </a:cubicBezTo>
                  <a:cubicBezTo>
                    <a:pt x="780" y="418"/>
                    <a:pt x="902" y="389"/>
                    <a:pt x="982" y="314"/>
                  </a:cubicBezTo>
                  <a:lnTo>
                    <a:pt x="982" y="314"/>
                  </a:lnTo>
                  <a:cubicBezTo>
                    <a:pt x="920" y="321"/>
                    <a:pt x="864" y="323"/>
                    <a:pt x="814" y="323"/>
                  </a:cubicBezTo>
                  <a:cubicBezTo>
                    <a:pt x="278" y="323"/>
                    <a:pt x="384" y="0"/>
                    <a:pt x="273"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4"/>
            <p:cNvSpPr/>
            <p:nvPr/>
          </p:nvSpPr>
          <p:spPr>
            <a:xfrm>
              <a:off x="6285448" y="175517"/>
              <a:ext cx="49329" cy="43803"/>
            </a:xfrm>
            <a:custGeom>
              <a:avLst/>
              <a:gdLst/>
              <a:ahLst/>
              <a:cxnLst/>
              <a:rect l="l" t="t" r="r" b="b"/>
              <a:pathLst>
                <a:path w="4954" h="4399" extrusionOk="0">
                  <a:moveTo>
                    <a:pt x="3366" y="0"/>
                  </a:moveTo>
                  <a:cubicBezTo>
                    <a:pt x="3116" y="384"/>
                    <a:pt x="2688" y="741"/>
                    <a:pt x="1876" y="1106"/>
                  </a:cubicBezTo>
                  <a:cubicBezTo>
                    <a:pt x="1963" y="1091"/>
                    <a:pt x="2038" y="1084"/>
                    <a:pt x="2101" y="1084"/>
                  </a:cubicBezTo>
                  <a:cubicBezTo>
                    <a:pt x="3367" y="1084"/>
                    <a:pt x="1" y="4010"/>
                    <a:pt x="1165" y="4010"/>
                  </a:cubicBezTo>
                  <a:cubicBezTo>
                    <a:pt x="1431" y="4010"/>
                    <a:pt x="1935" y="3856"/>
                    <a:pt x="2786" y="3479"/>
                  </a:cubicBezTo>
                  <a:lnTo>
                    <a:pt x="2786" y="3479"/>
                  </a:lnTo>
                  <a:lnTo>
                    <a:pt x="2313" y="3693"/>
                  </a:lnTo>
                  <a:cubicBezTo>
                    <a:pt x="2356" y="3702"/>
                    <a:pt x="2398" y="3705"/>
                    <a:pt x="2441" y="3705"/>
                  </a:cubicBezTo>
                  <a:cubicBezTo>
                    <a:pt x="2652" y="3705"/>
                    <a:pt x="2856" y="3619"/>
                    <a:pt x="3031" y="3619"/>
                  </a:cubicBezTo>
                  <a:cubicBezTo>
                    <a:pt x="3121" y="3619"/>
                    <a:pt x="3204" y="3642"/>
                    <a:pt x="3277" y="3711"/>
                  </a:cubicBezTo>
                  <a:cubicBezTo>
                    <a:pt x="2322" y="4157"/>
                    <a:pt x="3410" y="3774"/>
                    <a:pt x="3054" y="4398"/>
                  </a:cubicBezTo>
                  <a:cubicBezTo>
                    <a:pt x="4392" y="3818"/>
                    <a:pt x="4597" y="1758"/>
                    <a:pt x="495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4"/>
            <p:cNvSpPr/>
            <p:nvPr/>
          </p:nvSpPr>
          <p:spPr>
            <a:xfrm>
              <a:off x="6289112" y="188034"/>
              <a:ext cx="8444" cy="4899"/>
            </a:xfrm>
            <a:custGeom>
              <a:avLst/>
              <a:gdLst/>
              <a:ahLst/>
              <a:cxnLst/>
              <a:rect l="l" t="t" r="r" b="b"/>
              <a:pathLst>
                <a:path w="848" h="492" extrusionOk="0">
                  <a:moveTo>
                    <a:pt x="420" y="1"/>
                  </a:moveTo>
                  <a:lnTo>
                    <a:pt x="420" y="1"/>
                  </a:lnTo>
                  <a:cubicBezTo>
                    <a:pt x="0" y="37"/>
                    <a:pt x="54" y="242"/>
                    <a:pt x="81" y="385"/>
                  </a:cubicBezTo>
                  <a:cubicBezTo>
                    <a:pt x="206" y="233"/>
                    <a:pt x="848" y="492"/>
                    <a:pt x="420"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4"/>
            <p:cNvSpPr/>
            <p:nvPr/>
          </p:nvSpPr>
          <p:spPr>
            <a:xfrm>
              <a:off x="6289640" y="191858"/>
              <a:ext cx="548" cy="1255"/>
            </a:xfrm>
            <a:custGeom>
              <a:avLst/>
              <a:gdLst/>
              <a:ahLst/>
              <a:cxnLst/>
              <a:rect l="l" t="t" r="r" b="b"/>
              <a:pathLst>
                <a:path w="55" h="126" extrusionOk="0">
                  <a:moveTo>
                    <a:pt x="28" y="1"/>
                  </a:moveTo>
                  <a:lnTo>
                    <a:pt x="28" y="1"/>
                  </a:lnTo>
                  <a:cubicBezTo>
                    <a:pt x="10" y="27"/>
                    <a:pt x="1" y="63"/>
                    <a:pt x="19" y="125"/>
                  </a:cubicBezTo>
                  <a:cubicBezTo>
                    <a:pt x="54" y="108"/>
                    <a:pt x="45" y="63"/>
                    <a:pt x="2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4"/>
            <p:cNvSpPr/>
            <p:nvPr/>
          </p:nvSpPr>
          <p:spPr>
            <a:xfrm>
              <a:off x="6447593" y="259821"/>
              <a:ext cx="807" cy="807"/>
            </a:xfrm>
            <a:custGeom>
              <a:avLst/>
              <a:gdLst/>
              <a:ahLst/>
              <a:cxnLst/>
              <a:rect l="l" t="t" r="r" b="b"/>
              <a:pathLst>
                <a:path w="81" h="81" extrusionOk="0">
                  <a:moveTo>
                    <a:pt x="81" y="0"/>
                  </a:moveTo>
                  <a:lnTo>
                    <a:pt x="81" y="0"/>
                  </a:lnTo>
                  <a:cubicBezTo>
                    <a:pt x="36" y="27"/>
                    <a:pt x="0" y="54"/>
                    <a:pt x="0" y="80"/>
                  </a:cubicBezTo>
                  <a:lnTo>
                    <a:pt x="81"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4"/>
            <p:cNvSpPr/>
            <p:nvPr/>
          </p:nvSpPr>
          <p:spPr>
            <a:xfrm>
              <a:off x="6463137" y="253378"/>
              <a:ext cx="7020" cy="408"/>
            </a:xfrm>
            <a:custGeom>
              <a:avLst/>
              <a:gdLst/>
              <a:ahLst/>
              <a:cxnLst/>
              <a:rect l="l" t="t" r="r" b="b"/>
              <a:pathLst>
                <a:path w="705" h="41" extrusionOk="0">
                  <a:moveTo>
                    <a:pt x="216" y="1"/>
                  </a:moveTo>
                  <a:cubicBezTo>
                    <a:pt x="141" y="1"/>
                    <a:pt x="65" y="4"/>
                    <a:pt x="1" y="14"/>
                  </a:cubicBezTo>
                  <a:cubicBezTo>
                    <a:pt x="267" y="33"/>
                    <a:pt x="426" y="40"/>
                    <a:pt x="508" y="40"/>
                  </a:cubicBezTo>
                  <a:cubicBezTo>
                    <a:pt x="705" y="40"/>
                    <a:pt x="464" y="1"/>
                    <a:pt x="21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4"/>
            <p:cNvSpPr/>
            <p:nvPr/>
          </p:nvSpPr>
          <p:spPr>
            <a:xfrm>
              <a:off x="6454523" y="267190"/>
              <a:ext cx="2410" cy="5606"/>
            </a:xfrm>
            <a:custGeom>
              <a:avLst/>
              <a:gdLst/>
              <a:ahLst/>
              <a:cxnLst/>
              <a:rect l="l" t="t" r="r" b="b"/>
              <a:pathLst>
                <a:path w="242" h="563" extrusionOk="0">
                  <a:moveTo>
                    <a:pt x="36" y="1"/>
                  </a:moveTo>
                  <a:lnTo>
                    <a:pt x="36" y="1"/>
                  </a:lnTo>
                  <a:cubicBezTo>
                    <a:pt x="0" y="170"/>
                    <a:pt x="36" y="357"/>
                    <a:pt x="188" y="563"/>
                  </a:cubicBezTo>
                  <a:cubicBezTo>
                    <a:pt x="241" y="295"/>
                    <a:pt x="197" y="134"/>
                    <a:pt x="36"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4"/>
            <p:cNvSpPr/>
            <p:nvPr/>
          </p:nvSpPr>
          <p:spPr>
            <a:xfrm>
              <a:off x="6442524" y="248977"/>
              <a:ext cx="33059" cy="18222"/>
            </a:xfrm>
            <a:custGeom>
              <a:avLst/>
              <a:gdLst/>
              <a:ahLst/>
              <a:cxnLst/>
              <a:rect l="l" t="t" r="r" b="b"/>
              <a:pathLst>
                <a:path w="3320" h="1830" extrusionOk="0">
                  <a:moveTo>
                    <a:pt x="2269" y="0"/>
                  </a:moveTo>
                  <a:cubicBezTo>
                    <a:pt x="1345" y="0"/>
                    <a:pt x="1945" y="742"/>
                    <a:pt x="1107" y="786"/>
                  </a:cubicBezTo>
                  <a:lnTo>
                    <a:pt x="964" y="152"/>
                  </a:lnTo>
                  <a:cubicBezTo>
                    <a:pt x="126" y="188"/>
                    <a:pt x="1" y="251"/>
                    <a:pt x="251" y="599"/>
                  </a:cubicBezTo>
                  <a:lnTo>
                    <a:pt x="982" y="723"/>
                  </a:lnTo>
                  <a:lnTo>
                    <a:pt x="590" y="1089"/>
                  </a:lnTo>
                  <a:cubicBezTo>
                    <a:pt x="731" y="1019"/>
                    <a:pt x="1028" y="948"/>
                    <a:pt x="1287" y="948"/>
                  </a:cubicBezTo>
                  <a:cubicBezTo>
                    <a:pt x="1356" y="948"/>
                    <a:pt x="1422" y="953"/>
                    <a:pt x="1482" y="964"/>
                  </a:cubicBezTo>
                  <a:cubicBezTo>
                    <a:pt x="1482" y="1187"/>
                    <a:pt x="759" y="1294"/>
                    <a:pt x="518" y="1517"/>
                  </a:cubicBezTo>
                  <a:cubicBezTo>
                    <a:pt x="866" y="1633"/>
                    <a:pt x="1098" y="1723"/>
                    <a:pt x="1241" y="1830"/>
                  </a:cubicBezTo>
                  <a:cubicBezTo>
                    <a:pt x="1419" y="991"/>
                    <a:pt x="3320" y="545"/>
                    <a:pt x="2071" y="456"/>
                  </a:cubicBezTo>
                  <a:cubicBezTo>
                    <a:pt x="2436" y="402"/>
                    <a:pt x="2909" y="72"/>
                    <a:pt x="2303" y="1"/>
                  </a:cubicBezTo>
                  <a:cubicBezTo>
                    <a:pt x="2291" y="1"/>
                    <a:pt x="2280" y="0"/>
                    <a:pt x="22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4"/>
            <p:cNvSpPr/>
            <p:nvPr/>
          </p:nvSpPr>
          <p:spPr>
            <a:xfrm>
              <a:off x="6835713" y="433129"/>
              <a:ext cx="27811" cy="14050"/>
            </a:xfrm>
            <a:custGeom>
              <a:avLst/>
              <a:gdLst/>
              <a:ahLst/>
              <a:cxnLst/>
              <a:rect l="l" t="t" r="r" b="b"/>
              <a:pathLst>
                <a:path w="2793" h="1411" extrusionOk="0">
                  <a:moveTo>
                    <a:pt x="2027" y="1"/>
                  </a:moveTo>
                  <a:cubicBezTo>
                    <a:pt x="2015" y="1"/>
                    <a:pt x="1521" y="224"/>
                    <a:pt x="1" y="911"/>
                  </a:cubicBezTo>
                  <a:cubicBezTo>
                    <a:pt x="241" y="1140"/>
                    <a:pt x="503" y="1199"/>
                    <a:pt x="766" y="1199"/>
                  </a:cubicBezTo>
                  <a:cubicBezTo>
                    <a:pt x="1052" y="1199"/>
                    <a:pt x="1338" y="1128"/>
                    <a:pt x="1594" y="1128"/>
                  </a:cubicBezTo>
                  <a:cubicBezTo>
                    <a:pt x="1827" y="1128"/>
                    <a:pt x="2034" y="1187"/>
                    <a:pt x="2195" y="1411"/>
                  </a:cubicBezTo>
                  <a:lnTo>
                    <a:pt x="2793" y="911"/>
                  </a:lnTo>
                  <a:cubicBezTo>
                    <a:pt x="2763" y="907"/>
                    <a:pt x="2731" y="906"/>
                    <a:pt x="2697" y="906"/>
                  </a:cubicBezTo>
                  <a:cubicBezTo>
                    <a:pt x="2291" y="906"/>
                    <a:pt x="1598" y="1135"/>
                    <a:pt x="1123" y="1135"/>
                  </a:cubicBezTo>
                  <a:cubicBezTo>
                    <a:pt x="824" y="1135"/>
                    <a:pt x="610" y="1045"/>
                    <a:pt x="607" y="750"/>
                  </a:cubicBezTo>
                  <a:cubicBezTo>
                    <a:pt x="719" y="627"/>
                    <a:pt x="2048" y="1"/>
                    <a:pt x="2027"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4"/>
            <p:cNvSpPr/>
            <p:nvPr/>
          </p:nvSpPr>
          <p:spPr>
            <a:xfrm>
              <a:off x="6488898" y="263197"/>
              <a:ext cx="6144" cy="5785"/>
            </a:xfrm>
            <a:custGeom>
              <a:avLst/>
              <a:gdLst/>
              <a:ahLst/>
              <a:cxnLst/>
              <a:rect l="l" t="t" r="r" b="b"/>
              <a:pathLst>
                <a:path w="617" h="581" extrusionOk="0">
                  <a:moveTo>
                    <a:pt x="358" y="0"/>
                  </a:moveTo>
                  <a:lnTo>
                    <a:pt x="1" y="402"/>
                  </a:lnTo>
                  <a:lnTo>
                    <a:pt x="616" y="580"/>
                  </a:lnTo>
                  <a:lnTo>
                    <a:pt x="616" y="580"/>
                  </a:lnTo>
                  <a:lnTo>
                    <a:pt x="358"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4"/>
            <p:cNvSpPr/>
            <p:nvPr/>
          </p:nvSpPr>
          <p:spPr>
            <a:xfrm>
              <a:off x="6677412" y="353007"/>
              <a:ext cx="3565" cy="5696"/>
            </a:xfrm>
            <a:custGeom>
              <a:avLst/>
              <a:gdLst/>
              <a:ahLst/>
              <a:cxnLst/>
              <a:rect l="l" t="t" r="r" b="b"/>
              <a:pathLst>
                <a:path w="358" h="572" extrusionOk="0">
                  <a:moveTo>
                    <a:pt x="0" y="0"/>
                  </a:moveTo>
                  <a:lnTo>
                    <a:pt x="9" y="571"/>
                  </a:lnTo>
                  <a:cubicBezTo>
                    <a:pt x="357" y="268"/>
                    <a:pt x="348" y="72"/>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4"/>
            <p:cNvSpPr/>
            <p:nvPr/>
          </p:nvSpPr>
          <p:spPr>
            <a:xfrm>
              <a:off x="6494435" y="253956"/>
              <a:ext cx="28140" cy="17296"/>
            </a:xfrm>
            <a:custGeom>
              <a:avLst/>
              <a:gdLst/>
              <a:ahLst/>
              <a:cxnLst/>
              <a:rect l="l" t="t" r="r" b="b"/>
              <a:pathLst>
                <a:path w="2826" h="1737" extrusionOk="0">
                  <a:moveTo>
                    <a:pt x="2326" y="0"/>
                  </a:moveTo>
                  <a:cubicBezTo>
                    <a:pt x="0" y="650"/>
                    <a:pt x="1863" y="1714"/>
                    <a:pt x="1881" y="1714"/>
                  </a:cubicBezTo>
                  <a:cubicBezTo>
                    <a:pt x="1881" y="1714"/>
                    <a:pt x="1881" y="1714"/>
                    <a:pt x="1880" y="1713"/>
                  </a:cubicBezTo>
                  <a:lnTo>
                    <a:pt x="1880" y="1713"/>
                  </a:lnTo>
                  <a:cubicBezTo>
                    <a:pt x="1880" y="1713"/>
                    <a:pt x="1880" y="1713"/>
                    <a:pt x="1880" y="1713"/>
                  </a:cubicBezTo>
                  <a:cubicBezTo>
                    <a:pt x="1738" y="686"/>
                    <a:pt x="1845" y="174"/>
                    <a:pt x="2203" y="174"/>
                  </a:cubicBezTo>
                  <a:cubicBezTo>
                    <a:pt x="2361" y="174"/>
                    <a:pt x="2569" y="274"/>
                    <a:pt x="2826" y="473"/>
                  </a:cubicBezTo>
                  <a:lnTo>
                    <a:pt x="2326" y="0"/>
                  </a:lnTo>
                  <a:close/>
                  <a:moveTo>
                    <a:pt x="1880" y="1713"/>
                  </a:moveTo>
                  <a:cubicBezTo>
                    <a:pt x="1905" y="1730"/>
                    <a:pt x="1916" y="1737"/>
                    <a:pt x="1917" y="1737"/>
                  </a:cubicBezTo>
                  <a:cubicBezTo>
                    <a:pt x="1918" y="1737"/>
                    <a:pt x="1904" y="1728"/>
                    <a:pt x="1880" y="1713"/>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4"/>
            <p:cNvSpPr/>
            <p:nvPr/>
          </p:nvSpPr>
          <p:spPr>
            <a:xfrm>
              <a:off x="6836260" y="421428"/>
              <a:ext cx="31267" cy="8135"/>
            </a:xfrm>
            <a:custGeom>
              <a:avLst/>
              <a:gdLst/>
              <a:ahLst/>
              <a:cxnLst/>
              <a:rect l="l" t="t" r="r" b="b"/>
              <a:pathLst>
                <a:path w="3140" h="817" extrusionOk="0">
                  <a:moveTo>
                    <a:pt x="2469" y="0"/>
                  </a:moveTo>
                  <a:cubicBezTo>
                    <a:pt x="2420" y="0"/>
                    <a:pt x="2402" y="24"/>
                    <a:pt x="2408" y="61"/>
                  </a:cubicBezTo>
                  <a:cubicBezTo>
                    <a:pt x="2287" y="41"/>
                    <a:pt x="2167" y="32"/>
                    <a:pt x="2048" y="32"/>
                  </a:cubicBezTo>
                  <a:cubicBezTo>
                    <a:pt x="939" y="32"/>
                    <a:pt x="0" y="816"/>
                    <a:pt x="1013" y="816"/>
                  </a:cubicBezTo>
                  <a:cubicBezTo>
                    <a:pt x="1401" y="816"/>
                    <a:pt x="2077" y="701"/>
                    <a:pt x="3139" y="382"/>
                  </a:cubicBezTo>
                  <a:lnTo>
                    <a:pt x="3139" y="346"/>
                  </a:lnTo>
                  <a:cubicBezTo>
                    <a:pt x="2770" y="89"/>
                    <a:pt x="2563" y="0"/>
                    <a:pt x="2469"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4"/>
            <p:cNvSpPr/>
            <p:nvPr/>
          </p:nvSpPr>
          <p:spPr>
            <a:xfrm>
              <a:off x="6488281" y="223753"/>
              <a:ext cx="1962" cy="627"/>
            </a:xfrm>
            <a:custGeom>
              <a:avLst/>
              <a:gdLst/>
              <a:ahLst/>
              <a:cxnLst/>
              <a:rect l="l" t="t" r="r" b="b"/>
              <a:pathLst>
                <a:path w="197" h="63" extrusionOk="0">
                  <a:moveTo>
                    <a:pt x="197" y="0"/>
                  </a:moveTo>
                  <a:lnTo>
                    <a:pt x="197" y="0"/>
                  </a:lnTo>
                  <a:cubicBezTo>
                    <a:pt x="125" y="18"/>
                    <a:pt x="63" y="36"/>
                    <a:pt x="0" y="63"/>
                  </a:cubicBezTo>
                  <a:lnTo>
                    <a:pt x="197"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4"/>
            <p:cNvSpPr/>
            <p:nvPr/>
          </p:nvSpPr>
          <p:spPr>
            <a:xfrm>
              <a:off x="6458875" y="204385"/>
              <a:ext cx="33318" cy="31127"/>
            </a:xfrm>
            <a:custGeom>
              <a:avLst/>
              <a:gdLst/>
              <a:ahLst/>
              <a:cxnLst/>
              <a:rect l="l" t="t" r="r" b="b"/>
              <a:pathLst>
                <a:path w="3346" h="3126" extrusionOk="0">
                  <a:moveTo>
                    <a:pt x="3346" y="0"/>
                  </a:moveTo>
                  <a:cubicBezTo>
                    <a:pt x="2142" y="661"/>
                    <a:pt x="1026" y="1437"/>
                    <a:pt x="0" y="2347"/>
                  </a:cubicBezTo>
                  <a:cubicBezTo>
                    <a:pt x="291" y="2866"/>
                    <a:pt x="596" y="3126"/>
                    <a:pt x="913" y="3126"/>
                  </a:cubicBezTo>
                  <a:cubicBezTo>
                    <a:pt x="1278" y="3126"/>
                    <a:pt x="1661" y="2783"/>
                    <a:pt x="2061" y="2097"/>
                  </a:cubicBezTo>
                  <a:cubicBezTo>
                    <a:pt x="2197" y="2165"/>
                    <a:pt x="2305" y="2191"/>
                    <a:pt x="2400" y="2191"/>
                  </a:cubicBezTo>
                  <a:cubicBezTo>
                    <a:pt x="2592" y="2191"/>
                    <a:pt x="2733" y="2085"/>
                    <a:pt x="2953" y="2008"/>
                  </a:cubicBezTo>
                  <a:lnTo>
                    <a:pt x="2953" y="2008"/>
                  </a:lnTo>
                  <a:lnTo>
                    <a:pt x="2418" y="2159"/>
                  </a:lnTo>
                  <a:cubicBezTo>
                    <a:pt x="2900" y="1481"/>
                    <a:pt x="2391" y="670"/>
                    <a:pt x="33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4"/>
            <p:cNvSpPr/>
            <p:nvPr/>
          </p:nvSpPr>
          <p:spPr>
            <a:xfrm>
              <a:off x="6477775" y="225257"/>
              <a:ext cx="4710" cy="7956"/>
            </a:xfrm>
            <a:custGeom>
              <a:avLst/>
              <a:gdLst/>
              <a:ahLst/>
              <a:cxnLst/>
              <a:rect l="l" t="t" r="r" b="b"/>
              <a:pathLst>
                <a:path w="473" h="799" extrusionOk="0">
                  <a:moveTo>
                    <a:pt x="163" y="1"/>
                  </a:moveTo>
                  <a:cubicBezTo>
                    <a:pt x="0" y="598"/>
                    <a:pt x="16" y="799"/>
                    <a:pt x="81" y="799"/>
                  </a:cubicBezTo>
                  <a:cubicBezTo>
                    <a:pt x="197" y="799"/>
                    <a:pt x="472" y="155"/>
                    <a:pt x="163"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4"/>
            <p:cNvSpPr/>
            <p:nvPr/>
          </p:nvSpPr>
          <p:spPr>
            <a:xfrm>
              <a:off x="6603414" y="297930"/>
              <a:ext cx="807" cy="189"/>
            </a:xfrm>
            <a:custGeom>
              <a:avLst/>
              <a:gdLst/>
              <a:ahLst/>
              <a:cxnLst/>
              <a:rect l="l" t="t" r="r" b="b"/>
              <a:pathLst>
                <a:path w="81" h="19" extrusionOk="0">
                  <a:moveTo>
                    <a:pt x="0" y="0"/>
                  </a:moveTo>
                  <a:lnTo>
                    <a:pt x="80" y="18"/>
                  </a:lnTo>
                  <a:cubicBezTo>
                    <a:pt x="62" y="9"/>
                    <a:pt x="36" y="0"/>
                    <a:pt x="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4"/>
            <p:cNvSpPr/>
            <p:nvPr/>
          </p:nvSpPr>
          <p:spPr>
            <a:xfrm>
              <a:off x="6604211" y="298109"/>
              <a:ext cx="10137" cy="6632"/>
            </a:xfrm>
            <a:custGeom>
              <a:avLst/>
              <a:gdLst/>
              <a:ahLst/>
              <a:cxnLst/>
              <a:rect l="l" t="t" r="r" b="b"/>
              <a:pathLst>
                <a:path w="1018" h="666" extrusionOk="0">
                  <a:moveTo>
                    <a:pt x="0" y="0"/>
                  </a:moveTo>
                  <a:lnTo>
                    <a:pt x="0" y="0"/>
                  </a:lnTo>
                  <a:cubicBezTo>
                    <a:pt x="206" y="119"/>
                    <a:pt x="50" y="665"/>
                    <a:pt x="337" y="665"/>
                  </a:cubicBezTo>
                  <a:cubicBezTo>
                    <a:pt x="461" y="665"/>
                    <a:pt x="666" y="564"/>
                    <a:pt x="1017" y="286"/>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4"/>
            <p:cNvSpPr/>
            <p:nvPr/>
          </p:nvSpPr>
          <p:spPr>
            <a:xfrm>
              <a:off x="6738085" y="360466"/>
              <a:ext cx="8534" cy="3565"/>
            </a:xfrm>
            <a:custGeom>
              <a:avLst/>
              <a:gdLst/>
              <a:ahLst/>
              <a:cxnLst/>
              <a:rect l="l" t="t" r="r" b="b"/>
              <a:pathLst>
                <a:path w="857" h="358" extrusionOk="0">
                  <a:moveTo>
                    <a:pt x="116" y="1"/>
                  </a:moveTo>
                  <a:lnTo>
                    <a:pt x="0" y="170"/>
                  </a:lnTo>
                  <a:lnTo>
                    <a:pt x="857" y="357"/>
                  </a:lnTo>
                  <a:lnTo>
                    <a:pt x="116"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4"/>
            <p:cNvSpPr/>
            <p:nvPr/>
          </p:nvSpPr>
          <p:spPr>
            <a:xfrm>
              <a:off x="6506583" y="242494"/>
              <a:ext cx="9509" cy="4989"/>
            </a:xfrm>
            <a:custGeom>
              <a:avLst/>
              <a:gdLst/>
              <a:ahLst/>
              <a:cxnLst/>
              <a:rect l="l" t="t" r="r" b="b"/>
              <a:pathLst>
                <a:path w="955" h="501" extrusionOk="0">
                  <a:moveTo>
                    <a:pt x="839" y="1"/>
                  </a:moveTo>
                  <a:lnTo>
                    <a:pt x="0" y="500"/>
                  </a:lnTo>
                  <a:lnTo>
                    <a:pt x="955" y="63"/>
                  </a:lnTo>
                  <a:lnTo>
                    <a:pt x="839"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4"/>
            <p:cNvSpPr/>
            <p:nvPr/>
          </p:nvSpPr>
          <p:spPr>
            <a:xfrm>
              <a:off x="6528102" y="253617"/>
              <a:ext cx="24675" cy="8255"/>
            </a:xfrm>
            <a:custGeom>
              <a:avLst/>
              <a:gdLst/>
              <a:ahLst/>
              <a:cxnLst/>
              <a:rect l="l" t="t" r="r" b="b"/>
              <a:pathLst>
                <a:path w="2478" h="829" extrusionOk="0">
                  <a:moveTo>
                    <a:pt x="938" y="1"/>
                  </a:moveTo>
                  <a:cubicBezTo>
                    <a:pt x="302" y="1"/>
                    <a:pt x="0" y="202"/>
                    <a:pt x="1274" y="828"/>
                  </a:cubicBezTo>
                  <a:cubicBezTo>
                    <a:pt x="1274" y="596"/>
                    <a:pt x="1631" y="436"/>
                    <a:pt x="2478" y="275"/>
                  </a:cubicBezTo>
                  <a:cubicBezTo>
                    <a:pt x="2183" y="132"/>
                    <a:pt x="1452" y="1"/>
                    <a:pt x="938"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4"/>
            <p:cNvSpPr/>
            <p:nvPr/>
          </p:nvSpPr>
          <p:spPr>
            <a:xfrm>
              <a:off x="6845661" y="397509"/>
              <a:ext cx="9778" cy="9211"/>
            </a:xfrm>
            <a:custGeom>
              <a:avLst/>
              <a:gdLst/>
              <a:ahLst/>
              <a:cxnLst/>
              <a:rect l="l" t="t" r="r" b="b"/>
              <a:pathLst>
                <a:path w="982" h="925" extrusionOk="0">
                  <a:moveTo>
                    <a:pt x="955" y="1"/>
                  </a:moveTo>
                  <a:lnTo>
                    <a:pt x="1" y="893"/>
                  </a:lnTo>
                  <a:lnTo>
                    <a:pt x="1" y="893"/>
                  </a:lnTo>
                  <a:cubicBezTo>
                    <a:pt x="135" y="833"/>
                    <a:pt x="242" y="812"/>
                    <a:pt x="335" y="812"/>
                  </a:cubicBezTo>
                  <a:cubicBezTo>
                    <a:pt x="550" y="812"/>
                    <a:pt x="688" y="924"/>
                    <a:pt x="904" y="924"/>
                  </a:cubicBezTo>
                  <a:cubicBezTo>
                    <a:pt x="929" y="924"/>
                    <a:pt x="955" y="923"/>
                    <a:pt x="982" y="920"/>
                  </a:cubicBezTo>
                  <a:lnTo>
                    <a:pt x="955"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4"/>
            <p:cNvSpPr/>
            <p:nvPr/>
          </p:nvSpPr>
          <p:spPr>
            <a:xfrm>
              <a:off x="6673767" y="301485"/>
              <a:ext cx="9689" cy="20612"/>
            </a:xfrm>
            <a:custGeom>
              <a:avLst/>
              <a:gdLst/>
              <a:ahLst/>
              <a:cxnLst/>
              <a:rect l="l" t="t" r="r" b="b"/>
              <a:pathLst>
                <a:path w="973" h="2070" extrusionOk="0">
                  <a:moveTo>
                    <a:pt x="0" y="0"/>
                  </a:moveTo>
                  <a:cubicBezTo>
                    <a:pt x="90" y="660"/>
                    <a:pt x="72" y="1410"/>
                    <a:pt x="54" y="1802"/>
                  </a:cubicBezTo>
                  <a:cubicBezTo>
                    <a:pt x="36" y="1874"/>
                    <a:pt x="27" y="1954"/>
                    <a:pt x="45" y="2070"/>
                  </a:cubicBezTo>
                  <a:cubicBezTo>
                    <a:pt x="411" y="1856"/>
                    <a:pt x="473" y="1695"/>
                    <a:pt x="429" y="1624"/>
                  </a:cubicBezTo>
                  <a:cubicBezTo>
                    <a:pt x="536" y="1160"/>
                    <a:pt x="72" y="634"/>
                    <a:pt x="973" y="134"/>
                  </a:cubicBezTo>
                  <a:lnTo>
                    <a:pt x="0"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4"/>
            <p:cNvSpPr/>
            <p:nvPr/>
          </p:nvSpPr>
          <p:spPr>
            <a:xfrm>
              <a:off x="6673677" y="301485"/>
              <a:ext cx="100" cy="10"/>
            </a:xfrm>
            <a:custGeom>
              <a:avLst/>
              <a:gdLst/>
              <a:ahLst/>
              <a:cxnLst/>
              <a:rect l="l" t="t" r="r" b="b"/>
              <a:pathLst>
                <a:path w="10" h="1" extrusionOk="0">
                  <a:moveTo>
                    <a:pt x="9" y="0"/>
                  </a:moveTo>
                  <a:cubicBezTo>
                    <a:pt x="9" y="0"/>
                    <a:pt x="9" y="0"/>
                    <a:pt x="9" y="0"/>
                  </a:cubicBezTo>
                  <a:cubicBezTo>
                    <a:pt x="9" y="0"/>
                    <a:pt x="9" y="0"/>
                    <a:pt x="1"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4"/>
            <p:cNvSpPr/>
            <p:nvPr/>
          </p:nvSpPr>
          <p:spPr>
            <a:xfrm>
              <a:off x="6669774" y="290272"/>
              <a:ext cx="19367" cy="11222"/>
            </a:xfrm>
            <a:custGeom>
              <a:avLst/>
              <a:gdLst/>
              <a:ahLst/>
              <a:cxnLst/>
              <a:rect l="l" t="t" r="r" b="b"/>
              <a:pathLst>
                <a:path w="1945" h="1127" extrusionOk="0">
                  <a:moveTo>
                    <a:pt x="1034" y="1"/>
                  </a:moveTo>
                  <a:cubicBezTo>
                    <a:pt x="746" y="1"/>
                    <a:pt x="445" y="30"/>
                    <a:pt x="121" y="30"/>
                  </a:cubicBezTo>
                  <a:cubicBezTo>
                    <a:pt x="81" y="30"/>
                    <a:pt x="41" y="30"/>
                    <a:pt x="0" y="29"/>
                  </a:cubicBezTo>
                  <a:lnTo>
                    <a:pt x="0" y="29"/>
                  </a:lnTo>
                  <a:cubicBezTo>
                    <a:pt x="223" y="234"/>
                    <a:pt x="339" y="662"/>
                    <a:pt x="401" y="1126"/>
                  </a:cubicBezTo>
                  <a:cubicBezTo>
                    <a:pt x="1365" y="1028"/>
                    <a:pt x="1838" y="466"/>
                    <a:pt x="1945" y="180"/>
                  </a:cubicBezTo>
                  <a:cubicBezTo>
                    <a:pt x="1646" y="36"/>
                    <a:pt x="1348" y="1"/>
                    <a:pt x="1034"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4"/>
            <p:cNvSpPr/>
            <p:nvPr/>
          </p:nvSpPr>
          <p:spPr>
            <a:xfrm>
              <a:off x="6427876" y="191241"/>
              <a:ext cx="2310" cy="5696"/>
            </a:xfrm>
            <a:custGeom>
              <a:avLst/>
              <a:gdLst/>
              <a:ahLst/>
              <a:cxnLst/>
              <a:rect l="l" t="t" r="r" b="b"/>
              <a:pathLst>
                <a:path w="232" h="572" extrusionOk="0">
                  <a:moveTo>
                    <a:pt x="232" y="0"/>
                  </a:moveTo>
                  <a:lnTo>
                    <a:pt x="0" y="57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4"/>
            <p:cNvSpPr/>
            <p:nvPr/>
          </p:nvSpPr>
          <p:spPr>
            <a:xfrm>
              <a:off x="6427697" y="182617"/>
              <a:ext cx="13154" cy="6233"/>
            </a:xfrm>
            <a:custGeom>
              <a:avLst/>
              <a:gdLst/>
              <a:ahLst/>
              <a:cxnLst/>
              <a:rect l="l" t="t" r="r" b="b"/>
              <a:pathLst>
                <a:path w="1321" h="626" extrusionOk="0">
                  <a:moveTo>
                    <a:pt x="965" y="1"/>
                  </a:moveTo>
                  <a:cubicBezTo>
                    <a:pt x="314" y="1"/>
                    <a:pt x="200" y="333"/>
                    <a:pt x="0" y="625"/>
                  </a:cubicBezTo>
                  <a:cubicBezTo>
                    <a:pt x="723" y="527"/>
                    <a:pt x="1080" y="135"/>
                    <a:pt x="1320" y="28"/>
                  </a:cubicBezTo>
                  <a:cubicBezTo>
                    <a:pt x="1187" y="9"/>
                    <a:pt x="1069" y="1"/>
                    <a:pt x="965"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4"/>
            <p:cNvSpPr/>
            <p:nvPr/>
          </p:nvSpPr>
          <p:spPr>
            <a:xfrm>
              <a:off x="6434179" y="175517"/>
              <a:ext cx="2141" cy="139"/>
            </a:xfrm>
            <a:custGeom>
              <a:avLst/>
              <a:gdLst/>
              <a:ahLst/>
              <a:cxnLst/>
              <a:rect l="l" t="t" r="r" b="b"/>
              <a:pathLst>
                <a:path w="215" h="14" extrusionOk="0">
                  <a:moveTo>
                    <a:pt x="0" y="0"/>
                  </a:moveTo>
                  <a:cubicBezTo>
                    <a:pt x="27" y="9"/>
                    <a:pt x="58" y="14"/>
                    <a:pt x="94" y="14"/>
                  </a:cubicBezTo>
                  <a:cubicBezTo>
                    <a:pt x="130" y="14"/>
                    <a:pt x="170" y="9"/>
                    <a:pt x="21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4"/>
            <p:cNvSpPr/>
            <p:nvPr/>
          </p:nvSpPr>
          <p:spPr>
            <a:xfrm>
              <a:off x="6816793" y="361003"/>
              <a:ext cx="24167" cy="7558"/>
            </a:xfrm>
            <a:custGeom>
              <a:avLst/>
              <a:gdLst/>
              <a:ahLst/>
              <a:cxnLst/>
              <a:rect l="l" t="t" r="r" b="b"/>
              <a:pathLst>
                <a:path w="2427" h="759" extrusionOk="0">
                  <a:moveTo>
                    <a:pt x="1214" y="0"/>
                  </a:moveTo>
                  <a:lnTo>
                    <a:pt x="1214" y="0"/>
                  </a:lnTo>
                  <a:cubicBezTo>
                    <a:pt x="0" y="428"/>
                    <a:pt x="2070" y="303"/>
                    <a:pt x="2079" y="758"/>
                  </a:cubicBezTo>
                  <a:cubicBezTo>
                    <a:pt x="2427" y="134"/>
                    <a:pt x="1223" y="455"/>
                    <a:pt x="121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4"/>
            <p:cNvSpPr/>
            <p:nvPr/>
          </p:nvSpPr>
          <p:spPr>
            <a:xfrm>
              <a:off x="6692508" y="276610"/>
              <a:ext cx="6940" cy="1255"/>
            </a:xfrm>
            <a:custGeom>
              <a:avLst/>
              <a:gdLst/>
              <a:ahLst/>
              <a:cxnLst/>
              <a:rect l="l" t="t" r="r" b="b"/>
              <a:pathLst>
                <a:path w="697" h="126" extrusionOk="0">
                  <a:moveTo>
                    <a:pt x="607" y="0"/>
                  </a:moveTo>
                  <a:cubicBezTo>
                    <a:pt x="402" y="45"/>
                    <a:pt x="206" y="81"/>
                    <a:pt x="1" y="125"/>
                  </a:cubicBezTo>
                  <a:cubicBezTo>
                    <a:pt x="545" y="107"/>
                    <a:pt x="697" y="54"/>
                    <a:pt x="607"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4"/>
            <p:cNvSpPr/>
            <p:nvPr/>
          </p:nvSpPr>
          <p:spPr>
            <a:xfrm>
              <a:off x="6654658" y="265597"/>
              <a:ext cx="65490" cy="11023"/>
            </a:xfrm>
            <a:custGeom>
              <a:avLst/>
              <a:gdLst/>
              <a:ahLst/>
              <a:cxnLst/>
              <a:rect l="l" t="t" r="r" b="b"/>
              <a:pathLst>
                <a:path w="6577" h="1107" extrusionOk="0">
                  <a:moveTo>
                    <a:pt x="5220" y="0"/>
                  </a:moveTo>
                  <a:cubicBezTo>
                    <a:pt x="1123" y="690"/>
                    <a:pt x="1" y="1039"/>
                    <a:pt x="1848" y="1039"/>
                  </a:cubicBezTo>
                  <a:cubicBezTo>
                    <a:pt x="1959" y="1039"/>
                    <a:pt x="2081" y="1037"/>
                    <a:pt x="2214" y="1035"/>
                  </a:cubicBezTo>
                  <a:cubicBezTo>
                    <a:pt x="2495" y="972"/>
                    <a:pt x="2829" y="948"/>
                    <a:pt x="3150" y="948"/>
                  </a:cubicBezTo>
                  <a:cubicBezTo>
                    <a:pt x="3745" y="948"/>
                    <a:pt x="4298" y="1031"/>
                    <a:pt x="4408" y="1106"/>
                  </a:cubicBezTo>
                  <a:cubicBezTo>
                    <a:pt x="5131" y="955"/>
                    <a:pt x="5854" y="803"/>
                    <a:pt x="6576" y="651"/>
                  </a:cubicBezTo>
                  <a:cubicBezTo>
                    <a:pt x="6538" y="625"/>
                    <a:pt x="6435" y="615"/>
                    <a:pt x="6292" y="615"/>
                  </a:cubicBezTo>
                  <a:cubicBezTo>
                    <a:pt x="5929" y="615"/>
                    <a:pt x="5311" y="677"/>
                    <a:pt x="4873" y="677"/>
                  </a:cubicBezTo>
                  <a:cubicBezTo>
                    <a:pt x="4268" y="677"/>
                    <a:pt x="4004" y="559"/>
                    <a:pt x="5220"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4"/>
            <p:cNvSpPr/>
            <p:nvPr/>
          </p:nvSpPr>
          <p:spPr>
            <a:xfrm>
              <a:off x="6585729" y="213805"/>
              <a:ext cx="9519" cy="5656"/>
            </a:xfrm>
            <a:custGeom>
              <a:avLst/>
              <a:gdLst/>
              <a:ahLst/>
              <a:cxnLst/>
              <a:rect l="l" t="t" r="r" b="b"/>
              <a:pathLst>
                <a:path w="956" h="568" extrusionOk="0">
                  <a:moveTo>
                    <a:pt x="955" y="0"/>
                  </a:moveTo>
                  <a:lnTo>
                    <a:pt x="1" y="437"/>
                  </a:lnTo>
                  <a:cubicBezTo>
                    <a:pt x="117" y="524"/>
                    <a:pt x="229" y="568"/>
                    <a:pt x="337" y="568"/>
                  </a:cubicBezTo>
                  <a:cubicBezTo>
                    <a:pt x="562" y="568"/>
                    <a:pt x="769" y="3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4"/>
            <p:cNvSpPr/>
            <p:nvPr/>
          </p:nvSpPr>
          <p:spPr>
            <a:xfrm>
              <a:off x="6668529" y="237874"/>
              <a:ext cx="45137" cy="23908"/>
            </a:xfrm>
            <a:custGeom>
              <a:avLst/>
              <a:gdLst/>
              <a:ahLst/>
              <a:cxnLst/>
              <a:rect l="l" t="t" r="r" b="b"/>
              <a:pathLst>
                <a:path w="4533" h="2401" extrusionOk="0">
                  <a:moveTo>
                    <a:pt x="2302" y="1"/>
                  </a:moveTo>
                  <a:cubicBezTo>
                    <a:pt x="0" y="126"/>
                    <a:pt x="2337" y="1606"/>
                    <a:pt x="651" y="1919"/>
                  </a:cubicBezTo>
                  <a:cubicBezTo>
                    <a:pt x="757" y="2017"/>
                    <a:pt x="883" y="2045"/>
                    <a:pt x="1029" y="2045"/>
                  </a:cubicBezTo>
                  <a:cubicBezTo>
                    <a:pt x="1219" y="2045"/>
                    <a:pt x="1444" y="1999"/>
                    <a:pt x="1708" y="1999"/>
                  </a:cubicBezTo>
                  <a:cubicBezTo>
                    <a:pt x="1722" y="1999"/>
                    <a:pt x="1735" y="1999"/>
                    <a:pt x="1749" y="1999"/>
                  </a:cubicBezTo>
                  <a:lnTo>
                    <a:pt x="1633" y="2400"/>
                  </a:lnTo>
                  <a:cubicBezTo>
                    <a:pt x="1811" y="2346"/>
                    <a:pt x="1924" y="2329"/>
                    <a:pt x="2004" y="2329"/>
                  </a:cubicBezTo>
                  <a:cubicBezTo>
                    <a:pt x="2146" y="2329"/>
                    <a:pt x="2184" y="2383"/>
                    <a:pt x="2288" y="2383"/>
                  </a:cubicBezTo>
                  <a:cubicBezTo>
                    <a:pt x="2368" y="2383"/>
                    <a:pt x="2487" y="2351"/>
                    <a:pt x="2721" y="2240"/>
                  </a:cubicBezTo>
                  <a:cubicBezTo>
                    <a:pt x="2489" y="2240"/>
                    <a:pt x="2239" y="2124"/>
                    <a:pt x="2114" y="2061"/>
                  </a:cubicBezTo>
                  <a:cubicBezTo>
                    <a:pt x="2447" y="1793"/>
                    <a:pt x="2705" y="1706"/>
                    <a:pt x="2921" y="1706"/>
                  </a:cubicBezTo>
                  <a:cubicBezTo>
                    <a:pt x="3316" y="1706"/>
                    <a:pt x="3569" y="1996"/>
                    <a:pt x="3872" y="1996"/>
                  </a:cubicBezTo>
                  <a:cubicBezTo>
                    <a:pt x="4059" y="1996"/>
                    <a:pt x="4264" y="1887"/>
                    <a:pt x="4532" y="1535"/>
                  </a:cubicBezTo>
                  <a:cubicBezTo>
                    <a:pt x="3337" y="625"/>
                    <a:pt x="1642" y="625"/>
                    <a:pt x="230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4"/>
            <p:cNvSpPr/>
            <p:nvPr/>
          </p:nvSpPr>
          <p:spPr>
            <a:xfrm>
              <a:off x="6611311" y="198610"/>
              <a:ext cx="29594" cy="27722"/>
            </a:xfrm>
            <a:custGeom>
              <a:avLst/>
              <a:gdLst/>
              <a:ahLst/>
              <a:cxnLst/>
              <a:rect l="l" t="t" r="r" b="b"/>
              <a:pathLst>
                <a:path w="2972" h="2784" extrusionOk="0">
                  <a:moveTo>
                    <a:pt x="2972" y="1"/>
                  </a:moveTo>
                  <a:lnTo>
                    <a:pt x="2972" y="1"/>
                  </a:lnTo>
                  <a:cubicBezTo>
                    <a:pt x="429" y="81"/>
                    <a:pt x="1" y="857"/>
                    <a:pt x="1687" y="2329"/>
                  </a:cubicBezTo>
                  <a:cubicBezTo>
                    <a:pt x="1547" y="2298"/>
                    <a:pt x="1431" y="2285"/>
                    <a:pt x="1331" y="2285"/>
                  </a:cubicBezTo>
                  <a:cubicBezTo>
                    <a:pt x="829" y="2285"/>
                    <a:pt x="767" y="2622"/>
                    <a:pt x="358" y="2704"/>
                  </a:cubicBezTo>
                  <a:lnTo>
                    <a:pt x="1696" y="2445"/>
                  </a:lnTo>
                  <a:lnTo>
                    <a:pt x="1455" y="2784"/>
                  </a:lnTo>
                  <a:cubicBezTo>
                    <a:pt x="2115" y="1945"/>
                    <a:pt x="2624" y="1018"/>
                    <a:pt x="2972"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4"/>
            <p:cNvSpPr/>
            <p:nvPr/>
          </p:nvSpPr>
          <p:spPr>
            <a:xfrm>
              <a:off x="6535183" y="180138"/>
              <a:ext cx="8454" cy="4531"/>
            </a:xfrm>
            <a:custGeom>
              <a:avLst/>
              <a:gdLst/>
              <a:ahLst/>
              <a:cxnLst/>
              <a:rect l="l" t="t" r="r" b="b"/>
              <a:pathLst>
                <a:path w="849" h="455" extrusionOk="0">
                  <a:moveTo>
                    <a:pt x="482" y="0"/>
                  </a:moveTo>
                  <a:lnTo>
                    <a:pt x="1" y="455"/>
                  </a:lnTo>
                  <a:lnTo>
                    <a:pt x="1" y="455"/>
                  </a:lnTo>
                  <a:lnTo>
                    <a:pt x="848" y="178"/>
                  </a:lnTo>
                  <a:lnTo>
                    <a:pt x="482" y="0"/>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4"/>
            <p:cNvSpPr/>
            <p:nvPr/>
          </p:nvSpPr>
          <p:spPr>
            <a:xfrm>
              <a:off x="6640537" y="232367"/>
              <a:ext cx="8544" cy="4093"/>
            </a:xfrm>
            <a:custGeom>
              <a:avLst/>
              <a:gdLst/>
              <a:ahLst/>
              <a:cxnLst/>
              <a:rect l="l" t="t" r="r" b="b"/>
              <a:pathLst>
                <a:path w="858" h="411" extrusionOk="0">
                  <a:moveTo>
                    <a:pt x="242" y="1"/>
                  </a:moveTo>
                  <a:lnTo>
                    <a:pt x="1" y="108"/>
                  </a:lnTo>
                  <a:lnTo>
                    <a:pt x="857" y="411"/>
                  </a:lnTo>
                  <a:lnTo>
                    <a:pt x="242"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4"/>
            <p:cNvSpPr/>
            <p:nvPr/>
          </p:nvSpPr>
          <p:spPr>
            <a:xfrm>
              <a:off x="6560595" y="175517"/>
              <a:ext cx="19905" cy="7468"/>
            </a:xfrm>
            <a:custGeom>
              <a:avLst/>
              <a:gdLst/>
              <a:ahLst/>
              <a:cxnLst/>
              <a:rect l="l" t="t" r="r" b="b"/>
              <a:pathLst>
                <a:path w="1999" h="750" extrusionOk="0">
                  <a:moveTo>
                    <a:pt x="892" y="0"/>
                  </a:moveTo>
                  <a:cubicBezTo>
                    <a:pt x="669" y="205"/>
                    <a:pt x="402" y="375"/>
                    <a:pt x="0" y="446"/>
                  </a:cubicBezTo>
                  <a:cubicBezTo>
                    <a:pt x="16" y="444"/>
                    <a:pt x="33" y="443"/>
                    <a:pt x="52" y="443"/>
                  </a:cubicBezTo>
                  <a:cubicBezTo>
                    <a:pt x="266" y="443"/>
                    <a:pt x="618" y="582"/>
                    <a:pt x="856" y="705"/>
                  </a:cubicBezTo>
                  <a:cubicBezTo>
                    <a:pt x="821" y="714"/>
                    <a:pt x="821" y="732"/>
                    <a:pt x="856" y="750"/>
                  </a:cubicBezTo>
                  <a:cubicBezTo>
                    <a:pt x="883" y="750"/>
                    <a:pt x="901" y="741"/>
                    <a:pt x="928" y="741"/>
                  </a:cubicBezTo>
                  <a:lnTo>
                    <a:pt x="937" y="741"/>
                  </a:lnTo>
                  <a:cubicBezTo>
                    <a:pt x="1517" y="678"/>
                    <a:pt x="1454" y="651"/>
                    <a:pt x="1267" y="651"/>
                  </a:cubicBezTo>
                  <a:cubicBezTo>
                    <a:pt x="1624" y="509"/>
                    <a:pt x="1793" y="241"/>
                    <a:pt x="1998"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4"/>
            <p:cNvSpPr/>
            <p:nvPr/>
          </p:nvSpPr>
          <p:spPr>
            <a:xfrm>
              <a:off x="6569119" y="182886"/>
              <a:ext cx="2768" cy="1175"/>
            </a:xfrm>
            <a:custGeom>
              <a:avLst/>
              <a:gdLst/>
              <a:ahLst/>
              <a:cxnLst/>
              <a:rect l="l" t="t" r="r" b="b"/>
              <a:pathLst>
                <a:path w="278" h="118" extrusionOk="0">
                  <a:moveTo>
                    <a:pt x="81" y="1"/>
                  </a:moveTo>
                  <a:cubicBezTo>
                    <a:pt x="54" y="1"/>
                    <a:pt x="27" y="10"/>
                    <a:pt x="0" y="10"/>
                  </a:cubicBezTo>
                  <a:cubicBezTo>
                    <a:pt x="160" y="87"/>
                    <a:pt x="236" y="117"/>
                    <a:pt x="254" y="117"/>
                  </a:cubicBezTo>
                  <a:cubicBezTo>
                    <a:pt x="277" y="117"/>
                    <a:pt x="202" y="66"/>
                    <a:pt x="8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4"/>
            <p:cNvSpPr/>
            <p:nvPr/>
          </p:nvSpPr>
          <p:spPr>
            <a:xfrm>
              <a:off x="6728565" y="243829"/>
              <a:ext cx="17704" cy="10306"/>
            </a:xfrm>
            <a:custGeom>
              <a:avLst/>
              <a:gdLst/>
              <a:ahLst/>
              <a:cxnLst/>
              <a:rect l="l" t="t" r="r" b="b"/>
              <a:pathLst>
                <a:path w="1778" h="1035" extrusionOk="0">
                  <a:moveTo>
                    <a:pt x="546" y="0"/>
                  </a:moveTo>
                  <a:cubicBezTo>
                    <a:pt x="81" y="218"/>
                    <a:pt x="1" y="1035"/>
                    <a:pt x="1053" y="1035"/>
                  </a:cubicBezTo>
                  <a:cubicBezTo>
                    <a:pt x="1252" y="1035"/>
                    <a:pt x="1492" y="1005"/>
                    <a:pt x="1777" y="937"/>
                  </a:cubicBezTo>
                  <a:cubicBezTo>
                    <a:pt x="1269" y="687"/>
                    <a:pt x="1599" y="206"/>
                    <a:pt x="983" y="54"/>
                  </a:cubicBezTo>
                  <a:cubicBezTo>
                    <a:pt x="1054" y="27"/>
                    <a:pt x="983" y="9"/>
                    <a:pt x="54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4"/>
            <p:cNvSpPr/>
            <p:nvPr/>
          </p:nvSpPr>
          <p:spPr>
            <a:xfrm>
              <a:off x="6714983" y="231650"/>
              <a:ext cx="6054" cy="3296"/>
            </a:xfrm>
            <a:custGeom>
              <a:avLst/>
              <a:gdLst/>
              <a:ahLst/>
              <a:cxnLst/>
              <a:rect l="l" t="t" r="r" b="b"/>
              <a:pathLst>
                <a:path w="608" h="331" extrusionOk="0">
                  <a:moveTo>
                    <a:pt x="321" y="1"/>
                  </a:moveTo>
                  <a:cubicBezTo>
                    <a:pt x="174" y="1"/>
                    <a:pt x="165" y="217"/>
                    <a:pt x="1" y="322"/>
                  </a:cubicBezTo>
                  <a:cubicBezTo>
                    <a:pt x="16" y="322"/>
                    <a:pt x="31" y="322"/>
                    <a:pt x="46" y="322"/>
                  </a:cubicBezTo>
                  <a:cubicBezTo>
                    <a:pt x="148" y="322"/>
                    <a:pt x="249" y="330"/>
                    <a:pt x="334" y="330"/>
                  </a:cubicBezTo>
                  <a:cubicBezTo>
                    <a:pt x="501" y="330"/>
                    <a:pt x="607" y="297"/>
                    <a:pt x="545" y="99"/>
                  </a:cubicBezTo>
                  <a:cubicBezTo>
                    <a:pt x="444" y="29"/>
                    <a:pt x="374" y="1"/>
                    <a:pt x="321" y="1"/>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4"/>
            <p:cNvSpPr/>
            <p:nvPr/>
          </p:nvSpPr>
          <p:spPr>
            <a:xfrm>
              <a:off x="6711966" y="234856"/>
              <a:ext cx="3027" cy="597"/>
            </a:xfrm>
            <a:custGeom>
              <a:avLst/>
              <a:gdLst/>
              <a:ahLst/>
              <a:cxnLst/>
              <a:rect l="l" t="t" r="r" b="b"/>
              <a:pathLst>
                <a:path w="304" h="60" extrusionOk="0">
                  <a:moveTo>
                    <a:pt x="304" y="0"/>
                  </a:moveTo>
                  <a:cubicBezTo>
                    <a:pt x="197" y="0"/>
                    <a:pt x="90" y="9"/>
                    <a:pt x="1" y="54"/>
                  </a:cubicBezTo>
                  <a:cubicBezTo>
                    <a:pt x="31" y="58"/>
                    <a:pt x="59" y="59"/>
                    <a:pt x="86" y="59"/>
                  </a:cubicBezTo>
                  <a:cubicBezTo>
                    <a:pt x="184" y="59"/>
                    <a:pt x="255" y="35"/>
                    <a:pt x="304"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4"/>
            <p:cNvSpPr/>
            <p:nvPr/>
          </p:nvSpPr>
          <p:spPr>
            <a:xfrm>
              <a:off x="6703442" y="175517"/>
              <a:ext cx="80128" cy="52058"/>
            </a:xfrm>
            <a:custGeom>
              <a:avLst/>
              <a:gdLst/>
              <a:ahLst/>
              <a:cxnLst/>
              <a:rect l="l" t="t" r="r" b="b"/>
              <a:pathLst>
                <a:path w="8047" h="5228" extrusionOk="0">
                  <a:moveTo>
                    <a:pt x="4791" y="2935"/>
                  </a:moveTo>
                  <a:lnTo>
                    <a:pt x="4791" y="2935"/>
                  </a:lnTo>
                  <a:cubicBezTo>
                    <a:pt x="4720" y="2936"/>
                    <a:pt x="4654" y="2940"/>
                    <a:pt x="4592" y="2946"/>
                  </a:cubicBezTo>
                  <a:lnTo>
                    <a:pt x="4592" y="2946"/>
                  </a:lnTo>
                  <a:cubicBezTo>
                    <a:pt x="4652" y="2946"/>
                    <a:pt x="4718" y="2942"/>
                    <a:pt x="4791" y="2935"/>
                  </a:cubicBezTo>
                  <a:close/>
                  <a:moveTo>
                    <a:pt x="3997" y="0"/>
                  </a:moveTo>
                  <a:cubicBezTo>
                    <a:pt x="4041" y="36"/>
                    <a:pt x="4077" y="72"/>
                    <a:pt x="4113" y="107"/>
                  </a:cubicBezTo>
                  <a:cubicBezTo>
                    <a:pt x="2739" y="277"/>
                    <a:pt x="1374" y="437"/>
                    <a:pt x="0" y="607"/>
                  </a:cubicBezTo>
                  <a:cubicBezTo>
                    <a:pt x="107" y="1008"/>
                    <a:pt x="928" y="4006"/>
                    <a:pt x="1535" y="4951"/>
                  </a:cubicBezTo>
                  <a:cubicBezTo>
                    <a:pt x="1522" y="4951"/>
                    <a:pt x="1509" y="4951"/>
                    <a:pt x="1496" y="4951"/>
                  </a:cubicBezTo>
                  <a:cubicBezTo>
                    <a:pt x="1232" y="4951"/>
                    <a:pt x="1078" y="5040"/>
                    <a:pt x="1802" y="5228"/>
                  </a:cubicBezTo>
                  <a:cubicBezTo>
                    <a:pt x="3738" y="4871"/>
                    <a:pt x="4050" y="4496"/>
                    <a:pt x="2757" y="4095"/>
                  </a:cubicBezTo>
                  <a:lnTo>
                    <a:pt x="2757" y="4095"/>
                  </a:lnTo>
                  <a:cubicBezTo>
                    <a:pt x="2832" y="4108"/>
                    <a:pt x="2899" y="4115"/>
                    <a:pt x="2960" y="4115"/>
                  </a:cubicBezTo>
                  <a:cubicBezTo>
                    <a:pt x="3738" y="4115"/>
                    <a:pt x="3369" y="3069"/>
                    <a:pt x="4592" y="2946"/>
                  </a:cubicBezTo>
                  <a:lnTo>
                    <a:pt x="4592" y="2946"/>
                  </a:lnTo>
                  <a:cubicBezTo>
                    <a:pt x="4590" y="2946"/>
                    <a:pt x="4587" y="2946"/>
                    <a:pt x="4585" y="2946"/>
                  </a:cubicBezTo>
                  <a:cubicBezTo>
                    <a:pt x="3853" y="2946"/>
                    <a:pt x="4050" y="2444"/>
                    <a:pt x="4041" y="2230"/>
                  </a:cubicBezTo>
                  <a:cubicBezTo>
                    <a:pt x="5228" y="2070"/>
                    <a:pt x="8047" y="2132"/>
                    <a:pt x="5478" y="1115"/>
                  </a:cubicBezTo>
                  <a:cubicBezTo>
                    <a:pt x="5950" y="428"/>
                    <a:pt x="7413" y="687"/>
                    <a:pt x="7521" y="179"/>
                  </a:cubicBezTo>
                  <a:cubicBezTo>
                    <a:pt x="7485" y="116"/>
                    <a:pt x="7458" y="54"/>
                    <a:pt x="7422"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4"/>
            <p:cNvSpPr/>
            <p:nvPr/>
          </p:nvSpPr>
          <p:spPr>
            <a:xfrm>
              <a:off x="6721555" y="230057"/>
              <a:ext cx="9699" cy="2768"/>
            </a:xfrm>
            <a:custGeom>
              <a:avLst/>
              <a:gdLst/>
              <a:ahLst/>
              <a:cxnLst/>
              <a:rect l="l" t="t" r="r" b="b"/>
              <a:pathLst>
                <a:path w="974" h="278" extrusionOk="0">
                  <a:moveTo>
                    <a:pt x="88" y="90"/>
                  </a:moveTo>
                  <a:cubicBezTo>
                    <a:pt x="61" y="91"/>
                    <a:pt x="32" y="94"/>
                    <a:pt x="1" y="99"/>
                  </a:cubicBezTo>
                  <a:lnTo>
                    <a:pt x="88" y="90"/>
                  </a:lnTo>
                  <a:close/>
                  <a:moveTo>
                    <a:pt x="973" y="1"/>
                  </a:moveTo>
                  <a:lnTo>
                    <a:pt x="88" y="90"/>
                  </a:lnTo>
                  <a:lnTo>
                    <a:pt x="88" y="90"/>
                  </a:lnTo>
                  <a:cubicBezTo>
                    <a:pt x="102" y="89"/>
                    <a:pt x="116" y="89"/>
                    <a:pt x="130" y="89"/>
                  </a:cubicBezTo>
                  <a:cubicBezTo>
                    <a:pt x="399" y="89"/>
                    <a:pt x="508" y="231"/>
                    <a:pt x="617" y="277"/>
                  </a:cubicBezTo>
                  <a:lnTo>
                    <a:pt x="973" y="1"/>
                  </a:ln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4"/>
            <p:cNvSpPr/>
            <p:nvPr/>
          </p:nvSpPr>
          <p:spPr>
            <a:xfrm>
              <a:off x="6660085" y="185465"/>
              <a:ext cx="10844" cy="11381"/>
            </a:xfrm>
            <a:custGeom>
              <a:avLst/>
              <a:gdLst/>
              <a:ahLst/>
              <a:cxnLst/>
              <a:rect l="l" t="t" r="r" b="b"/>
              <a:pathLst>
                <a:path w="1089" h="1143" extrusionOk="0">
                  <a:moveTo>
                    <a:pt x="955" y="0"/>
                  </a:moveTo>
                  <a:cubicBezTo>
                    <a:pt x="964" y="232"/>
                    <a:pt x="1" y="669"/>
                    <a:pt x="741" y="1142"/>
                  </a:cubicBezTo>
                  <a:cubicBezTo>
                    <a:pt x="973" y="803"/>
                    <a:pt x="1089" y="179"/>
                    <a:pt x="955"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4"/>
            <p:cNvSpPr/>
            <p:nvPr/>
          </p:nvSpPr>
          <p:spPr>
            <a:xfrm>
              <a:off x="6741152" y="209185"/>
              <a:ext cx="30390" cy="20463"/>
            </a:xfrm>
            <a:custGeom>
              <a:avLst/>
              <a:gdLst/>
              <a:ahLst/>
              <a:cxnLst/>
              <a:rect l="l" t="t" r="r" b="b"/>
              <a:pathLst>
                <a:path w="3052" h="2055" extrusionOk="0">
                  <a:moveTo>
                    <a:pt x="806" y="0"/>
                  </a:moveTo>
                  <a:cubicBezTo>
                    <a:pt x="795" y="0"/>
                    <a:pt x="783" y="0"/>
                    <a:pt x="772" y="0"/>
                  </a:cubicBezTo>
                  <a:cubicBezTo>
                    <a:pt x="606" y="194"/>
                    <a:pt x="0" y="2055"/>
                    <a:pt x="293" y="2055"/>
                  </a:cubicBezTo>
                  <a:cubicBezTo>
                    <a:pt x="378" y="2055"/>
                    <a:pt x="539" y="1898"/>
                    <a:pt x="807" y="1499"/>
                  </a:cubicBezTo>
                  <a:lnTo>
                    <a:pt x="2021" y="1526"/>
                  </a:lnTo>
                  <a:cubicBezTo>
                    <a:pt x="929" y="878"/>
                    <a:pt x="3052" y="0"/>
                    <a:pt x="806" y="0"/>
                  </a:cubicBezTo>
                  <a:close/>
                </a:path>
              </a:pathLst>
            </a:custGeom>
            <a:solidFill>
              <a:srgbClr val="CABA95">
                <a:alpha val="1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4" name="Google Shape;6644;p14"/>
          <p:cNvSpPr txBox="1">
            <a:spLocks noGrp="1"/>
          </p:cNvSpPr>
          <p:nvPr>
            <p:ph type="title"/>
          </p:nvPr>
        </p:nvSpPr>
        <p:spPr>
          <a:xfrm>
            <a:off x="2347500" y="1547850"/>
            <a:ext cx="4449000" cy="114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96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6645" name="Google Shape;6645;p14"/>
          <p:cNvSpPr txBox="1">
            <a:spLocks noGrp="1"/>
          </p:cNvSpPr>
          <p:nvPr>
            <p:ph type="subTitle" idx="1"/>
          </p:nvPr>
        </p:nvSpPr>
        <p:spPr>
          <a:xfrm>
            <a:off x="2347500" y="2597850"/>
            <a:ext cx="44490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300"/>
              <a:buFont typeface="Arvo"/>
              <a:buNone/>
              <a:defRPr sz="3300" b="1">
                <a:solidFill>
                  <a:schemeClr val="accent6"/>
                </a:solidFill>
                <a:latin typeface="Arvo"/>
                <a:ea typeface="Arvo"/>
                <a:cs typeface="Arvo"/>
                <a:sym typeface="Arvo"/>
              </a:defRPr>
            </a:lvl1pPr>
            <a:lvl2pPr lvl="1" rtl="0">
              <a:spcBef>
                <a:spcPts val="0"/>
              </a:spcBef>
              <a:spcAft>
                <a:spcPts val="0"/>
              </a:spcAft>
              <a:buClr>
                <a:schemeClr val="accent6"/>
              </a:buClr>
              <a:buSzPts val="3300"/>
              <a:buFont typeface="Bebas Neue"/>
              <a:buNone/>
              <a:defRPr sz="3300" b="1">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300"/>
              <a:buFont typeface="Bebas Neue"/>
              <a:buNone/>
              <a:defRPr sz="3300" b="1">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300"/>
              <a:buFont typeface="Bebas Neue"/>
              <a:buNone/>
              <a:defRPr sz="3300" b="1">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300"/>
              <a:buFont typeface="Bebas Neue"/>
              <a:buNone/>
              <a:defRPr sz="3300" b="1">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300"/>
              <a:buFont typeface="Bebas Neue"/>
              <a:buNone/>
              <a:defRPr sz="3300" b="1">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300"/>
              <a:buFont typeface="Bebas Neue"/>
              <a:buNone/>
              <a:defRPr sz="3300" b="1">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300"/>
              <a:buFont typeface="Bebas Neue"/>
              <a:buNone/>
              <a:defRPr sz="3300" b="1">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300"/>
              <a:buFont typeface="Bebas Neue"/>
              <a:buNone/>
              <a:defRPr sz="3300" b="1">
                <a:solidFill>
                  <a:schemeClr val="accent6"/>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7" r:id="rId6"/>
    <p:sldLayoutId id="2147483658" r:id="rId7"/>
    <p:sldLayoutId id="2147483659" r:id="rId8"/>
    <p:sldLayoutId id="2147483660" r:id="rId9"/>
    <p:sldLayoutId id="2147483661" r:id="rId10"/>
    <p:sldLayoutId id="2147483663" r:id="rId11"/>
    <p:sldLayoutId id="2147483664" r:id="rId12"/>
    <p:sldLayoutId id="2147483665" r:id="rId13"/>
    <p:sldLayoutId id="2147483666" r:id="rId14"/>
    <p:sldLayoutId id="2147483668" r:id="rId15"/>
    <p:sldLayoutId id="2147483670" r:id="rId16"/>
    <p:sldLayoutId id="2147483673" r:id="rId17"/>
    <p:sldLayoutId id="2147483676" r:id="rId18"/>
    <p:sldLayoutId id="2147483677" r:id="rId19"/>
    <p:sldLayoutId id="2147483678" r:id="rId20"/>
    <p:sldLayoutId id="214748367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arriebaycats.com/"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baseball.pointstreak.com/textstats/menu_seasons.html?leagueid=111"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120"/>
        <p:cNvGrpSpPr/>
        <p:nvPr/>
      </p:nvGrpSpPr>
      <p:grpSpPr>
        <a:xfrm>
          <a:off x="0" y="0"/>
          <a:ext cx="0" cy="0"/>
          <a:chOff x="0" y="0"/>
          <a:chExt cx="0" cy="0"/>
        </a:xfrm>
      </p:grpSpPr>
      <p:sp>
        <p:nvSpPr>
          <p:cNvPr id="18122" name="Google Shape;18122;p37"/>
          <p:cNvSpPr/>
          <p:nvPr/>
        </p:nvSpPr>
        <p:spPr>
          <a:xfrm rot="1853151">
            <a:off x="353124" y="1896675"/>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3" name="Google Shape;18123;p37"/>
          <p:cNvSpPr/>
          <p:nvPr/>
        </p:nvSpPr>
        <p:spPr>
          <a:xfrm rot="-7654388">
            <a:off x="8281800" y="4352537"/>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4" name="Google Shape;18124;p37"/>
          <p:cNvSpPr/>
          <p:nvPr/>
        </p:nvSpPr>
        <p:spPr>
          <a:xfrm rot="3278972">
            <a:off x="7073799" y="120729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5" name="Google Shape;18125;p37"/>
          <p:cNvSpPr/>
          <p:nvPr/>
        </p:nvSpPr>
        <p:spPr>
          <a:xfrm rot="-4459551">
            <a:off x="1489001" y="4604100"/>
            <a:ext cx="149101"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6" name="Google Shape;18126;p37"/>
          <p:cNvSpPr/>
          <p:nvPr/>
        </p:nvSpPr>
        <p:spPr>
          <a:xfrm rot="-1768406">
            <a:off x="1574725" y="589451"/>
            <a:ext cx="149102"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7" name="Google Shape;18127;p37"/>
          <p:cNvSpPr/>
          <p:nvPr/>
        </p:nvSpPr>
        <p:spPr>
          <a:xfrm rot="9321148">
            <a:off x="8582727" y="208955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8" name="Google Shape;18128;p37"/>
          <p:cNvGrpSpPr/>
          <p:nvPr/>
        </p:nvGrpSpPr>
        <p:grpSpPr>
          <a:xfrm>
            <a:off x="3550891" y="760584"/>
            <a:ext cx="2042219" cy="1674125"/>
            <a:chOff x="3195654" y="581802"/>
            <a:chExt cx="2752687" cy="2256537"/>
          </a:xfrm>
        </p:grpSpPr>
        <p:grpSp>
          <p:nvGrpSpPr>
            <p:cNvPr id="18129" name="Google Shape;18129;p37"/>
            <p:cNvGrpSpPr/>
            <p:nvPr/>
          </p:nvGrpSpPr>
          <p:grpSpPr>
            <a:xfrm>
              <a:off x="4021772" y="581802"/>
              <a:ext cx="1100386" cy="312446"/>
              <a:chOff x="2013828" y="2337892"/>
              <a:chExt cx="765859" cy="217475"/>
            </a:xfrm>
          </p:grpSpPr>
          <p:sp>
            <p:nvSpPr>
              <p:cNvPr id="18130" name="Google Shape;18130;p37"/>
              <p:cNvSpPr/>
              <p:nvPr/>
            </p:nvSpPr>
            <p:spPr>
              <a:xfrm>
                <a:off x="2013828" y="2433497"/>
                <a:ext cx="128170" cy="121870"/>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1" name="Google Shape;18131;p37"/>
              <p:cNvSpPr/>
              <p:nvPr/>
            </p:nvSpPr>
            <p:spPr>
              <a:xfrm>
                <a:off x="2651517" y="2433497"/>
                <a:ext cx="128170" cy="121870"/>
              </a:xfrm>
              <a:custGeom>
                <a:avLst/>
                <a:gdLst/>
                <a:ahLst/>
                <a:cxnLst/>
                <a:rect l="l" t="t" r="r" b="b"/>
                <a:pathLst>
                  <a:path w="1464" h="1392" extrusionOk="0">
                    <a:moveTo>
                      <a:pt x="734" y="1"/>
                    </a:moveTo>
                    <a:lnTo>
                      <a:pt x="560" y="534"/>
                    </a:lnTo>
                    <a:lnTo>
                      <a:pt x="1" y="534"/>
                    </a:lnTo>
                    <a:lnTo>
                      <a:pt x="454" y="859"/>
                    </a:lnTo>
                    <a:lnTo>
                      <a:pt x="280" y="1392"/>
                    </a:lnTo>
                    <a:lnTo>
                      <a:pt x="734" y="1063"/>
                    </a:lnTo>
                    <a:lnTo>
                      <a:pt x="1184" y="1392"/>
                    </a:lnTo>
                    <a:lnTo>
                      <a:pt x="1010" y="859"/>
                    </a:lnTo>
                    <a:lnTo>
                      <a:pt x="1464" y="534"/>
                    </a:lnTo>
                    <a:lnTo>
                      <a:pt x="904" y="534"/>
                    </a:lnTo>
                    <a:lnTo>
                      <a:pt x="734"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2" name="Google Shape;18132;p37"/>
              <p:cNvSpPr/>
              <p:nvPr/>
            </p:nvSpPr>
            <p:spPr>
              <a:xfrm>
                <a:off x="2332847" y="2337892"/>
                <a:ext cx="127819" cy="121870"/>
              </a:xfrm>
              <a:custGeom>
                <a:avLst/>
                <a:gdLst/>
                <a:ahLst/>
                <a:cxnLst/>
                <a:rect l="l" t="t" r="r" b="b"/>
                <a:pathLst>
                  <a:path w="1460" h="1392" extrusionOk="0">
                    <a:moveTo>
                      <a:pt x="730" y="0"/>
                    </a:moveTo>
                    <a:lnTo>
                      <a:pt x="556" y="533"/>
                    </a:lnTo>
                    <a:lnTo>
                      <a:pt x="0" y="533"/>
                    </a:lnTo>
                    <a:lnTo>
                      <a:pt x="450" y="858"/>
                    </a:lnTo>
                    <a:lnTo>
                      <a:pt x="280" y="1391"/>
                    </a:lnTo>
                    <a:lnTo>
                      <a:pt x="730" y="1063"/>
                    </a:lnTo>
                    <a:lnTo>
                      <a:pt x="1184" y="1391"/>
                    </a:lnTo>
                    <a:lnTo>
                      <a:pt x="1184" y="1391"/>
                    </a:lnTo>
                    <a:lnTo>
                      <a:pt x="1010" y="858"/>
                    </a:lnTo>
                    <a:lnTo>
                      <a:pt x="1459" y="533"/>
                    </a:lnTo>
                    <a:lnTo>
                      <a:pt x="904" y="533"/>
                    </a:lnTo>
                    <a:lnTo>
                      <a:pt x="730" y="0"/>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3" name="Google Shape;18133;p37"/>
            <p:cNvGrpSpPr/>
            <p:nvPr/>
          </p:nvGrpSpPr>
          <p:grpSpPr>
            <a:xfrm>
              <a:off x="3195654" y="774372"/>
              <a:ext cx="2752687" cy="2063966"/>
              <a:chOff x="4192849" y="-1175088"/>
              <a:chExt cx="1670117" cy="1252255"/>
            </a:xfrm>
          </p:grpSpPr>
          <p:sp>
            <p:nvSpPr>
              <p:cNvPr id="18134" name="Google Shape;18134;p37"/>
              <p:cNvSpPr/>
              <p:nvPr/>
            </p:nvSpPr>
            <p:spPr>
              <a:xfrm>
                <a:off x="5188086" y="-1175088"/>
                <a:ext cx="674881" cy="1252255"/>
              </a:xfrm>
              <a:custGeom>
                <a:avLst/>
                <a:gdLst/>
                <a:ahLst/>
                <a:cxnLst/>
                <a:rect l="l" t="t" r="r" b="b"/>
                <a:pathLst>
                  <a:path w="31430" h="58319" extrusionOk="0">
                    <a:moveTo>
                      <a:pt x="21687" y="0"/>
                    </a:moveTo>
                    <a:lnTo>
                      <a:pt x="21687" y="0"/>
                    </a:lnTo>
                    <a:cubicBezTo>
                      <a:pt x="20760" y="661"/>
                      <a:pt x="19787" y="2436"/>
                      <a:pt x="20010" y="3640"/>
                    </a:cubicBezTo>
                    <a:cubicBezTo>
                      <a:pt x="19957" y="3622"/>
                      <a:pt x="19894" y="3596"/>
                      <a:pt x="19841" y="3587"/>
                    </a:cubicBezTo>
                    <a:cubicBezTo>
                      <a:pt x="19769" y="3506"/>
                      <a:pt x="19707" y="3426"/>
                      <a:pt x="19636" y="3355"/>
                    </a:cubicBezTo>
                    <a:cubicBezTo>
                      <a:pt x="19627" y="3417"/>
                      <a:pt x="19609" y="3471"/>
                      <a:pt x="19591" y="3533"/>
                    </a:cubicBezTo>
                    <a:cubicBezTo>
                      <a:pt x="19509" y="3523"/>
                      <a:pt x="19425" y="3518"/>
                      <a:pt x="19339" y="3518"/>
                    </a:cubicBezTo>
                    <a:cubicBezTo>
                      <a:pt x="18520" y="3518"/>
                      <a:pt x="17505" y="3963"/>
                      <a:pt x="16585" y="4577"/>
                    </a:cubicBezTo>
                    <a:cubicBezTo>
                      <a:pt x="17116" y="5360"/>
                      <a:pt x="18358" y="6088"/>
                      <a:pt x="19388" y="6088"/>
                    </a:cubicBezTo>
                    <a:cubicBezTo>
                      <a:pt x="19966" y="6088"/>
                      <a:pt x="20478" y="5859"/>
                      <a:pt x="20760" y="5282"/>
                    </a:cubicBezTo>
                    <a:cubicBezTo>
                      <a:pt x="21536" y="6290"/>
                      <a:pt x="22241" y="7369"/>
                      <a:pt x="22883" y="8493"/>
                    </a:cubicBezTo>
                    <a:cubicBezTo>
                      <a:pt x="22479" y="8252"/>
                      <a:pt x="21969" y="8147"/>
                      <a:pt x="21404" y="8147"/>
                    </a:cubicBezTo>
                    <a:cubicBezTo>
                      <a:pt x="20570" y="8147"/>
                      <a:pt x="19617" y="8374"/>
                      <a:pt x="18708" y="8725"/>
                    </a:cubicBezTo>
                    <a:cubicBezTo>
                      <a:pt x="19244" y="9969"/>
                      <a:pt x="20909" y="11383"/>
                      <a:pt x="22263" y="11383"/>
                    </a:cubicBezTo>
                    <a:cubicBezTo>
                      <a:pt x="22891" y="11383"/>
                      <a:pt x="23451" y="11079"/>
                      <a:pt x="23802" y="10313"/>
                    </a:cubicBezTo>
                    <a:cubicBezTo>
                      <a:pt x="23802" y="10286"/>
                      <a:pt x="23802" y="10268"/>
                      <a:pt x="23802" y="10251"/>
                    </a:cubicBezTo>
                    <a:cubicBezTo>
                      <a:pt x="24426" y="11553"/>
                      <a:pt x="24970" y="12927"/>
                      <a:pt x="25416" y="14345"/>
                    </a:cubicBezTo>
                    <a:cubicBezTo>
                      <a:pt x="25408" y="14354"/>
                      <a:pt x="25408" y="14363"/>
                      <a:pt x="25408" y="14363"/>
                    </a:cubicBezTo>
                    <a:cubicBezTo>
                      <a:pt x="24802" y="13797"/>
                      <a:pt x="23819" y="13568"/>
                      <a:pt x="22726" y="13568"/>
                    </a:cubicBezTo>
                    <a:cubicBezTo>
                      <a:pt x="22113" y="13568"/>
                      <a:pt x="21466" y="13640"/>
                      <a:pt x="20831" y="13765"/>
                    </a:cubicBezTo>
                    <a:cubicBezTo>
                      <a:pt x="21269" y="15239"/>
                      <a:pt x="23060" y="17157"/>
                      <a:pt x="24577" y="17157"/>
                    </a:cubicBezTo>
                    <a:cubicBezTo>
                      <a:pt x="25099" y="17157"/>
                      <a:pt x="25588" y="16930"/>
                      <a:pt x="25979" y="16379"/>
                    </a:cubicBezTo>
                    <a:cubicBezTo>
                      <a:pt x="26326" y="17833"/>
                      <a:pt x="26576" y="19332"/>
                      <a:pt x="26719" y="20876"/>
                    </a:cubicBezTo>
                    <a:cubicBezTo>
                      <a:pt x="25871" y="19814"/>
                      <a:pt x="24185" y="19252"/>
                      <a:pt x="22499" y="19100"/>
                    </a:cubicBezTo>
                    <a:lnTo>
                      <a:pt x="22499" y="19100"/>
                    </a:lnTo>
                    <a:cubicBezTo>
                      <a:pt x="22597" y="21031"/>
                      <a:pt x="24214" y="24058"/>
                      <a:pt x="25910" y="24058"/>
                    </a:cubicBezTo>
                    <a:cubicBezTo>
                      <a:pt x="26228" y="24058"/>
                      <a:pt x="26548" y="23952"/>
                      <a:pt x="26862" y="23712"/>
                    </a:cubicBezTo>
                    <a:cubicBezTo>
                      <a:pt x="26862" y="23784"/>
                      <a:pt x="26862" y="23855"/>
                      <a:pt x="26862" y="23927"/>
                    </a:cubicBezTo>
                    <a:cubicBezTo>
                      <a:pt x="26862" y="25363"/>
                      <a:pt x="26772" y="26781"/>
                      <a:pt x="26585" y="28164"/>
                    </a:cubicBezTo>
                    <a:cubicBezTo>
                      <a:pt x="26112" y="26772"/>
                      <a:pt x="24542" y="25613"/>
                      <a:pt x="22874" y="24890"/>
                    </a:cubicBezTo>
                    <a:lnTo>
                      <a:pt x="22874" y="24890"/>
                    </a:lnTo>
                    <a:cubicBezTo>
                      <a:pt x="22469" y="26938"/>
                      <a:pt x="23484" y="30815"/>
                      <a:pt x="25410" y="30815"/>
                    </a:cubicBezTo>
                    <a:cubicBezTo>
                      <a:pt x="25648" y="30815"/>
                      <a:pt x="25900" y="30756"/>
                      <a:pt x="26166" y="30626"/>
                    </a:cubicBezTo>
                    <a:lnTo>
                      <a:pt x="26166" y="30626"/>
                    </a:lnTo>
                    <a:cubicBezTo>
                      <a:pt x="25854" y="32089"/>
                      <a:pt x="25452" y="33508"/>
                      <a:pt x="24953" y="34873"/>
                    </a:cubicBezTo>
                    <a:cubicBezTo>
                      <a:pt x="24738" y="33285"/>
                      <a:pt x="23382" y="31599"/>
                      <a:pt x="21812" y="30323"/>
                    </a:cubicBezTo>
                    <a:lnTo>
                      <a:pt x="21812" y="30323"/>
                    </a:lnTo>
                    <a:cubicBezTo>
                      <a:pt x="20834" y="32511"/>
                      <a:pt x="21078" y="37457"/>
                      <a:pt x="23575" y="37457"/>
                    </a:cubicBezTo>
                    <a:cubicBezTo>
                      <a:pt x="23674" y="37457"/>
                      <a:pt x="23776" y="37449"/>
                      <a:pt x="23882" y="37433"/>
                    </a:cubicBezTo>
                    <a:lnTo>
                      <a:pt x="23882" y="37433"/>
                    </a:lnTo>
                    <a:cubicBezTo>
                      <a:pt x="23240" y="38798"/>
                      <a:pt x="22499" y="40091"/>
                      <a:pt x="21679" y="41305"/>
                    </a:cubicBezTo>
                    <a:cubicBezTo>
                      <a:pt x="21723" y="39717"/>
                      <a:pt x="20733" y="37781"/>
                      <a:pt x="19484" y="36175"/>
                    </a:cubicBezTo>
                    <a:lnTo>
                      <a:pt x="19484" y="36175"/>
                    </a:lnTo>
                    <a:cubicBezTo>
                      <a:pt x="18083" y="38084"/>
                      <a:pt x="17379" y="43080"/>
                      <a:pt x="19939" y="43606"/>
                    </a:cubicBezTo>
                    <a:cubicBezTo>
                      <a:pt x="19091" y="44614"/>
                      <a:pt x="18173" y="45551"/>
                      <a:pt x="17200" y="46416"/>
                    </a:cubicBezTo>
                    <a:cubicBezTo>
                      <a:pt x="17173" y="46416"/>
                      <a:pt x="17147" y="46425"/>
                      <a:pt x="17120" y="46434"/>
                    </a:cubicBezTo>
                    <a:cubicBezTo>
                      <a:pt x="17709" y="44811"/>
                      <a:pt x="17102" y="42339"/>
                      <a:pt x="16094" y="40172"/>
                    </a:cubicBezTo>
                    <a:cubicBezTo>
                      <a:pt x="14194" y="41777"/>
                      <a:pt x="12338" y="46925"/>
                      <a:pt x="15175" y="48022"/>
                    </a:cubicBezTo>
                    <a:cubicBezTo>
                      <a:pt x="13989" y="48870"/>
                      <a:pt x="12731" y="49601"/>
                      <a:pt x="11410" y="50208"/>
                    </a:cubicBezTo>
                    <a:cubicBezTo>
                      <a:pt x="11330" y="50190"/>
                      <a:pt x="11250" y="50181"/>
                      <a:pt x="11170" y="50172"/>
                    </a:cubicBezTo>
                    <a:cubicBezTo>
                      <a:pt x="12204" y="48727"/>
                      <a:pt x="12178" y="46006"/>
                      <a:pt x="11651" y="43455"/>
                    </a:cubicBezTo>
                    <a:lnTo>
                      <a:pt x="11651" y="43455"/>
                    </a:lnTo>
                    <a:cubicBezTo>
                      <a:pt x="9207" y="44436"/>
                      <a:pt x="5888" y="49128"/>
                      <a:pt x="8814" y="51198"/>
                    </a:cubicBezTo>
                    <a:lnTo>
                      <a:pt x="8868" y="51198"/>
                    </a:lnTo>
                    <a:cubicBezTo>
                      <a:pt x="7842" y="51528"/>
                      <a:pt x="6780" y="51778"/>
                      <a:pt x="5701" y="51947"/>
                    </a:cubicBezTo>
                    <a:cubicBezTo>
                      <a:pt x="6905" y="50484"/>
                      <a:pt x="7209" y="47567"/>
                      <a:pt x="6995" y="44748"/>
                    </a:cubicBezTo>
                    <a:lnTo>
                      <a:pt x="6995" y="44748"/>
                    </a:lnTo>
                    <a:cubicBezTo>
                      <a:pt x="4211" y="45390"/>
                      <a:pt x="0" y="49985"/>
                      <a:pt x="2882" y="52804"/>
                    </a:cubicBezTo>
                    <a:cubicBezTo>
                      <a:pt x="3007" y="52839"/>
                      <a:pt x="3132" y="52857"/>
                      <a:pt x="3248" y="52875"/>
                    </a:cubicBezTo>
                    <a:cubicBezTo>
                      <a:pt x="3221" y="52902"/>
                      <a:pt x="3194" y="52938"/>
                      <a:pt x="3167" y="52964"/>
                    </a:cubicBezTo>
                    <a:cubicBezTo>
                      <a:pt x="2151" y="56897"/>
                      <a:pt x="5882" y="58318"/>
                      <a:pt x="9606" y="58318"/>
                    </a:cubicBezTo>
                    <a:cubicBezTo>
                      <a:pt x="9675" y="58318"/>
                      <a:pt x="9744" y="58318"/>
                      <a:pt x="9814" y="58317"/>
                    </a:cubicBezTo>
                    <a:cubicBezTo>
                      <a:pt x="9582" y="56176"/>
                      <a:pt x="7922" y="53178"/>
                      <a:pt x="6049" y="52286"/>
                    </a:cubicBezTo>
                    <a:cubicBezTo>
                      <a:pt x="7075" y="52108"/>
                      <a:pt x="8083" y="51858"/>
                      <a:pt x="9064" y="51537"/>
                    </a:cubicBezTo>
                    <a:lnTo>
                      <a:pt x="9064" y="51537"/>
                    </a:lnTo>
                    <a:cubicBezTo>
                      <a:pt x="8819" y="54272"/>
                      <a:pt x="10982" y="55243"/>
                      <a:pt x="13544" y="55243"/>
                    </a:cubicBezTo>
                    <a:cubicBezTo>
                      <a:pt x="14241" y="55243"/>
                      <a:pt x="14968" y="55171"/>
                      <a:pt x="15684" y="55043"/>
                    </a:cubicBezTo>
                    <a:cubicBezTo>
                      <a:pt x="15273" y="53294"/>
                      <a:pt x="13632" y="51064"/>
                      <a:pt x="11946" y="50377"/>
                    </a:cubicBezTo>
                    <a:cubicBezTo>
                      <a:pt x="13212" y="49762"/>
                      <a:pt x="14417" y="49039"/>
                      <a:pt x="15559" y="48201"/>
                    </a:cubicBezTo>
                    <a:cubicBezTo>
                      <a:pt x="15791" y="50029"/>
                      <a:pt x="16867" y="50719"/>
                      <a:pt x="18254" y="50719"/>
                    </a:cubicBezTo>
                    <a:cubicBezTo>
                      <a:pt x="19424" y="50719"/>
                      <a:pt x="20816" y="50227"/>
                      <a:pt x="22107" y="49512"/>
                    </a:cubicBezTo>
                    <a:cubicBezTo>
                      <a:pt x="21366" y="48031"/>
                      <a:pt x="19422" y="46470"/>
                      <a:pt x="17789" y="46381"/>
                    </a:cubicBezTo>
                    <a:cubicBezTo>
                      <a:pt x="18744" y="45506"/>
                      <a:pt x="19645" y="44552"/>
                      <a:pt x="20474" y="43526"/>
                    </a:cubicBezTo>
                    <a:cubicBezTo>
                      <a:pt x="20492" y="43508"/>
                      <a:pt x="20510" y="43499"/>
                      <a:pt x="20528" y="43481"/>
                    </a:cubicBezTo>
                    <a:lnTo>
                      <a:pt x="20528" y="43481"/>
                    </a:lnTo>
                    <a:cubicBezTo>
                      <a:pt x="20528" y="43517"/>
                      <a:pt x="20519" y="43553"/>
                      <a:pt x="20510" y="43588"/>
                    </a:cubicBezTo>
                    <a:cubicBezTo>
                      <a:pt x="20941" y="44920"/>
                      <a:pt x="21727" y="45450"/>
                      <a:pt x="22667" y="45450"/>
                    </a:cubicBezTo>
                    <a:cubicBezTo>
                      <a:pt x="23943" y="45450"/>
                      <a:pt x="25503" y="44474"/>
                      <a:pt x="26844" y="43205"/>
                    </a:cubicBezTo>
                    <a:cubicBezTo>
                      <a:pt x="26007" y="42196"/>
                      <a:pt x="24350" y="41377"/>
                      <a:pt x="22935" y="41377"/>
                    </a:cubicBezTo>
                    <a:cubicBezTo>
                      <a:pt x="22585" y="41377"/>
                      <a:pt x="22250" y="41427"/>
                      <a:pt x="21946" y="41537"/>
                    </a:cubicBezTo>
                    <a:cubicBezTo>
                      <a:pt x="22829" y="40234"/>
                      <a:pt x="23614" y="38842"/>
                      <a:pt x="24292" y="37379"/>
                    </a:cubicBezTo>
                    <a:cubicBezTo>
                      <a:pt x="24820" y="38264"/>
                      <a:pt x="25460" y="38633"/>
                      <a:pt x="26146" y="38633"/>
                    </a:cubicBezTo>
                    <a:cubicBezTo>
                      <a:pt x="27536" y="38633"/>
                      <a:pt x="29117" y="37119"/>
                      <a:pt x="30341" y="35310"/>
                    </a:cubicBezTo>
                    <a:cubicBezTo>
                      <a:pt x="29590" y="34737"/>
                      <a:pt x="28417" y="34380"/>
                      <a:pt x="27299" y="34380"/>
                    </a:cubicBezTo>
                    <a:cubicBezTo>
                      <a:pt x="26571" y="34380"/>
                      <a:pt x="25867" y="34531"/>
                      <a:pt x="25318" y="34873"/>
                    </a:cubicBezTo>
                    <a:cubicBezTo>
                      <a:pt x="25818" y="33481"/>
                      <a:pt x="26228" y="32027"/>
                      <a:pt x="26532" y="30537"/>
                    </a:cubicBezTo>
                    <a:cubicBezTo>
                      <a:pt x="26995" y="30979"/>
                      <a:pt x="27455" y="31172"/>
                      <a:pt x="27902" y="31172"/>
                    </a:cubicBezTo>
                    <a:cubicBezTo>
                      <a:pt x="29325" y="31172"/>
                      <a:pt x="30615" y="29212"/>
                      <a:pt x="31429" y="27040"/>
                    </a:cubicBezTo>
                    <a:cubicBezTo>
                      <a:pt x="31034" y="26883"/>
                      <a:pt x="30552" y="26804"/>
                      <a:pt x="30044" y="26804"/>
                    </a:cubicBezTo>
                    <a:cubicBezTo>
                      <a:pt x="28938" y="26804"/>
                      <a:pt x="27706" y="27177"/>
                      <a:pt x="26960" y="27923"/>
                    </a:cubicBezTo>
                    <a:cubicBezTo>
                      <a:pt x="27111" y="26621"/>
                      <a:pt x="27201" y="25282"/>
                      <a:pt x="27201" y="23927"/>
                    </a:cubicBezTo>
                    <a:cubicBezTo>
                      <a:pt x="27201" y="23686"/>
                      <a:pt x="27192" y="23445"/>
                      <a:pt x="27192" y="23213"/>
                    </a:cubicBezTo>
                    <a:lnTo>
                      <a:pt x="27192" y="23213"/>
                    </a:lnTo>
                    <a:cubicBezTo>
                      <a:pt x="27210" y="23240"/>
                      <a:pt x="27219" y="23257"/>
                      <a:pt x="27236" y="23284"/>
                    </a:cubicBezTo>
                    <a:cubicBezTo>
                      <a:pt x="27636" y="23511"/>
                      <a:pt x="28004" y="23614"/>
                      <a:pt x="28342" y="23614"/>
                    </a:cubicBezTo>
                    <a:cubicBezTo>
                      <a:pt x="30022" y="23614"/>
                      <a:pt x="30943" y="21054"/>
                      <a:pt x="31233" y="18431"/>
                    </a:cubicBezTo>
                    <a:cubicBezTo>
                      <a:pt x="31183" y="18428"/>
                      <a:pt x="31133" y="18427"/>
                      <a:pt x="31082" y="18427"/>
                    </a:cubicBezTo>
                    <a:cubicBezTo>
                      <a:pt x="29703" y="18427"/>
                      <a:pt x="27746" y="19457"/>
                      <a:pt x="27058" y="20884"/>
                    </a:cubicBezTo>
                    <a:cubicBezTo>
                      <a:pt x="26906" y="19252"/>
                      <a:pt x="26639" y="17655"/>
                      <a:pt x="26255" y="16112"/>
                    </a:cubicBezTo>
                    <a:lnTo>
                      <a:pt x="26255" y="16112"/>
                    </a:lnTo>
                    <a:cubicBezTo>
                      <a:pt x="26397" y="16134"/>
                      <a:pt x="26532" y="16145"/>
                      <a:pt x="26661" y="16145"/>
                    </a:cubicBezTo>
                    <a:cubicBezTo>
                      <a:pt x="28707" y="16145"/>
                      <a:pt x="29172" y="13434"/>
                      <a:pt x="28887" y="10857"/>
                    </a:cubicBezTo>
                    <a:lnTo>
                      <a:pt x="28887" y="10857"/>
                    </a:lnTo>
                    <a:cubicBezTo>
                      <a:pt x="27674" y="11134"/>
                      <a:pt x="26103" y="12401"/>
                      <a:pt x="25577" y="13739"/>
                    </a:cubicBezTo>
                    <a:cubicBezTo>
                      <a:pt x="25158" y="12481"/>
                      <a:pt x="24667" y="11259"/>
                      <a:pt x="24105" y="10090"/>
                    </a:cubicBezTo>
                    <a:cubicBezTo>
                      <a:pt x="26228" y="9965"/>
                      <a:pt x="26371" y="7191"/>
                      <a:pt x="25773" y="4693"/>
                    </a:cubicBezTo>
                    <a:lnTo>
                      <a:pt x="25773" y="4693"/>
                    </a:lnTo>
                    <a:cubicBezTo>
                      <a:pt x="24658" y="5157"/>
                      <a:pt x="23311" y="6682"/>
                      <a:pt x="23043" y="8083"/>
                    </a:cubicBezTo>
                    <a:cubicBezTo>
                      <a:pt x="22392" y="6950"/>
                      <a:pt x="21679" y="5879"/>
                      <a:pt x="20902" y="4871"/>
                    </a:cubicBezTo>
                    <a:cubicBezTo>
                      <a:pt x="20885" y="4809"/>
                      <a:pt x="20867" y="4737"/>
                      <a:pt x="20849" y="4684"/>
                    </a:cubicBezTo>
                    <a:cubicBezTo>
                      <a:pt x="20876" y="4684"/>
                      <a:pt x="20894" y="4693"/>
                      <a:pt x="20911" y="4702"/>
                    </a:cubicBezTo>
                    <a:cubicBezTo>
                      <a:pt x="22829" y="4336"/>
                      <a:pt x="22562" y="1972"/>
                      <a:pt x="216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5" name="Google Shape;18135;p37"/>
              <p:cNvSpPr/>
              <p:nvPr/>
            </p:nvSpPr>
            <p:spPr>
              <a:xfrm>
                <a:off x="4192849" y="-1175088"/>
                <a:ext cx="676598" cy="1252255"/>
              </a:xfrm>
              <a:custGeom>
                <a:avLst/>
                <a:gdLst/>
                <a:ahLst/>
                <a:cxnLst/>
                <a:rect l="l" t="t" r="r" b="b"/>
                <a:pathLst>
                  <a:path w="31510" h="58319" extrusionOk="0">
                    <a:moveTo>
                      <a:pt x="9760" y="0"/>
                    </a:moveTo>
                    <a:lnTo>
                      <a:pt x="9760" y="0"/>
                    </a:lnTo>
                    <a:cubicBezTo>
                      <a:pt x="8895" y="1972"/>
                      <a:pt x="8618" y="4336"/>
                      <a:pt x="10545" y="4702"/>
                    </a:cubicBezTo>
                    <a:cubicBezTo>
                      <a:pt x="10563" y="4702"/>
                      <a:pt x="10581" y="4684"/>
                      <a:pt x="10599" y="4684"/>
                    </a:cubicBezTo>
                    <a:cubicBezTo>
                      <a:pt x="10581" y="4737"/>
                      <a:pt x="10572" y="4809"/>
                      <a:pt x="10554" y="4871"/>
                    </a:cubicBezTo>
                    <a:cubicBezTo>
                      <a:pt x="9778" y="5879"/>
                      <a:pt x="9055" y="6950"/>
                      <a:pt x="8404" y="8083"/>
                    </a:cubicBezTo>
                    <a:cubicBezTo>
                      <a:pt x="8137" y="6691"/>
                      <a:pt x="6790" y="5157"/>
                      <a:pt x="5665" y="4693"/>
                    </a:cubicBezTo>
                    <a:lnTo>
                      <a:pt x="5665" y="4693"/>
                    </a:lnTo>
                    <a:cubicBezTo>
                      <a:pt x="5068" y="7191"/>
                      <a:pt x="5210" y="9974"/>
                      <a:pt x="7343" y="10090"/>
                    </a:cubicBezTo>
                    <a:cubicBezTo>
                      <a:pt x="6781" y="11259"/>
                      <a:pt x="6281" y="12481"/>
                      <a:pt x="5871" y="13739"/>
                    </a:cubicBezTo>
                    <a:cubicBezTo>
                      <a:pt x="5335" y="12401"/>
                      <a:pt x="3765" y="11134"/>
                      <a:pt x="2552" y="10857"/>
                    </a:cubicBezTo>
                    <a:lnTo>
                      <a:pt x="2552" y="10857"/>
                    </a:lnTo>
                    <a:cubicBezTo>
                      <a:pt x="2267" y="13434"/>
                      <a:pt x="2731" y="16145"/>
                      <a:pt x="4778" y="16145"/>
                    </a:cubicBezTo>
                    <a:cubicBezTo>
                      <a:pt x="4907" y="16145"/>
                      <a:pt x="5042" y="16134"/>
                      <a:pt x="5184" y="16112"/>
                    </a:cubicBezTo>
                    <a:lnTo>
                      <a:pt x="5184" y="16112"/>
                    </a:lnTo>
                    <a:cubicBezTo>
                      <a:pt x="4800" y="17655"/>
                      <a:pt x="4532" y="19252"/>
                      <a:pt x="4381" y="20884"/>
                    </a:cubicBezTo>
                    <a:cubicBezTo>
                      <a:pt x="3693" y="19457"/>
                      <a:pt x="1727" y="18427"/>
                      <a:pt x="348" y="18427"/>
                    </a:cubicBezTo>
                    <a:cubicBezTo>
                      <a:pt x="297" y="18427"/>
                      <a:pt x="246" y="18428"/>
                      <a:pt x="197" y="18431"/>
                    </a:cubicBezTo>
                    <a:cubicBezTo>
                      <a:pt x="487" y="21054"/>
                      <a:pt x="1414" y="23614"/>
                      <a:pt x="3096" y="23614"/>
                    </a:cubicBezTo>
                    <a:cubicBezTo>
                      <a:pt x="3434" y="23614"/>
                      <a:pt x="3803" y="23511"/>
                      <a:pt x="4202" y="23284"/>
                    </a:cubicBezTo>
                    <a:cubicBezTo>
                      <a:pt x="4220" y="23257"/>
                      <a:pt x="4229" y="23240"/>
                      <a:pt x="4247" y="23213"/>
                    </a:cubicBezTo>
                    <a:lnTo>
                      <a:pt x="4247" y="23213"/>
                    </a:lnTo>
                    <a:cubicBezTo>
                      <a:pt x="4238" y="23454"/>
                      <a:pt x="4238" y="23686"/>
                      <a:pt x="4238" y="23927"/>
                    </a:cubicBezTo>
                    <a:cubicBezTo>
                      <a:pt x="4238" y="25282"/>
                      <a:pt x="4327" y="26621"/>
                      <a:pt x="4479" y="27923"/>
                    </a:cubicBezTo>
                    <a:cubicBezTo>
                      <a:pt x="3733" y="27177"/>
                      <a:pt x="2497" y="26804"/>
                      <a:pt x="1388" y="26804"/>
                    </a:cubicBezTo>
                    <a:cubicBezTo>
                      <a:pt x="879" y="26804"/>
                      <a:pt x="396" y="26883"/>
                      <a:pt x="1" y="27040"/>
                    </a:cubicBezTo>
                    <a:cubicBezTo>
                      <a:pt x="815" y="29212"/>
                      <a:pt x="2110" y="31172"/>
                      <a:pt x="3535" y="31172"/>
                    </a:cubicBezTo>
                    <a:cubicBezTo>
                      <a:pt x="3983" y="31172"/>
                      <a:pt x="4444" y="30979"/>
                      <a:pt x="4907" y="30537"/>
                    </a:cubicBezTo>
                    <a:cubicBezTo>
                      <a:pt x="5219" y="32027"/>
                      <a:pt x="5621" y="33481"/>
                      <a:pt x="6129" y="34873"/>
                    </a:cubicBezTo>
                    <a:cubicBezTo>
                      <a:pt x="5577" y="34531"/>
                      <a:pt x="4869" y="34380"/>
                      <a:pt x="4139" y="34380"/>
                    </a:cubicBezTo>
                    <a:cubicBezTo>
                      <a:pt x="3017" y="34380"/>
                      <a:pt x="1840" y="34737"/>
                      <a:pt x="1089" y="35310"/>
                    </a:cubicBezTo>
                    <a:cubicBezTo>
                      <a:pt x="2319" y="37119"/>
                      <a:pt x="3901" y="38633"/>
                      <a:pt x="5295" y="38633"/>
                    </a:cubicBezTo>
                    <a:cubicBezTo>
                      <a:pt x="5983" y="38633"/>
                      <a:pt x="6624" y="38264"/>
                      <a:pt x="7155" y="37379"/>
                    </a:cubicBezTo>
                    <a:cubicBezTo>
                      <a:pt x="7833" y="38842"/>
                      <a:pt x="8618" y="40234"/>
                      <a:pt x="9502" y="41537"/>
                    </a:cubicBezTo>
                    <a:cubicBezTo>
                      <a:pt x="9199" y="41427"/>
                      <a:pt x="8865" y="41378"/>
                      <a:pt x="8517" y="41378"/>
                    </a:cubicBezTo>
                    <a:cubicBezTo>
                      <a:pt x="7099" y="41378"/>
                      <a:pt x="5433" y="42202"/>
                      <a:pt x="4595" y="43205"/>
                    </a:cubicBezTo>
                    <a:cubicBezTo>
                      <a:pt x="5936" y="44474"/>
                      <a:pt x="7498" y="45450"/>
                      <a:pt x="8777" y="45450"/>
                    </a:cubicBezTo>
                    <a:cubicBezTo>
                      <a:pt x="9719" y="45450"/>
                      <a:pt x="10506" y="44920"/>
                      <a:pt x="10938" y="43588"/>
                    </a:cubicBezTo>
                    <a:cubicBezTo>
                      <a:pt x="10938" y="43553"/>
                      <a:pt x="10929" y="43517"/>
                      <a:pt x="10920" y="43481"/>
                    </a:cubicBezTo>
                    <a:lnTo>
                      <a:pt x="10920" y="43481"/>
                    </a:lnTo>
                    <a:cubicBezTo>
                      <a:pt x="10947" y="43499"/>
                      <a:pt x="10965" y="43508"/>
                      <a:pt x="10982" y="43526"/>
                    </a:cubicBezTo>
                    <a:cubicBezTo>
                      <a:pt x="11812" y="44552"/>
                      <a:pt x="12713" y="45506"/>
                      <a:pt x="13677" y="46381"/>
                    </a:cubicBezTo>
                    <a:cubicBezTo>
                      <a:pt x="12044" y="46479"/>
                      <a:pt x="10090" y="48031"/>
                      <a:pt x="9341" y="49512"/>
                    </a:cubicBezTo>
                    <a:cubicBezTo>
                      <a:pt x="10636" y="50227"/>
                      <a:pt x="12031" y="50719"/>
                      <a:pt x="13205" y="50719"/>
                    </a:cubicBezTo>
                    <a:cubicBezTo>
                      <a:pt x="14596" y="50719"/>
                      <a:pt x="15675" y="50029"/>
                      <a:pt x="15907" y="48201"/>
                    </a:cubicBezTo>
                    <a:cubicBezTo>
                      <a:pt x="17058" y="49039"/>
                      <a:pt x="18262" y="49762"/>
                      <a:pt x="19529" y="50377"/>
                    </a:cubicBezTo>
                    <a:cubicBezTo>
                      <a:pt x="17843" y="51064"/>
                      <a:pt x="16192" y="53294"/>
                      <a:pt x="15782" y="55043"/>
                    </a:cubicBezTo>
                    <a:cubicBezTo>
                      <a:pt x="16500" y="55171"/>
                      <a:pt x="17228" y="55243"/>
                      <a:pt x="17927" y="55243"/>
                    </a:cubicBezTo>
                    <a:cubicBezTo>
                      <a:pt x="20496" y="55243"/>
                      <a:pt x="22665" y="54272"/>
                      <a:pt x="22419" y="51537"/>
                    </a:cubicBezTo>
                    <a:lnTo>
                      <a:pt x="22419" y="51537"/>
                    </a:lnTo>
                    <a:cubicBezTo>
                      <a:pt x="23400" y="51858"/>
                      <a:pt x="24409" y="52108"/>
                      <a:pt x="25434" y="52286"/>
                    </a:cubicBezTo>
                    <a:cubicBezTo>
                      <a:pt x="23561" y="53178"/>
                      <a:pt x="21893" y="56176"/>
                      <a:pt x="21670" y="58317"/>
                    </a:cubicBezTo>
                    <a:cubicBezTo>
                      <a:pt x="21739" y="58318"/>
                      <a:pt x="21809" y="58318"/>
                      <a:pt x="21878" y="58318"/>
                    </a:cubicBezTo>
                    <a:cubicBezTo>
                      <a:pt x="25611" y="58318"/>
                      <a:pt x="29350" y="56897"/>
                      <a:pt x="28334" y="52964"/>
                    </a:cubicBezTo>
                    <a:cubicBezTo>
                      <a:pt x="28307" y="52938"/>
                      <a:pt x="28280" y="52902"/>
                      <a:pt x="28245" y="52875"/>
                    </a:cubicBezTo>
                    <a:cubicBezTo>
                      <a:pt x="28370" y="52857"/>
                      <a:pt x="28485" y="52839"/>
                      <a:pt x="28619" y="52804"/>
                    </a:cubicBezTo>
                    <a:cubicBezTo>
                      <a:pt x="31510" y="49985"/>
                      <a:pt x="27281" y="45390"/>
                      <a:pt x="24498" y="44748"/>
                    </a:cubicBezTo>
                    <a:lnTo>
                      <a:pt x="24498" y="44748"/>
                    </a:lnTo>
                    <a:cubicBezTo>
                      <a:pt x="24275" y="47567"/>
                      <a:pt x="24587" y="50484"/>
                      <a:pt x="25791" y="51947"/>
                    </a:cubicBezTo>
                    <a:cubicBezTo>
                      <a:pt x="24712" y="51778"/>
                      <a:pt x="23650" y="51528"/>
                      <a:pt x="22615" y="51198"/>
                    </a:cubicBezTo>
                    <a:lnTo>
                      <a:pt x="22669" y="51198"/>
                    </a:lnTo>
                    <a:cubicBezTo>
                      <a:pt x="25595" y="49128"/>
                      <a:pt x="22276" y="44436"/>
                      <a:pt x="19823" y="43455"/>
                    </a:cubicBezTo>
                    <a:lnTo>
                      <a:pt x="19823" y="43455"/>
                    </a:lnTo>
                    <a:cubicBezTo>
                      <a:pt x="19297" y="46006"/>
                      <a:pt x="19270" y="48727"/>
                      <a:pt x="20314" y="50172"/>
                    </a:cubicBezTo>
                    <a:cubicBezTo>
                      <a:pt x="20225" y="50181"/>
                      <a:pt x="20144" y="50190"/>
                      <a:pt x="20064" y="50208"/>
                    </a:cubicBezTo>
                    <a:cubicBezTo>
                      <a:pt x="18744" y="49601"/>
                      <a:pt x="17486" y="48870"/>
                      <a:pt x="16290" y="48022"/>
                    </a:cubicBezTo>
                    <a:cubicBezTo>
                      <a:pt x="19136" y="46925"/>
                      <a:pt x="17272" y="41777"/>
                      <a:pt x="15372" y="40172"/>
                    </a:cubicBezTo>
                    <a:cubicBezTo>
                      <a:pt x="14355" y="42339"/>
                      <a:pt x="13748" y="44811"/>
                      <a:pt x="14346" y="46434"/>
                    </a:cubicBezTo>
                    <a:cubicBezTo>
                      <a:pt x="14319" y="46425"/>
                      <a:pt x="14292" y="46416"/>
                      <a:pt x="14256" y="46416"/>
                    </a:cubicBezTo>
                    <a:cubicBezTo>
                      <a:pt x="13284" y="45560"/>
                      <a:pt x="12365" y="44614"/>
                      <a:pt x="11518" y="43606"/>
                    </a:cubicBezTo>
                    <a:cubicBezTo>
                      <a:pt x="14087" y="43089"/>
                      <a:pt x="13373" y="38084"/>
                      <a:pt x="11973" y="36175"/>
                    </a:cubicBezTo>
                    <a:lnTo>
                      <a:pt x="11973" y="36175"/>
                    </a:lnTo>
                    <a:cubicBezTo>
                      <a:pt x="10715" y="37781"/>
                      <a:pt x="9725" y="39717"/>
                      <a:pt x="9778" y="41305"/>
                    </a:cubicBezTo>
                    <a:cubicBezTo>
                      <a:pt x="8948" y="40091"/>
                      <a:pt x="8208" y="38798"/>
                      <a:pt x="7566" y="37433"/>
                    </a:cubicBezTo>
                    <a:lnTo>
                      <a:pt x="7566" y="37433"/>
                    </a:lnTo>
                    <a:cubicBezTo>
                      <a:pt x="7672" y="37449"/>
                      <a:pt x="7775" y="37457"/>
                      <a:pt x="7874" y="37457"/>
                    </a:cubicBezTo>
                    <a:cubicBezTo>
                      <a:pt x="10379" y="37457"/>
                      <a:pt x="10622" y="32511"/>
                      <a:pt x="9635" y="30323"/>
                    </a:cubicBezTo>
                    <a:lnTo>
                      <a:pt x="9635" y="30323"/>
                    </a:lnTo>
                    <a:cubicBezTo>
                      <a:pt x="8065" y="31599"/>
                      <a:pt x="6700" y="33285"/>
                      <a:pt x="6495" y="34873"/>
                    </a:cubicBezTo>
                    <a:cubicBezTo>
                      <a:pt x="5996" y="33508"/>
                      <a:pt x="5585" y="32089"/>
                      <a:pt x="5273" y="30626"/>
                    </a:cubicBezTo>
                    <a:lnTo>
                      <a:pt x="5273" y="30626"/>
                    </a:lnTo>
                    <a:cubicBezTo>
                      <a:pt x="5539" y="30756"/>
                      <a:pt x="5793" y="30815"/>
                      <a:pt x="6032" y="30815"/>
                    </a:cubicBezTo>
                    <a:cubicBezTo>
                      <a:pt x="7964" y="30815"/>
                      <a:pt x="8979" y="26938"/>
                      <a:pt x="8574" y="24890"/>
                    </a:cubicBezTo>
                    <a:lnTo>
                      <a:pt x="8574" y="24890"/>
                    </a:lnTo>
                    <a:cubicBezTo>
                      <a:pt x="6905" y="25613"/>
                      <a:pt x="5326" y="26772"/>
                      <a:pt x="4854" y="28164"/>
                    </a:cubicBezTo>
                    <a:cubicBezTo>
                      <a:pt x="4666" y="26781"/>
                      <a:pt x="4577" y="25363"/>
                      <a:pt x="4577" y="23927"/>
                    </a:cubicBezTo>
                    <a:cubicBezTo>
                      <a:pt x="4577" y="23855"/>
                      <a:pt x="4577" y="23784"/>
                      <a:pt x="4577" y="23712"/>
                    </a:cubicBezTo>
                    <a:cubicBezTo>
                      <a:pt x="4892" y="23952"/>
                      <a:pt x="5214" y="24058"/>
                      <a:pt x="5532" y="24058"/>
                    </a:cubicBezTo>
                    <a:cubicBezTo>
                      <a:pt x="7234" y="24058"/>
                      <a:pt x="8851" y="21031"/>
                      <a:pt x="8948" y="19100"/>
                    </a:cubicBezTo>
                    <a:lnTo>
                      <a:pt x="8948" y="19100"/>
                    </a:lnTo>
                    <a:cubicBezTo>
                      <a:pt x="7262" y="19261"/>
                      <a:pt x="5567" y="19814"/>
                      <a:pt x="4720" y="20876"/>
                    </a:cubicBezTo>
                    <a:lnTo>
                      <a:pt x="4720" y="20876"/>
                    </a:lnTo>
                    <a:cubicBezTo>
                      <a:pt x="4863" y="19332"/>
                      <a:pt x="5112" y="17833"/>
                      <a:pt x="5469" y="16379"/>
                    </a:cubicBezTo>
                    <a:cubicBezTo>
                      <a:pt x="5860" y="16930"/>
                      <a:pt x="6350" y="17157"/>
                      <a:pt x="6872" y="17157"/>
                    </a:cubicBezTo>
                    <a:cubicBezTo>
                      <a:pt x="8391" y="17157"/>
                      <a:pt x="10185" y="15239"/>
                      <a:pt x="10617" y="13765"/>
                    </a:cubicBezTo>
                    <a:cubicBezTo>
                      <a:pt x="9982" y="13640"/>
                      <a:pt x="9334" y="13568"/>
                      <a:pt x="8721" y="13568"/>
                    </a:cubicBezTo>
                    <a:cubicBezTo>
                      <a:pt x="7628" y="13568"/>
                      <a:pt x="6643" y="13797"/>
                      <a:pt x="6031" y="14363"/>
                    </a:cubicBezTo>
                    <a:cubicBezTo>
                      <a:pt x="6031" y="14363"/>
                      <a:pt x="6031" y="14354"/>
                      <a:pt x="6031" y="14345"/>
                    </a:cubicBezTo>
                    <a:cubicBezTo>
                      <a:pt x="6477" y="12927"/>
                      <a:pt x="7021" y="11553"/>
                      <a:pt x="7646" y="10251"/>
                    </a:cubicBezTo>
                    <a:cubicBezTo>
                      <a:pt x="7646" y="10268"/>
                      <a:pt x="7646" y="10295"/>
                      <a:pt x="7646" y="10313"/>
                    </a:cubicBezTo>
                    <a:cubicBezTo>
                      <a:pt x="7996" y="11082"/>
                      <a:pt x="8558" y="11387"/>
                      <a:pt x="9187" y="11387"/>
                    </a:cubicBezTo>
                    <a:cubicBezTo>
                      <a:pt x="10543" y="11387"/>
                      <a:pt x="12212" y="9968"/>
                      <a:pt x="12749" y="8725"/>
                    </a:cubicBezTo>
                    <a:cubicBezTo>
                      <a:pt x="11845" y="8376"/>
                      <a:pt x="10894" y="8153"/>
                      <a:pt x="10062" y="8153"/>
                    </a:cubicBezTo>
                    <a:cubicBezTo>
                      <a:pt x="9489" y="8153"/>
                      <a:pt x="8972" y="8259"/>
                      <a:pt x="8565" y="8502"/>
                    </a:cubicBezTo>
                    <a:cubicBezTo>
                      <a:pt x="9207" y="7369"/>
                      <a:pt x="9921" y="6290"/>
                      <a:pt x="10688" y="5282"/>
                    </a:cubicBezTo>
                    <a:cubicBezTo>
                      <a:pt x="10970" y="5859"/>
                      <a:pt x="11484" y="6088"/>
                      <a:pt x="12065" y="6088"/>
                    </a:cubicBezTo>
                    <a:cubicBezTo>
                      <a:pt x="13100" y="6088"/>
                      <a:pt x="14349" y="5360"/>
                      <a:pt x="14881" y="4577"/>
                    </a:cubicBezTo>
                    <a:cubicBezTo>
                      <a:pt x="13955" y="3960"/>
                      <a:pt x="12933" y="3520"/>
                      <a:pt x="12105" y="3520"/>
                    </a:cubicBezTo>
                    <a:cubicBezTo>
                      <a:pt x="12023" y="3520"/>
                      <a:pt x="11943" y="3524"/>
                      <a:pt x="11866" y="3533"/>
                    </a:cubicBezTo>
                    <a:cubicBezTo>
                      <a:pt x="11848" y="3480"/>
                      <a:pt x="11830" y="3417"/>
                      <a:pt x="11821" y="3355"/>
                    </a:cubicBezTo>
                    <a:cubicBezTo>
                      <a:pt x="11750" y="3426"/>
                      <a:pt x="11687" y="3506"/>
                      <a:pt x="11616" y="3587"/>
                    </a:cubicBezTo>
                    <a:cubicBezTo>
                      <a:pt x="11562" y="3596"/>
                      <a:pt x="11500" y="3622"/>
                      <a:pt x="11446" y="3640"/>
                    </a:cubicBezTo>
                    <a:cubicBezTo>
                      <a:pt x="11669" y="2436"/>
                      <a:pt x="10688" y="661"/>
                      <a:pt x="9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36" name="Google Shape;18136;p37"/>
            <p:cNvSpPr/>
            <p:nvPr/>
          </p:nvSpPr>
          <p:spPr>
            <a:xfrm>
              <a:off x="3500222" y="884952"/>
              <a:ext cx="2143403" cy="1891831"/>
            </a:xfrm>
            <a:custGeom>
              <a:avLst/>
              <a:gdLst/>
              <a:ahLst/>
              <a:cxnLst/>
              <a:rect l="l" t="t" r="r" b="b"/>
              <a:pathLst>
                <a:path w="74269" h="65552" extrusionOk="0">
                  <a:moveTo>
                    <a:pt x="37143" y="1"/>
                  </a:moveTo>
                  <a:cubicBezTo>
                    <a:pt x="24118" y="1"/>
                    <a:pt x="11800" y="7825"/>
                    <a:pt x="6691" y="20659"/>
                  </a:cubicBezTo>
                  <a:cubicBezTo>
                    <a:pt x="1" y="37475"/>
                    <a:pt x="8208" y="56530"/>
                    <a:pt x="25015" y="63221"/>
                  </a:cubicBezTo>
                  <a:cubicBezTo>
                    <a:pt x="28990" y="64802"/>
                    <a:pt x="33089" y="65551"/>
                    <a:pt x="37121" y="65551"/>
                  </a:cubicBezTo>
                  <a:cubicBezTo>
                    <a:pt x="50148" y="65551"/>
                    <a:pt x="62468" y="57730"/>
                    <a:pt x="67578" y="44888"/>
                  </a:cubicBezTo>
                  <a:cubicBezTo>
                    <a:pt x="74268" y="28072"/>
                    <a:pt x="66061" y="9017"/>
                    <a:pt x="49254" y="2335"/>
                  </a:cubicBezTo>
                  <a:cubicBezTo>
                    <a:pt x="45278" y="751"/>
                    <a:pt x="41177" y="1"/>
                    <a:pt x="37143" y="1"/>
                  </a:cubicBezTo>
                  <a:close/>
                </a:path>
              </a:pathLst>
            </a:custGeom>
            <a:solidFill>
              <a:srgbClr val="E8D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7" name="Google Shape;18137;p37"/>
            <p:cNvSpPr/>
            <p:nvPr/>
          </p:nvSpPr>
          <p:spPr>
            <a:xfrm>
              <a:off x="3500222" y="1310781"/>
              <a:ext cx="2010792" cy="1466059"/>
            </a:xfrm>
            <a:custGeom>
              <a:avLst/>
              <a:gdLst/>
              <a:ahLst/>
              <a:cxnLst/>
              <a:rect l="l" t="t" r="r" b="b"/>
              <a:pathLst>
                <a:path w="69674" h="50799" extrusionOk="0">
                  <a:moveTo>
                    <a:pt x="9760" y="0"/>
                  </a:moveTo>
                  <a:lnTo>
                    <a:pt x="9760" y="0"/>
                  </a:lnTo>
                  <a:cubicBezTo>
                    <a:pt x="8565" y="1829"/>
                    <a:pt x="7530" y="3800"/>
                    <a:pt x="6691" y="5906"/>
                  </a:cubicBezTo>
                  <a:cubicBezTo>
                    <a:pt x="1" y="22722"/>
                    <a:pt x="8208" y="41777"/>
                    <a:pt x="25015" y="48468"/>
                  </a:cubicBezTo>
                  <a:cubicBezTo>
                    <a:pt x="28990" y="50049"/>
                    <a:pt x="33089" y="50798"/>
                    <a:pt x="37121" y="50798"/>
                  </a:cubicBezTo>
                  <a:cubicBezTo>
                    <a:pt x="50148" y="50798"/>
                    <a:pt x="62468" y="42977"/>
                    <a:pt x="67578" y="30135"/>
                  </a:cubicBezTo>
                  <a:cubicBezTo>
                    <a:pt x="68657" y="27441"/>
                    <a:pt x="69344" y="24685"/>
                    <a:pt x="69674" y="21928"/>
                  </a:cubicBezTo>
                  <a:lnTo>
                    <a:pt x="69674" y="21928"/>
                  </a:lnTo>
                  <a:cubicBezTo>
                    <a:pt x="65872" y="27717"/>
                    <a:pt x="58979" y="30154"/>
                    <a:pt x="51183" y="30154"/>
                  </a:cubicBezTo>
                  <a:cubicBezTo>
                    <a:pt x="32200" y="30154"/>
                    <a:pt x="7863" y="15702"/>
                    <a:pt x="9760" y="0"/>
                  </a:cubicBezTo>
                  <a:close/>
                </a:path>
              </a:pathLst>
            </a:custGeom>
            <a:solidFill>
              <a:srgbClr val="CABA95">
                <a:alpha val="6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8" name="Google Shape;18138;p37"/>
            <p:cNvSpPr/>
            <p:nvPr/>
          </p:nvSpPr>
          <p:spPr>
            <a:xfrm>
              <a:off x="3780635" y="2207468"/>
              <a:ext cx="1361615" cy="475238"/>
            </a:xfrm>
            <a:custGeom>
              <a:avLst/>
              <a:gdLst/>
              <a:ahLst/>
              <a:cxnLst/>
              <a:rect l="l" t="t" r="r" b="b"/>
              <a:pathLst>
                <a:path w="47180" h="16467" extrusionOk="0">
                  <a:moveTo>
                    <a:pt x="2552" y="0"/>
                  </a:moveTo>
                  <a:cubicBezTo>
                    <a:pt x="2217" y="0"/>
                    <a:pt x="1943" y="102"/>
                    <a:pt x="1731" y="328"/>
                  </a:cubicBezTo>
                  <a:cubicBezTo>
                    <a:pt x="1" y="2174"/>
                    <a:pt x="6228" y="12978"/>
                    <a:pt x="20162" y="15832"/>
                  </a:cubicBezTo>
                  <a:cubicBezTo>
                    <a:pt x="22317" y="16274"/>
                    <a:pt x="24424" y="16466"/>
                    <a:pt x="26447" y="16466"/>
                  </a:cubicBezTo>
                  <a:cubicBezTo>
                    <a:pt x="38231" y="16466"/>
                    <a:pt x="47180" y="9960"/>
                    <a:pt x="46167" y="8437"/>
                  </a:cubicBezTo>
                  <a:cubicBezTo>
                    <a:pt x="45975" y="8152"/>
                    <a:pt x="45465" y="8051"/>
                    <a:pt x="44623" y="8051"/>
                  </a:cubicBezTo>
                  <a:cubicBezTo>
                    <a:pt x="42572" y="8051"/>
                    <a:pt x="38550" y="8649"/>
                    <a:pt x="32330" y="8649"/>
                  </a:cubicBezTo>
                  <a:cubicBezTo>
                    <a:pt x="29583" y="8649"/>
                    <a:pt x="26408" y="8532"/>
                    <a:pt x="22785" y="8196"/>
                  </a:cubicBezTo>
                  <a:cubicBezTo>
                    <a:pt x="12535" y="7247"/>
                    <a:pt x="5381" y="0"/>
                    <a:pt x="2552" y="0"/>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9" name="Google Shape;18139;p37"/>
            <p:cNvSpPr/>
            <p:nvPr/>
          </p:nvSpPr>
          <p:spPr>
            <a:xfrm>
              <a:off x="3980979" y="952147"/>
              <a:ext cx="1506694" cy="861962"/>
            </a:xfrm>
            <a:custGeom>
              <a:avLst/>
              <a:gdLst/>
              <a:ahLst/>
              <a:cxnLst/>
              <a:rect l="l" t="t" r="r" b="b"/>
              <a:pathLst>
                <a:path w="52207" h="29867" extrusionOk="0">
                  <a:moveTo>
                    <a:pt x="19398" y="1"/>
                  </a:moveTo>
                  <a:cubicBezTo>
                    <a:pt x="11377" y="1"/>
                    <a:pt x="4691" y="2991"/>
                    <a:pt x="2828" y="7510"/>
                  </a:cubicBezTo>
                  <a:cubicBezTo>
                    <a:pt x="0" y="14370"/>
                    <a:pt x="9894" y="17350"/>
                    <a:pt x="22749" y="22640"/>
                  </a:cubicBezTo>
                  <a:cubicBezTo>
                    <a:pt x="31345" y="26183"/>
                    <a:pt x="39088" y="29866"/>
                    <a:pt x="44120" y="29866"/>
                  </a:cubicBezTo>
                  <a:cubicBezTo>
                    <a:pt x="46613" y="29866"/>
                    <a:pt x="48441" y="28962"/>
                    <a:pt x="49378" y="26690"/>
                  </a:cubicBezTo>
                  <a:cubicBezTo>
                    <a:pt x="52206" y="19821"/>
                    <a:pt x="45319" y="7911"/>
                    <a:pt x="32455" y="2612"/>
                  </a:cubicBezTo>
                  <a:cubicBezTo>
                    <a:pt x="28068" y="803"/>
                    <a:pt x="23553" y="1"/>
                    <a:pt x="19398" y="1"/>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0" name="Google Shape;18140;p37"/>
            <p:cNvGrpSpPr/>
            <p:nvPr/>
          </p:nvGrpSpPr>
          <p:grpSpPr>
            <a:xfrm>
              <a:off x="3688444" y="1053921"/>
              <a:ext cx="1565460" cy="1483465"/>
              <a:chOff x="6356493" y="-1392238"/>
              <a:chExt cx="1164690" cy="1103687"/>
            </a:xfrm>
          </p:grpSpPr>
          <p:sp>
            <p:nvSpPr>
              <p:cNvPr id="18141" name="Google Shape;18141;p37"/>
              <p:cNvSpPr/>
              <p:nvPr/>
            </p:nvSpPr>
            <p:spPr>
              <a:xfrm>
                <a:off x="6674895" y="-375999"/>
                <a:ext cx="59608" cy="45371"/>
              </a:xfrm>
              <a:custGeom>
                <a:avLst/>
                <a:gdLst/>
                <a:ahLst/>
                <a:cxnLst/>
                <a:rect l="l" t="t" r="r" b="b"/>
                <a:pathLst>
                  <a:path w="2776" h="2113" extrusionOk="0">
                    <a:moveTo>
                      <a:pt x="567" y="0"/>
                    </a:moveTo>
                    <a:cubicBezTo>
                      <a:pt x="438" y="0"/>
                      <a:pt x="332" y="31"/>
                      <a:pt x="259" y="97"/>
                    </a:cubicBezTo>
                    <a:cubicBezTo>
                      <a:pt x="1" y="347"/>
                      <a:pt x="286" y="980"/>
                      <a:pt x="911" y="1507"/>
                    </a:cubicBezTo>
                    <a:cubicBezTo>
                      <a:pt x="1361" y="1886"/>
                      <a:pt x="1862" y="2112"/>
                      <a:pt x="2203" y="2112"/>
                    </a:cubicBezTo>
                    <a:cubicBezTo>
                      <a:pt x="2336" y="2112"/>
                      <a:pt x="2444" y="2078"/>
                      <a:pt x="2516" y="2006"/>
                    </a:cubicBezTo>
                    <a:cubicBezTo>
                      <a:pt x="2775" y="1765"/>
                      <a:pt x="2490" y="1132"/>
                      <a:pt x="1865" y="605"/>
                    </a:cubicBezTo>
                    <a:cubicBezTo>
                      <a:pt x="1411" y="223"/>
                      <a:pt x="909" y="0"/>
                      <a:pt x="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2" name="Google Shape;18142;p37"/>
              <p:cNvSpPr/>
              <p:nvPr/>
            </p:nvSpPr>
            <p:spPr>
              <a:xfrm>
                <a:off x="6356493" y="-1392238"/>
                <a:ext cx="1164690" cy="1103687"/>
              </a:xfrm>
              <a:custGeom>
                <a:avLst/>
                <a:gdLst/>
                <a:ahLst/>
                <a:cxnLst/>
                <a:rect l="l" t="t" r="r" b="b"/>
                <a:pathLst>
                  <a:path w="54241" h="51400" extrusionOk="0">
                    <a:moveTo>
                      <a:pt x="22021" y="1"/>
                    </a:moveTo>
                    <a:cubicBezTo>
                      <a:pt x="21694" y="1"/>
                      <a:pt x="21446" y="86"/>
                      <a:pt x="21367" y="255"/>
                    </a:cubicBezTo>
                    <a:cubicBezTo>
                      <a:pt x="21224" y="531"/>
                      <a:pt x="21581" y="942"/>
                      <a:pt x="22188" y="1245"/>
                    </a:cubicBezTo>
                    <a:cubicBezTo>
                      <a:pt x="21501" y="1245"/>
                      <a:pt x="20823" y="1272"/>
                      <a:pt x="20145" y="1298"/>
                    </a:cubicBezTo>
                    <a:cubicBezTo>
                      <a:pt x="20046" y="1013"/>
                      <a:pt x="19618" y="665"/>
                      <a:pt x="19029" y="442"/>
                    </a:cubicBezTo>
                    <a:cubicBezTo>
                      <a:pt x="18665" y="302"/>
                      <a:pt x="18303" y="233"/>
                      <a:pt x="18006" y="233"/>
                    </a:cubicBezTo>
                    <a:cubicBezTo>
                      <a:pt x="17677" y="233"/>
                      <a:pt x="17428" y="318"/>
                      <a:pt x="17343" y="487"/>
                    </a:cubicBezTo>
                    <a:cubicBezTo>
                      <a:pt x="17210" y="745"/>
                      <a:pt x="17540" y="1138"/>
                      <a:pt x="18102" y="1432"/>
                    </a:cubicBezTo>
                    <a:cubicBezTo>
                      <a:pt x="17557" y="1477"/>
                      <a:pt x="17013" y="1530"/>
                      <a:pt x="16469" y="1593"/>
                    </a:cubicBezTo>
                    <a:cubicBezTo>
                      <a:pt x="16380" y="1298"/>
                      <a:pt x="15952" y="951"/>
                      <a:pt x="15363" y="727"/>
                    </a:cubicBezTo>
                    <a:cubicBezTo>
                      <a:pt x="14995" y="588"/>
                      <a:pt x="14632" y="518"/>
                      <a:pt x="14336" y="518"/>
                    </a:cubicBezTo>
                    <a:cubicBezTo>
                      <a:pt x="14008" y="518"/>
                      <a:pt x="13761" y="603"/>
                      <a:pt x="13677" y="772"/>
                    </a:cubicBezTo>
                    <a:cubicBezTo>
                      <a:pt x="13525" y="1075"/>
                      <a:pt x="13953" y="1530"/>
                      <a:pt x="14649" y="1825"/>
                    </a:cubicBezTo>
                    <a:cubicBezTo>
                      <a:pt x="14043" y="1914"/>
                      <a:pt x="13454" y="2012"/>
                      <a:pt x="12865" y="2119"/>
                    </a:cubicBezTo>
                    <a:cubicBezTo>
                      <a:pt x="12713" y="1852"/>
                      <a:pt x="12365" y="1548"/>
                      <a:pt x="11893" y="1325"/>
                    </a:cubicBezTo>
                    <a:cubicBezTo>
                      <a:pt x="11481" y="1122"/>
                      <a:pt x="11066" y="1018"/>
                      <a:pt x="10745" y="1018"/>
                    </a:cubicBezTo>
                    <a:cubicBezTo>
                      <a:pt x="10489" y="1018"/>
                      <a:pt x="10294" y="1084"/>
                      <a:pt x="10207" y="1218"/>
                    </a:cubicBezTo>
                    <a:cubicBezTo>
                      <a:pt x="10019" y="1521"/>
                      <a:pt x="10465" y="2057"/>
                      <a:pt x="11215" y="2414"/>
                    </a:cubicBezTo>
                    <a:cubicBezTo>
                      <a:pt x="11224" y="2422"/>
                      <a:pt x="11232" y="2422"/>
                      <a:pt x="11241" y="2431"/>
                    </a:cubicBezTo>
                    <a:cubicBezTo>
                      <a:pt x="10100" y="2672"/>
                      <a:pt x="8984" y="2940"/>
                      <a:pt x="7896" y="3243"/>
                    </a:cubicBezTo>
                    <a:lnTo>
                      <a:pt x="6817" y="4412"/>
                    </a:lnTo>
                    <a:cubicBezTo>
                      <a:pt x="7664" y="4180"/>
                      <a:pt x="8503" y="3984"/>
                      <a:pt x="9323" y="3787"/>
                    </a:cubicBezTo>
                    <a:lnTo>
                      <a:pt x="9323" y="3787"/>
                    </a:lnTo>
                    <a:cubicBezTo>
                      <a:pt x="8984" y="4162"/>
                      <a:pt x="8815" y="4546"/>
                      <a:pt x="8940" y="4760"/>
                    </a:cubicBezTo>
                    <a:cubicBezTo>
                      <a:pt x="9000" y="4880"/>
                      <a:pt x="9135" y="4938"/>
                      <a:pt x="9315" y="4938"/>
                    </a:cubicBezTo>
                    <a:cubicBezTo>
                      <a:pt x="9615" y="4938"/>
                      <a:pt x="10042" y="4779"/>
                      <a:pt x="10465" y="4483"/>
                    </a:cubicBezTo>
                    <a:cubicBezTo>
                      <a:pt x="10965" y="4126"/>
                      <a:pt x="11322" y="3680"/>
                      <a:pt x="11402" y="3350"/>
                    </a:cubicBezTo>
                    <a:cubicBezTo>
                      <a:pt x="12080" y="3216"/>
                      <a:pt x="12758" y="3092"/>
                      <a:pt x="13418" y="2985"/>
                    </a:cubicBezTo>
                    <a:lnTo>
                      <a:pt x="13418" y="2985"/>
                    </a:lnTo>
                    <a:cubicBezTo>
                      <a:pt x="12838" y="3502"/>
                      <a:pt x="12526" y="4126"/>
                      <a:pt x="12713" y="4412"/>
                    </a:cubicBezTo>
                    <a:cubicBezTo>
                      <a:pt x="12777" y="4510"/>
                      <a:pt x="12890" y="4557"/>
                      <a:pt x="13036" y="4557"/>
                    </a:cubicBezTo>
                    <a:cubicBezTo>
                      <a:pt x="13340" y="4557"/>
                      <a:pt x="13784" y="4354"/>
                      <a:pt x="14212" y="3993"/>
                    </a:cubicBezTo>
                    <a:cubicBezTo>
                      <a:pt x="14712" y="3582"/>
                      <a:pt x="15033" y="3074"/>
                      <a:pt x="15051" y="2726"/>
                    </a:cubicBezTo>
                    <a:cubicBezTo>
                      <a:pt x="15845" y="2619"/>
                      <a:pt x="16630" y="2521"/>
                      <a:pt x="17397" y="2449"/>
                    </a:cubicBezTo>
                    <a:lnTo>
                      <a:pt x="17397" y="2449"/>
                    </a:lnTo>
                    <a:cubicBezTo>
                      <a:pt x="17326" y="2494"/>
                      <a:pt x="17254" y="2556"/>
                      <a:pt x="17174" y="2619"/>
                    </a:cubicBezTo>
                    <a:cubicBezTo>
                      <a:pt x="16540" y="3154"/>
                      <a:pt x="16193" y="3823"/>
                      <a:pt x="16389" y="4126"/>
                    </a:cubicBezTo>
                    <a:cubicBezTo>
                      <a:pt x="16450" y="4222"/>
                      <a:pt x="16563" y="4268"/>
                      <a:pt x="16709" y="4268"/>
                    </a:cubicBezTo>
                    <a:cubicBezTo>
                      <a:pt x="17013" y="4268"/>
                      <a:pt x="17460" y="4071"/>
                      <a:pt x="17888" y="3716"/>
                    </a:cubicBezTo>
                    <a:cubicBezTo>
                      <a:pt x="18441" y="3243"/>
                      <a:pt x="18780" y="2663"/>
                      <a:pt x="18717" y="2324"/>
                    </a:cubicBezTo>
                    <a:cubicBezTo>
                      <a:pt x="19663" y="2253"/>
                      <a:pt x="20582" y="2199"/>
                      <a:pt x="21492" y="2173"/>
                    </a:cubicBezTo>
                    <a:lnTo>
                      <a:pt x="21492" y="2173"/>
                    </a:lnTo>
                    <a:cubicBezTo>
                      <a:pt x="21394" y="2235"/>
                      <a:pt x="21286" y="2307"/>
                      <a:pt x="21188" y="2396"/>
                    </a:cubicBezTo>
                    <a:cubicBezTo>
                      <a:pt x="20555" y="2922"/>
                      <a:pt x="20207" y="3591"/>
                      <a:pt x="20403" y="3894"/>
                    </a:cubicBezTo>
                    <a:cubicBezTo>
                      <a:pt x="20467" y="3993"/>
                      <a:pt x="20581" y="4040"/>
                      <a:pt x="20728" y="4040"/>
                    </a:cubicBezTo>
                    <a:cubicBezTo>
                      <a:pt x="21031" y="4040"/>
                      <a:pt x="21475" y="3839"/>
                      <a:pt x="21902" y="3484"/>
                    </a:cubicBezTo>
                    <a:cubicBezTo>
                      <a:pt x="22428" y="3029"/>
                      <a:pt x="22767" y="2485"/>
                      <a:pt x="22741" y="2146"/>
                    </a:cubicBezTo>
                    <a:cubicBezTo>
                      <a:pt x="22894" y="2144"/>
                      <a:pt x="23046" y="2144"/>
                      <a:pt x="23198" y="2144"/>
                    </a:cubicBezTo>
                    <a:cubicBezTo>
                      <a:pt x="23929" y="2144"/>
                      <a:pt x="24645" y="2161"/>
                      <a:pt x="25354" y="2191"/>
                    </a:cubicBezTo>
                    <a:cubicBezTo>
                      <a:pt x="25239" y="2253"/>
                      <a:pt x="25123" y="2315"/>
                      <a:pt x="25007" y="2405"/>
                    </a:cubicBezTo>
                    <a:cubicBezTo>
                      <a:pt x="24320" y="2869"/>
                      <a:pt x="23909" y="3502"/>
                      <a:pt x="24070" y="3823"/>
                    </a:cubicBezTo>
                    <a:cubicBezTo>
                      <a:pt x="24134" y="3944"/>
                      <a:pt x="24271" y="4002"/>
                      <a:pt x="24454" y="4002"/>
                    </a:cubicBezTo>
                    <a:cubicBezTo>
                      <a:pt x="24756" y="4002"/>
                      <a:pt x="25182" y="3844"/>
                      <a:pt x="25604" y="3555"/>
                    </a:cubicBezTo>
                    <a:cubicBezTo>
                      <a:pt x="26202" y="3145"/>
                      <a:pt x="26603" y="2592"/>
                      <a:pt x="26568" y="2253"/>
                    </a:cubicBezTo>
                    <a:lnTo>
                      <a:pt x="26568" y="2253"/>
                    </a:lnTo>
                    <a:cubicBezTo>
                      <a:pt x="27558" y="2324"/>
                      <a:pt x="28521" y="2422"/>
                      <a:pt x="29449" y="2538"/>
                    </a:cubicBezTo>
                    <a:cubicBezTo>
                      <a:pt x="29342" y="2592"/>
                      <a:pt x="29226" y="2646"/>
                      <a:pt x="29110" y="2708"/>
                    </a:cubicBezTo>
                    <a:cubicBezTo>
                      <a:pt x="28388" y="3109"/>
                      <a:pt x="27924" y="3716"/>
                      <a:pt x="28058" y="4046"/>
                    </a:cubicBezTo>
                    <a:cubicBezTo>
                      <a:pt x="28119" y="4189"/>
                      <a:pt x="28283" y="4258"/>
                      <a:pt x="28508" y="4258"/>
                    </a:cubicBezTo>
                    <a:cubicBezTo>
                      <a:pt x="28802" y="4258"/>
                      <a:pt x="29200" y="4140"/>
                      <a:pt x="29610" y="3912"/>
                    </a:cubicBezTo>
                    <a:cubicBezTo>
                      <a:pt x="30234" y="3555"/>
                      <a:pt x="30663" y="3056"/>
                      <a:pt x="30680" y="2717"/>
                    </a:cubicBezTo>
                    <a:cubicBezTo>
                      <a:pt x="31787" y="2895"/>
                      <a:pt x="32848" y="3109"/>
                      <a:pt x="33874" y="3359"/>
                    </a:cubicBezTo>
                    <a:cubicBezTo>
                      <a:pt x="33714" y="3395"/>
                      <a:pt x="33553" y="3457"/>
                      <a:pt x="33383" y="3529"/>
                    </a:cubicBezTo>
                    <a:cubicBezTo>
                      <a:pt x="32634" y="3868"/>
                      <a:pt x="32108" y="4412"/>
                      <a:pt x="32215" y="4760"/>
                    </a:cubicBezTo>
                    <a:cubicBezTo>
                      <a:pt x="32269" y="4936"/>
                      <a:pt x="32474" y="5023"/>
                      <a:pt x="32761" y="5023"/>
                    </a:cubicBezTo>
                    <a:cubicBezTo>
                      <a:pt x="33041" y="5023"/>
                      <a:pt x="33397" y="4940"/>
                      <a:pt x="33767" y="4778"/>
                    </a:cubicBezTo>
                    <a:cubicBezTo>
                      <a:pt x="34454" y="4465"/>
                      <a:pt x="34954" y="3975"/>
                      <a:pt x="34954" y="3636"/>
                    </a:cubicBezTo>
                    <a:cubicBezTo>
                      <a:pt x="35881" y="3894"/>
                      <a:pt x="36782" y="4171"/>
                      <a:pt x="37639" y="4483"/>
                    </a:cubicBezTo>
                    <a:cubicBezTo>
                      <a:pt x="37514" y="4510"/>
                      <a:pt x="37389" y="4546"/>
                      <a:pt x="37264" y="4590"/>
                    </a:cubicBezTo>
                    <a:cubicBezTo>
                      <a:pt x="36488" y="4858"/>
                      <a:pt x="35917" y="5366"/>
                      <a:pt x="35988" y="5714"/>
                    </a:cubicBezTo>
                    <a:cubicBezTo>
                      <a:pt x="36035" y="5921"/>
                      <a:pt x="36289" y="6029"/>
                      <a:pt x="36646" y="6029"/>
                    </a:cubicBezTo>
                    <a:cubicBezTo>
                      <a:pt x="36904" y="6029"/>
                      <a:pt x="37215" y="5973"/>
                      <a:pt x="37541" y="5857"/>
                    </a:cubicBezTo>
                    <a:cubicBezTo>
                      <a:pt x="38183" y="5634"/>
                      <a:pt x="38683" y="5250"/>
                      <a:pt x="38790" y="4920"/>
                    </a:cubicBezTo>
                    <a:cubicBezTo>
                      <a:pt x="39691" y="5277"/>
                      <a:pt x="40538" y="5670"/>
                      <a:pt x="41332" y="6071"/>
                    </a:cubicBezTo>
                    <a:cubicBezTo>
                      <a:pt x="41261" y="6089"/>
                      <a:pt x="41189" y="6098"/>
                      <a:pt x="41118" y="6116"/>
                    </a:cubicBezTo>
                    <a:cubicBezTo>
                      <a:pt x="40315" y="6303"/>
                      <a:pt x="39700" y="6740"/>
                      <a:pt x="39735" y="7097"/>
                    </a:cubicBezTo>
                    <a:cubicBezTo>
                      <a:pt x="39766" y="7347"/>
                      <a:pt x="40108" y="7492"/>
                      <a:pt x="40586" y="7492"/>
                    </a:cubicBezTo>
                    <a:cubicBezTo>
                      <a:pt x="40791" y="7492"/>
                      <a:pt x="41020" y="7465"/>
                      <a:pt x="41261" y="7409"/>
                    </a:cubicBezTo>
                    <a:cubicBezTo>
                      <a:pt x="41841" y="7276"/>
                      <a:pt x="42331" y="6999"/>
                      <a:pt x="42536" y="6722"/>
                    </a:cubicBezTo>
                    <a:cubicBezTo>
                      <a:pt x="43518" y="7284"/>
                      <a:pt x="44419" y="7882"/>
                      <a:pt x="45240" y="8507"/>
                    </a:cubicBezTo>
                    <a:cubicBezTo>
                      <a:pt x="45183" y="8502"/>
                      <a:pt x="45123" y="8500"/>
                      <a:pt x="45060" y="8500"/>
                    </a:cubicBezTo>
                    <a:cubicBezTo>
                      <a:pt x="44859" y="8500"/>
                      <a:pt x="44631" y="8523"/>
                      <a:pt x="44392" y="8578"/>
                    </a:cubicBezTo>
                    <a:cubicBezTo>
                      <a:pt x="43589" y="8765"/>
                      <a:pt x="42965" y="9211"/>
                      <a:pt x="43009" y="9568"/>
                    </a:cubicBezTo>
                    <a:cubicBezTo>
                      <a:pt x="43034" y="9816"/>
                      <a:pt x="43368" y="9956"/>
                      <a:pt x="43839" y="9956"/>
                    </a:cubicBezTo>
                    <a:cubicBezTo>
                      <a:pt x="44046" y="9956"/>
                      <a:pt x="44280" y="9929"/>
                      <a:pt x="44526" y="9872"/>
                    </a:cubicBezTo>
                    <a:cubicBezTo>
                      <a:pt x="45231" y="9711"/>
                      <a:pt x="45793" y="9354"/>
                      <a:pt x="45900" y="9024"/>
                    </a:cubicBezTo>
                    <a:cubicBezTo>
                      <a:pt x="46587" y="9586"/>
                      <a:pt x="47211" y="10175"/>
                      <a:pt x="47773" y="10764"/>
                    </a:cubicBezTo>
                    <a:cubicBezTo>
                      <a:pt x="48014" y="11022"/>
                      <a:pt x="48246" y="11299"/>
                      <a:pt x="48469" y="11584"/>
                    </a:cubicBezTo>
                    <a:cubicBezTo>
                      <a:pt x="48361" y="11570"/>
                      <a:pt x="48242" y="11563"/>
                      <a:pt x="48115" y="11563"/>
                    </a:cubicBezTo>
                    <a:cubicBezTo>
                      <a:pt x="48012" y="11563"/>
                      <a:pt x="47903" y="11567"/>
                      <a:pt x="47791" y="11575"/>
                    </a:cubicBezTo>
                    <a:cubicBezTo>
                      <a:pt x="46970" y="11665"/>
                      <a:pt x="46301" y="12013"/>
                      <a:pt x="46292" y="12378"/>
                    </a:cubicBezTo>
                    <a:cubicBezTo>
                      <a:pt x="46285" y="12683"/>
                      <a:pt x="46766" y="12897"/>
                      <a:pt x="47418" y="12897"/>
                    </a:cubicBezTo>
                    <a:cubicBezTo>
                      <a:pt x="47529" y="12897"/>
                      <a:pt x="47645" y="12891"/>
                      <a:pt x="47764" y="12878"/>
                    </a:cubicBezTo>
                    <a:cubicBezTo>
                      <a:pt x="48326" y="12824"/>
                      <a:pt x="48817" y="12646"/>
                      <a:pt x="49076" y="12414"/>
                    </a:cubicBezTo>
                    <a:cubicBezTo>
                      <a:pt x="49531" y="13110"/>
                      <a:pt x="49941" y="13850"/>
                      <a:pt x="50298" y="14653"/>
                    </a:cubicBezTo>
                    <a:cubicBezTo>
                      <a:pt x="50128" y="14555"/>
                      <a:pt x="49923" y="14475"/>
                      <a:pt x="49691" y="14412"/>
                    </a:cubicBezTo>
                    <a:cubicBezTo>
                      <a:pt x="49396" y="14333"/>
                      <a:pt x="49107" y="14294"/>
                      <a:pt x="48852" y="14294"/>
                    </a:cubicBezTo>
                    <a:cubicBezTo>
                      <a:pt x="48424" y="14294"/>
                      <a:pt x="48095" y="14405"/>
                      <a:pt x="48005" y="14617"/>
                    </a:cubicBezTo>
                    <a:cubicBezTo>
                      <a:pt x="47871" y="14948"/>
                      <a:pt x="48398" y="15394"/>
                      <a:pt x="49200" y="15617"/>
                    </a:cubicBezTo>
                    <a:cubicBezTo>
                      <a:pt x="49500" y="15700"/>
                      <a:pt x="49792" y="15740"/>
                      <a:pt x="50049" y="15740"/>
                    </a:cubicBezTo>
                    <a:cubicBezTo>
                      <a:pt x="50312" y="15740"/>
                      <a:pt x="50537" y="15698"/>
                      <a:pt x="50690" y="15617"/>
                    </a:cubicBezTo>
                    <a:cubicBezTo>
                      <a:pt x="51003" y="16446"/>
                      <a:pt x="51261" y="17321"/>
                      <a:pt x="51457" y="18239"/>
                    </a:cubicBezTo>
                    <a:cubicBezTo>
                      <a:pt x="51350" y="18141"/>
                      <a:pt x="51234" y="18043"/>
                      <a:pt x="51101" y="17945"/>
                    </a:cubicBezTo>
                    <a:cubicBezTo>
                      <a:pt x="50644" y="17627"/>
                      <a:pt x="50160" y="17446"/>
                      <a:pt x="49818" y="17446"/>
                    </a:cubicBezTo>
                    <a:cubicBezTo>
                      <a:pt x="49652" y="17446"/>
                      <a:pt x="49520" y="17489"/>
                      <a:pt x="49441" y="17579"/>
                    </a:cubicBezTo>
                    <a:cubicBezTo>
                      <a:pt x="49200" y="17838"/>
                      <a:pt x="49548" y="18445"/>
                      <a:pt x="50226" y="18917"/>
                    </a:cubicBezTo>
                    <a:cubicBezTo>
                      <a:pt x="50687" y="19235"/>
                      <a:pt x="51167" y="19417"/>
                      <a:pt x="51509" y="19417"/>
                    </a:cubicBezTo>
                    <a:cubicBezTo>
                      <a:pt x="51571" y="19417"/>
                      <a:pt x="51628" y="19411"/>
                      <a:pt x="51681" y="19399"/>
                    </a:cubicBezTo>
                    <a:cubicBezTo>
                      <a:pt x="51841" y="20354"/>
                      <a:pt x="51939" y="21344"/>
                      <a:pt x="51984" y="22361"/>
                    </a:cubicBezTo>
                    <a:cubicBezTo>
                      <a:pt x="51841" y="22156"/>
                      <a:pt x="51609" y="21933"/>
                      <a:pt x="51324" y="21736"/>
                    </a:cubicBezTo>
                    <a:cubicBezTo>
                      <a:pt x="50864" y="21416"/>
                      <a:pt x="50376" y="21235"/>
                      <a:pt x="50034" y="21235"/>
                    </a:cubicBezTo>
                    <a:cubicBezTo>
                      <a:pt x="49871" y="21235"/>
                      <a:pt x="49742" y="21276"/>
                      <a:pt x="49664" y="21362"/>
                    </a:cubicBezTo>
                    <a:cubicBezTo>
                      <a:pt x="49432" y="21629"/>
                      <a:pt x="49780" y="22227"/>
                      <a:pt x="50458" y="22700"/>
                    </a:cubicBezTo>
                    <a:cubicBezTo>
                      <a:pt x="50914" y="23020"/>
                      <a:pt x="51396" y="23199"/>
                      <a:pt x="51737" y="23199"/>
                    </a:cubicBezTo>
                    <a:cubicBezTo>
                      <a:pt x="51844" y="23199"/>
                      <a:pt x="51936" y="23182"/>
                      <a:pt x="52011" y="23146"/>
                    </a:cubicBezTo>
                    <a:lnTo>
                      <a:pt x="52011" y="23146"/>
                    </a:lnTo>
                    <a:cubicBezTo>
                      <a:pt x="52028" y="24225"/>
                      <a:pt x="51984" y="25332"/>
                      <a:pt x="51868" y="26456"/>
                    </a:cubicBezTo>
                    <a:cubicBezTo>
                      <a:pt x="51770" y="26197"/>
                      <a:pt x="51556" y="25894"/>
                      <a:pt x="51261" y="25608"/>
                    </a:cubicBezTo>
                    <a:cubicBezTo>
                      <a:pt x="50804" y="25171"/>
                      <a:pt x="50283" y="24907"/>
                      <a:pt x="49940" y="24907"/>
                    </a:cubicBezTo>
                    <a:cubicBezTo>
                      <a:pt x="49835" y="24907"/>
                      <a:pt x="49747" y="24931"/>
                      <a:pt x="49682" y="24984"/>
                    </a:cubicBezTo>
                    <a:cubicBezTo>
                      <a:pt x="49397" y="25216"/>
                      <a:pt x="49655" y="25858"/>
                      <a:pt x="50253" y="26438"/>
                    </a:cubicBezTo>
                    <a:cubicBezTo>
                      <a:pt x="50707" y="26871"/>
                      <a:pt x="51221" y="27134"/>
                      <a:pt x="51564" y="27134"/>
                    </a:cubicBezTo>
                    <a:cubicBezTo>
                      <a:pt x="51659" y="27134"/>
                      <a:pt x="51741" y="27114"/>
                      <a:pt x="51805" y="27071"/>
                    </a:cubicBezTo>
                    <a:lnTo>
                      <a:pt x="51805" y="27071"/>
                    </a:lnTo>
                    <a:cubicBezTo>
                      <a:pt x="51707" y="27945"/>
                      <a:pt x="51565" y="28829"/>
                      <a:pt x="51386" y="29721"/>
                    </a:cubicBezTo>
                    <a:cubicBezTo>
                      <a:pt x="51315" y="29578"/>
                      <a:pt x="51226" y="29435"/>
                      <a:pt x="51118" y="29293"/>
                    </a:cubicBezTo>
                    <a:cubicBezTo>
                      <a:pt x="50708" y="28733"/>
                      <a:pt x="50185" y="28366"/>
                      <a:pt x="49842" y="28366"/>
                    </a:cubicBezTo>
                    <a:cubicBezTo>
                      <a:pt x="49775" y="28366"/>
                      <a:pt x="49715" y="28380"/>
                      <a:pt x="49664" y="28409"/>
                    </a:cubicBezTo>
                    <a:cubicBezTo>
                      <a:pt x="49352" y="28588"/>
                      <a:pt x="49495" y="29266"/>
                      <a:pt x="49986" y="29935"/>
                    </a:cubicBezTo>
                    <a:cubicBezTo>
                      <a:pt x="50351" y="30425"/>
                      <a:pt x="50806" y="30773"/>
                      <a:pt x="51145" y="30845"/>
                    </a:cubicBezTo>
                    <a:cubicBezTo>
                      <a:pt x="51083" y="31130"/>
                      <a:pt x="51011" y="31407"/>
                      <a:pt x="50940" y="31692"/>
                    </a:cubicBezTo>
                    <a:cubicBezTo>
                      <a:pt x="50771" y="32352"/>
                      <a:pt x="50583" y="33004"/>
                      <a:pt x="50378" y="33637"/>
                    </a:cubicBezTo>
                    <a:cubicBezTo>
                      <a:pt x="50325" y="33485"/>
                      <a:pt x="50244" y="33325"/>
                      <a:pt x="50155" y="33164"/>
                    </a:cubicBezTo>
                    <a:cubicBezTo>
                      <a:pt x="49789" y="32550"/>
                      <a:pt x="49282" y="32118"/>
                      <a:pt x="48939" y="32118"/>
                    </a:cubicBezTo>
                    <a:cubicBezTo>
                      <a:pt x="48888" y="32118"/>
                      <a:pt x="48841" y="32128"/>
                      <a:pt x="48799" y="32147"/>
                    </a:cubicBezTo>
                    <a:cubicBezTo>
                      <a:pt x="48469" y="32290"/>
                      <a:pt x="48540" y="32986"/>
                      <a:pt x="48960" y="33691"/>
                    </a:cubicBezTo>
                    <a:cubicBezTo>
                      <a:pt x="49272" y="34226"/>
                      <a:pt x="49691" y="34609"/>
                      <a:pt x="50021" y="34716"/>
                    </a:cubicBezTo>
                    <a:cubicBezTo>
                      <a:pt x="49629" y="35805"/>
                      <a:pt x="49192" y="36849"/>
                      <a:pt x="48719" y="37839"/>
                    </a:cubicBezTo>
                    <a:cubicBezTo>
                      <a:pt x="48674" y="37616"/>
                      <a:pt x="48594" y="37348"/>
                      <a:pt x="48469" y="37089"/>
                    </a:cubicBezTo>
                    <a:cubicBezTo>
                      <a:pt x="48154" y="36412"/>
                      <a:pt x="47657" y="35931"/>
                      <a:pt x="47314" y="35931"/>
                    </a:cubicBezTo>
                    <a:cubicBezTo>
                      <a:pt x="47278" y="35931"/>
                      <a:pt x="47243" y="35936"/>
                      <a:pt x="47211" y="35948"/>
                    </a:cubicBezTo>
                    <a:cubicBezTo>
                      <a:pt x="46872" y="36064"/>
                      <a:pt x="46881" y="36759"/>
                      <a:pt x="47238" y="37500"/>
                    </a:cubicBezTo>
                    <a:cubicBezTo>
                      <a:pt x="47532" y="38124"/>
                      <a:pt x="47978" y="38579"/>
                      <a:pt x="48317" y="38651"/>
                    </a:cubicBezTo>
                    <a:cubicBezTo>
                      <a:pt x="47737" y="39748"/>
                      <a:pt x="47113" y="40783"/>
                      <a:pt x="46444" y="41737"/>
                    </a:cubicBezTo>
                    <a:cubicBezTo>
                      <a:pt x="46462" y="41496"/>
                      <a:pt x="46444" y="41211"/>
                      <a:pt x="46372" y="40899"/>
                    </a:cubicBezTo>
                    <a:cubicBezTo>
                      <a:pt x="46191" y="40123"/>
                      <a:pt x="45777" y="39514"/>
                      <a:pt x="45428" y="39514"/>
                    </a:cubicBezTo>
                    <a:cubicBezTo>
                      <a:pt x="45415" y="39514"/>
                      <a:pt x="45403" y="39514"/>
                      <a:pt x="45391" y="39516"/>
                    </a:cubicBezTo>
                    <a:cubicBezTo>
                      <a:pt x="45034" y="39552"/>
                      <a:pt x="44892" y="40230"/>
                      <a:pt x="45079" y="41033"/>
                    </a:cubicBezTo>
                    <a:cubicBezTo>
                      <a:pt x="45240" y="41764"/>
                      <a:pt x="45614" y="42335"/>
                      <a:pt x="45953" y="42415"/>
                    </a:cubicBezTo>
                    <a:cubicBezTo>
                      <a:pt x="45382" y="43165"/>
                      <a:pt x="44776" y="43869"/>
                      <a:pt x="44151" y="44503"/>
                    </a:cubicBezTo>
                    <a:cubicBezTo>
                      <a:pt x="44142" y="44414"/>
                      <a:pt x="44133" y="44315"/>
                      <a:pt x="44124" y="44226"/>
                    </a:cubicBezTo>
                    <a:cubicBezTo>
                      <a:pt x="44010" y="43417"/>
                      <a:pt x="43635" y="42781"/>
                      <a:pt x="43274" y="42781"/>
                    </a:cubicBezTo>
                    <a:cubicBezTo>
                      <a:pt x="43269" y="42781"/>
                      <a:pt x="43264" y="42781"/>
                      <a:pt x="43259" y="42781"/>
                    </a:cubicBezTo>
                    <a:cubicBezTo>
                      <a:pt x="42902" y="42790"/>
                      <a:pt x="42697" y="43468"/>
                      <a:pt x="42813" y="44280"/>
                    </a:cubicBezTo>
                    <a:cubicBezTo>
                      <a:pt x="42875" y="44735"/>
                      <a:pt x="43018" y="45136"/>
                      <a:pt x="43206" y="45395"/>
                    </a:cubicBezTo>
                    <a:cubicBezTo>
                      <a:pt x="42528" y="45993"/>
                      <a:pt x="41823" y="46519"/>
                      <a:pt x="41100" y="46974"/>
                    </a:cubicBezTo>
                    <a:cubicBezTo>
                      <a:pt x="41198" y="46778"/>
                      <a:pt x="41279" y="46555"/>
                      <a:pt x="41341" y="46314"/>
                    </a:cubicBezTo>
                    <a:cubicBezTo>
                      <a:pt x="41528" y="45502"/>
                      <a:pt x="41412" y="44753"/>
                      <a:pt x="41064" y="44637"/>
                    </a:cubicBezTo>
                    <a:cubicBezTo>
                      <a:pt x="41035" y="44626"/>
                      <a:pt x="41004" y="44621"/>
                      <a:pt x="40973" y="44621"/>
                    </a:cubicBezTo>
                    <a:cubicBezTo>
                      <a:pt x="40652" y="44621"/>
                      <a:pt x="40280" y="45154"/>
                      <a:pt x="40101" y="45895"/>
                    </a:cubicBezTo>
                    <a:cubicBezTo>
                      <a:pt x="39940" y="46581"/>
                      <a:pt x="40003" y="47224"/>
                      <a:pt x="40244" y="47474"/>
                    </a:cubicBezTo>
                    <a:cubicBezTo>
                      <a:pt x="39575" y="47821"/>
                      <a:pt x="38897" y="48116"/>
                      <a:pt x="38210" y="48330"/>
                    </a:cubicBezTo>
                    <a:cubicBezTo>
                      <a:pt x="37889" y="48437"/>
                      <a:pt x="37576" y="48526"/>
                      <a:pt x="37255" y="48615"/>
                    </a:cubicBezTo>
                    <a:cubicBezTo>
                      <a:pt x="37451" y="48455"/>
                      <a:pt x="37657" y="48223"/>
                      <a:pt x="37835" y="47937"/>
                    </a:cubicBezTo>
                    <a:cubicBezTo>
                      <a:pt x="38281" y="47233"/>
                      <a:pt x="38424" y="46483"/>
                      <a:pt x="38138" y="46260"/>
                    </a:cubicBezTo>
                    <a:cubicBezTo>
                      <a:pt x="38086" y="46218"/>
                      <a:pt x="38022" y="46198"/>
                      <a:pt x="37950" y="46198"/>
                    </a:cubicBezTo>
                    <a:cubicBezTo>
                      <a:pt x="37643" y="46198"/>
                      <a:pt x="37187" y="46564"/>
                      <a:pt x="36818" y="47135"/>
                    </a:cubicBezTo>
                    <a:cubicBezTo>
                      <a:pt x="36381" y="47830"/>
                      <a:pt x="36238" y="48562"/>
                      <a:pt x="36497" y="48803"/>
                    </a:cubicBezTo>
                    <a:cubicBezTo>
                      <a:pt x="34562" y="49262"/>
                      <a:pt x="32583" y="49464"/>
                      <a:pt x="30597" y="49464"/>
                    </a:cubicBezTo>
                    <a:cubicBezTo>
                      <a:pt x="28994" y="49464"/>
                      <a:pt x="27386" y="49332"/>
                      <a:pt x="25792" y="49097"/>
                    </a:cubicBezTo>
                    <a:cubicBezTo>
                      <a:pt x="25988" y="49008"/>
                      <a:pt x="26184" y="48874"/>
                      <a:pt x="26389" y="48714"/>
                    </a:cubicBezTo>
                    <a:cubicBezTo>
                      <a:pt x="27032" y="48178"/>
                      <a:pt x="27406" y="47500"/>
                      <a:pt x="27210" y="47206"/>
                    </a:cubicBezTo>
                    <a:cubicBezTo>
                      <a:pt x="27149" y="47107"/>
                      <a:pt x="27036" y="47061"/>
                      <a:pt x="26889" y="47061"/>
                    </a:cubicBezTo>
                    <a:cubicBezTo>
                      <a:pt x="26582" y="47061"/>
                      <a:pt x="26127" y="47264"/>
                      <a:pt x="25693" y="47625"/>
                    </a:cubicBezTo>
                    <a:cubicBezTo>
                      <a:pt x="25149" y="48062"/>
                      <a:pt x="24810" y="48606"/>
                      <a:pt x="24810" y="48945"/>
                    </a:cubicBezTo>
                    <a:cubicBezTo>
                      <a:pt x="23945" y="48794"/>
                      <a:pt x="23080" y="48615"/>
                      <a:pt x="22223" y="48410"/>
                    </a:cubicBezTo>
                    <a:cubicBezTo>
                      <a:pt x="22955" y="48116"/>
                      <a:pt x="23472" y="47625"/>
                      <a:pt x="23392" y="47286"/>
                    </a:cubicBezTo>
                    <a:cubicBezTo>
                      <a:pt x="23347" y="47093"/>
                      <a:pt x="23113" y="46993"/>
                      <a:pt x="22779" y="46993"/>
                    </a:cubicBezTo>
                    <a:cubicBezTo>
                      <a:pt x="22511" y="46993"/>
                      <a:pt x="22180" y="47057"/>
                      <a:pt x="21831" y="47188"/>
                    </a:cubicBezTo>
                    <a:cubicBezTo>
                      <a:pt x="21286" y="47402"/>
                      <a:pt x="20840" y="47723"/>
                      <a:pt x="20653" y="48018"/>
                    </a:cubicBezTo>
                    <a:cubicBezTo>
                      <a:pt x="19877" y="47804"/>
                      <a:pt x="19110" y="47572"/>
                      <a:pt x="18351" y="47331"/>
                    </a:cubicBezTo>
                    <a:cubicBezTo>
                      <a:pt x="19074" y="47027"/>
                      <a:pt x="19600" y="46537"/>
                      <a:pt x="19520" y="46198"/>
                    </a:cubicBezTo>
                    <a:cubicBezTo>
                      <a:pt x="19476" y="46005"/>
                      <a:pt x="19243" y="45909"/>
                      <a:pt x="18912" y="45909"/>
                    </a:cubicBezTo>
                    <a:cubicBezTo>
                      <a:pt x="18643" y="45909"/>
                      <a:pt x="18310" y="45972"/>
                      <a:pt x="17959" y="46100"/>
                    </a:cubicBezTo>
                    <a:cubicBezTo>
                      <a:pt x="17477" y="46287"/>
                      <a:pt x="17076" y="46564"/>
                      <a:pt x="16862" y="46822"/>
                    </a:cubicBezTo>
                    <a:cubicBezTo>
                      <a:pt x="16175" y="46581"/>
                      <a:pt x="15497" y="46332"/>
                      <a:pt x="14828" y="46064"/>
                    </a:cubicBezTo>
                    <a:cubicBezTo>
                      <a:pt x="15550" y="45832"/>
                      <a:pt x="16077" y="45404"/>
                      <a:pt x="16032" y="45074"/>
                    </a:cubicBezTo>
                    <a:cubicBezTo>
                      <a:pt x="16003" y="44847"/>
                      <a:pt x="15701" y="44719"/>
                      <a:pt x="15272" y="44719"/>
                    </a:cubicBezTo>
                    <a:cubicBezTo>
                      <a:pt x="15042" y="44719"/>
                      <a:pt x="14777" y="44755"/>
                      <a:pt x="14498" y="44833"/>
                    </a:cubicBezTo>
                    <a:cubicBezTo>
                      <a:pt x="13989" y="44976"/>
                      <a:pt x="13561" y="45208"/>
                      <a:pt x="13320" y="45457"/>
                    </a:cubicBezTo>
                    <a:cubicBezTo>
                      <a:pt x="12544" y="45127"/>
                      <a:pt x="11786" y="44797"/>
                      <a:pt x="11054" y="44458"/>
                    </a:cubicBezTo>
                    <a:cubicBezTo>
                      <a:pt x="11795" y="44289"/>
                      <a:pt x="12365" y="43905"/>
                      <a:pt x="12348" y="43575"/>
                    </a:cubicBezTo>
                    <a:cubicBezTo>
                      <a:pt x="12341" y="43302"/>
                      <a:pt x="11962" y="43143"/>
                      <a:pt x="11429" y="43143"/>
                    </a:cubicBezTo>
                    <a:cubicBezTo>
                      <a:pt x="11248" y="43143"/>
                      <a:pt x="11048" y="43162"/>
                      <a:pt x="10840" y="43200"/>
                    </a:cubicBezTo>
                    <a:cubicBezTo>
                      <a:pt x="10296" y="43298"/>
                      <a:pt x="9823" y="43522"/>
                      <a:pt x="9573" y="43762"/>
                    </a:cubicBezTo>
                    <a:cubicBezTo>
                      <a:pt x="8574" y="43281"/>
                      <a:pt x="7637" y="42808"/>
                      <a:pt x="6772" y="42344"/>
                    </a:cubicBezTo>
                    <a:lnTo>
                      <a:pt x="6772" y="42344"/>
                    </a:lnTo>
                    <a:cubicBezTo>
                      <a:pt x="6806" y="42347"/>
                      <a:pt x="6841" y="42348"/>
                      <a:pt x="6876" y="42348"/>
                    </a:cubicBezTo>
                    <a:cubicBezTo>
                      <a:pt x="6962" y="42348"/>
                      <a:pt x="7052" y="42341"/>
                      <a:pt x="7147" y="42335"/>
                    </a:cubicBezTo>
                    <a:cubicBezTo>
                      <a:pt x="7967" y="42264"/>
                      <a:pt x="8663" y="41907"/>
                      <a:pt x="8681" y="41550"/>
                    </a:cubicBezTo>
                    <a:cubicBezTo>
                      <a:pt x="8697" y="41230"/>
                      <a:pt x="8193" y="41019"/>
                      <a:pt x="7518" y="41019"/>
                    </a:cubicBezTo>
                    <a:cubicBezTo>
                      <a:pt x="7421" y="41019"/>
                      <a:pt x="7321" y="41024"/>
                      <a:pt x="7218" y="41033"/>
                    </a:cubicBezTo>
                    <a:cubicBezTo>
                      <a:pt x="6424" y="41113"/>
                      <a:pt x="5764" y="41434"/>
                      <a:pt x="5693" y="41773"/>
                    </a:cubicBezTo>
                    <a:cubicBezTo>
                      <a:pt x="4631" y="41202"/>
                      <a:pt x="3694" y="40676"/>
                      <a:pt x="2900" y="40221"/>
                    </a:cubicBezTo>
                    <a:cubicBezTo>
                      <a:pt x="3560" y="40096"/>
                      <a:pt x="4069" y="39793"/>
                      <a:pt x="4087" y="39480"/>
                    </a:cubicBezTo>
                    <a:cubicBezTo>
                      <a:pt x="4102" y="39171"/>
                      <a:pt x="3616" y="38956"/>
                      <a:pt x="2946" y="38956"/>
                    </a:cubicBezTo>
                    <a:cubicBezTo>
                      <a:pt x="2843" y="38956"/>
                      <a:pt x="2735" y="38961"/>
                      <a:pt x="2624" y="38972"/>
                    </a:cubicBezTo>
                    <a:cubicBezTo>
                      <a:pt x="2115" y="39016"/>
                      <a:pt x="1660" y="39168"/>
                      <a:pt x="1375" y="39364"/>
                    </a:cubicBezTo>
                    <a:cubicBezTo>
                      <a:pt x="688" y="38972"/>
                      <a:pt x="215" y="38731"/>
                      <a:pt x="1" y="38677"/>
                    </a:cubicBezTo>
                    <a:lnTo>
                      <a:pt x="1" y="38677"/>
                    </a:lnTo>
                    <a:cubicBezTo>
                      <a:pt x="144" y="39052"/>
                      <a:pt x="304" y="39302"/>
                      <a:pt x="483" y="39757"/>
                    </a:cubicBezTo>
                    <a:cubicBezTo>
                      <a:pt x="483" y="40060"/>
                      <a:pt x="625" y="40471"/>
                      <a:pt x="902" y="40890"/>
                    </a:cubicBezTo>
                    <a:cubicBezTo>
                      <a:pt x="1286" y="41462"/>
                      <a:pt x="1790" y="41850"/>
                      <a:pt x="2132" y="41850"/>
                    </a:cubicBezTo>
                    <a:cubicBezTo>
                      <a:pt x="2195" y="41850"/>
                      <a:pt x="2252" y="41837"/>
                      <a:pt x="2303" y="41809"/>
                    </a:cubicBezTo>
                    <a:cubicBezTo>
                      <a:pt x="2508" y="41702"/>
                      <a:pt x="2534" y="41363"/>
                      <a:pt x="2401" y="40952"/>
                    </a:cubicBezTo>
                    <a:lnTo>
                      <a:pt x="2401" y="40952"/>
                    </a:lnTo>
                    <a:cubicBezTo>
                      <a:pt x="2909" y="41256"/>
                      <a:pt x="3418" y="41550"/>
                      <a:pt x="3926" y="41835"/>
                    </a:cubicBezTo>
                    <a:cubicBezTo>
                      <a:pt x="3890" y="42139"/>
                      <a:pt x="4033" y="42603"/>
                      <a:pt x="4345" y="43067"/>
                    </a:cubicBezTo>
                    <a:cubicBezTo>
                      <a:pt x="4729" y="43639"/>
                      <a:pt x="5234" y="44027"/>
                      <a:pt x="5570" y="44027"/>
                    </a:cubicBezTo>
                    <a:cubicBezTo>
                      <a:pt x="5632" y="44027"/>
                      <a:pt x="5688" y="44013"/>
                      <a:pt x="5737" y="43985"/>
                    </a:cubicBezTo>
                    <a:cubicBezTo>
                      <a:pt x="6005" y="43852"/>
                      <a:pt x="5978" y="43361"/>
                      <a:pt x="5710" y="42817"/>
                    </a:cubicBezTo>
                    <a:lnTo>
                      <a:pt x="5710" y="42817"/>
                    </a:lnTo>
                    <a:cubicBezTo>
                      <a:pt x="6433" y="43209"/>
                      <a:pt x="7156" y="43584"/>
                      <a:pt x="7878" y="43941"/>
                    </a:cubicBezTo>
                    <a:cubicBezTo>
                      <a:pt x="7842" y="43950"/>
                      <a:pt x="7807" y="43959"/>
                      <a:pt x="7780" y="43976"/>
                    </a:cubicBezTo>
                    <a:cubicBezTo>
                      <a:pt x="7486" y="44182"/>
                      <a:pt x="7655" y="44851"/>
                      <a:pt x="8164" y="45484"/>
                    </a:cubicBezTo>
                    <a:cubicBezTo>
                      <a:pt x="8585" y="46000"/>
                      <a:pt x="9106" y="46332"/>
                      <a:pt x="9449" y="46332"/>
                    </a:cubicBezTo>
                    <a:cubicBezTo>
                      <a:pt x="9528" y="46332"/>
                      <a:pt x="9597" y="46315"/>
                      <a:pt x="9653" y="46278"/>
                    </a:cubicBezTo>
                    <a:cubicBezTo>
                      <a:pt x="9948" y="46082"/>
                      <a:pt x="9778" y="45404"/>
                      <a:pt x="9270" y="44770"/>
                    </a:cubicBezTo>
                    <a:cubicBezTo>
                      <a:pt x="9190" y="44681"/>
                      <a:pt x="9118" y="44592"/>
                      <a:pt x="9038" y="44512"/>
                    </a:cubicBezTo>
                    <a:lnTo>
                      <a:pt x="9038" y="44512"/>
                    </a:lnTo>
                    <a:cubicBezTo>
                      <a:pt x="9975" y="44967"/>
                      <a:pt x="10911" y="45404"/>
                      <a:pt x="11830" y="45805"/>
                    </a:cubicBezTo>
                    <a:cubicBezTo>
                      <a:pt x="11803" y="45802"/>
                      <a:pt x="11777" y="45800"/>
                      <a:pt x="11752" y="45800"/>
                    </a:cubicBezTo>
                    <a:cubicBezTo>
                      <a:pt x="11654" y="45800"/>
                      <a:pt x="11573" y="45827"/>
                      <a:pt x="11509" y="45877"/>
                    </a:cubicBezTo>
                    <a:cubicBezTo>
                      <a:pt x="11224" y="46100"/>
                      <a:pt x="11456" y="46751"/>
                      <a:pt x="12026" y="47340"/>
                    </a:cubicBezTo>
                    <a:cubicBezTo>
                      <a:pt x="12464" y="47791"/>
                      <a:pt x="12983" y="48070"/>
                      <a:pt x="13326" y="48070"/>
                    </a:cubicBezTo>
                    <a:cubicBezTo>
                      <a:pt x="13423" y="48070"/>
                      <a:pt x="13507" y="48047"/>
                      <a:pt x="13570" y="48000"/>
                    </a:cubicBezTo>
                    <a:cubicBezTo>
                      <a:pt x="13855" y="47777"/>
                      <a:pt x="13623" y="47117"/>
                      <a:pt x="13052" y="46528"/>
                    </a:cubicBezTo>
                    <a:cubicBezTo>
                      <a:pt x="12901" y="46376"/>
                      <a:pt x="12740" y="46242"/>
                      <a:pt x="12588" y="46126"/>
                    </a:cubicBezTo>
                    <a:lnTo>
                      <a:pt x="12588" y="46126"/>
                    </a:lnTo>
                    <a:cubicBezTo>
                      <a:pt x="14783" y="47063"/>
                      <a:pt x="16933" y="47848"/>
                      <a:pt x="19012" y="48473"/>
                    </a:cubicBezTo>
                    <a:cubicBezTo>
                      <a:pt x="18994" y="48482"/>
                      <a:pt x="18976" y="48491"/>
                      <a:pt x="18958" y="48508"/>
                    </a:cubicBezTo>
                    <a:cubicBezTo>
                      <a:pt x="18699" y="48758"/>
                      <a:pt x="18985" y="49383"/>
                      <a:pt x="19609" y="49918"/>
                    </a:cubicBezTo>
                    <a:cubicBezTo>
                      <a:pt x="20060" y="50298"/>
                      <a:pt x="20558" y="50520"/>
                      <a:pt x="20900" y="50520"/>
                    </a:cubicBezTo>
                    <a:cubicBezTo>
                      <a:pt x="21032" y="50520"/>
                      <a:pt x="21141" y="50487"/>
                      <a:pt x="21215" y="50417"/>
                    </a:cubicBezTo>
                    <a:cubicBezTo>
                      <a:pt x="21474" y="50177"/>
                      <a:pt x="21188" y="49543"/>
                      <a:pt x="20564" y="49017"/>
                    </a:cubicBezTo>
                    <a:cubicBezTo>
                      <a:pt x="20493" y="48963"/>
                      <a:pt x="20430" y="48910"/>
                      <a:pt x="20359" y="48856"/>
                    </a:cubicBezTo>
                    <a:lnTo>
                      <a:pt x="20359" y="48856"/>
                    </a:lnTo>
                    <a:cubicBezTo>
                      <a:pt x="21438" y="49151"/>
                      <a:pt x="22509" y="49400"/>
                      <a:pt x="23552" y="49606"/>
                    </a:cubicBezTo>
                    <a:cubicBezTo>
                      <a:pt x="23552" y="49918"/>
                      <a:pt x="23820" y="50373"/>
                      <a:pt x="24284" y="50774"/>
                    </a:cubicBezTo>
                    <a:cubicBezTo>
                      <a:pt x="24740" y="51166"/>
                      <a:pt x="25245" y="51400"/>
                      <a:pt x="25587" y="51400"/>
                    </a:cubicBezTo>
                    <a:cubicBezTo>
                      <a:pt x="25713" y="51400"/>
                      <a:pt x="25818" y="51368"/>
                      <a:pt x="25890" y="51301"/>
                    </a:cubicBezTo>
                    <a:cubicBezTo>
                      <a:pt x="26148" y="51069"/>
                      <a:pt x="25890" y="50453"/>
                      <a:pt x="25301" y="49918"/>
                    </a:cubicBezTo>
                    <a:lnTo>
                      <a:pt x="25301" y="49918"/>
                    </a:lnTo>
                    <a:cubicBezTo>
                      <a:pt x="26059" y="50034"/>
                      <a:pt x="26800" y="50132"/>
                      <a:pt x="27540" y="50203"/>
                    </a:cubicBezTo>
                    <a:cubicBezTo>
                      <a:pt x="27683" y="50453"/>
                      <a:pt x="27977" y="50739"/>
                      <a:pt x="28370" y="50979"/>
                    </a:cubicBezTo>
                    <a:cubicBezTo>
                      <a:pt x="28809" y="51246"/>
                      <a:pt x="29266" y="51389"/>
                      <a:pt x="29602" y="51389"/>
                    </a:cubicBezTo>
                    <a:cubicBezTo>
                      <a:pt x="29804" y="51389"/>
                      <a:pt x="29963" y="51337"/>
                      <a:pt x="30047" y="51229"/>
                    </a:cubicBezTo>
                    <a:cubicBezTo>
                      <a:pt x="30208" y="51033"/>
                      <a:pt x="30056" y="50676"/>
                      <a:pt x="29699" y="50337"/>
                    </a:cubicBezTo>
                    <a:lnTo>
                      <a:pt x="29699" y="50337"/>
                    </a:lnTo>
                    <a:cubicBezTo>
                      <a:pt x="30000" y="50345"/>
                      <a:pt x="30301" y="50350"/>
                      <a:pt x="30600" y="50350"/>
                    </a:cubicBezTo>
                    <a:cubicBezTo>
                      <a:pt x="30968" y="50350"/>
                      <a:pt x="31334" y="50343"/>
                      <a:pt x="31697" y="50328"/>
                    </a:cubicBezTo>
                    <a:cubicBezTo>
                      <a:pt x="31867" y="50569"/>
                      <a:pt x="32215" y="50828"/>
                      <a:pt x="32670" y="51015"/>
                    </a:cubicBezTo>
                    <a:cubicBezTo>
                      <a:pt x="33049" y="51167"/>
                      <a:pt x="33430" y="51243"/>
                      <a:pt x="33739" y="51243"/>
                    </a:cubicBezTo>
                    <a:cubicBezTo>
                      <a:pt x="34048" y="51243"/>
                      <a:pt x="34284" y="51167"/>
                      <a:pt x="34374" y="51015"/>
                    </a:cubicBezTo>
                    <a:cubicBezTo>
                      <a:pt x="34507" y="50783"/>
                      <a:pt x="34284" y="50453"/>
                      <a:pt x="33865" y="50168"/>
                    </a:cubicBezTo>
                    <a:cubicBezTo>
                      <a:pt x="34436" y="50105"/>
                      <a:pt x="35007" y="50016"/>
                      <a:pt x="35560" y="49918"/>
                    </a:cubicBezTo>
                    <a:cubicBezTo>
                      <a:pt x="35739" y="50141"/>
                      <a:pt x="36069" y="50364"/>
                      <a:pt x="36479" y="50533"/>
                    </a:cubicBezTo>
                    <a:cubicBezTo>
                      <a:pt x="36858" y="50690"/>
                      <a:pt x="37240" y="50768"/>
                      <a:pt x="37548" y="50768"/>
                    </a:cubicBezTo>
                    <a:cubicBezTo>
                      <a:pt x="37857" y="50768"/>
                      <a:pt x="38094" y="50690"/>
                      <a:pt x="38183" y="50533"/>
                    </a:cubicBezTo>
                    <a:cubicBezTo>
                      <a:pt x="38344" y="50257"/>
                      <a:pt x="37987" y="49820"/>
                      <a:pt x="37371" y="49508"/>
                    </a:cubicBezTo>
                    <a:cubicBezTo>
                      <a:pt x="37755" y="49409"/>
                      <a:pt x="38121" y="49302"/>
                      <a:pt x="38486" y="49186"/>
                    </a:cubicBezTo>
                    <a:cubicBezTo>
                      <a:pt x="38879" y="49061"/>
                      <a:pt x="39262" y="48910"/>
                      <a:pt x="39637" y="48749"/>
                    </a:cubicBezTo>
                    <a:cubicBezTo>
                      <a:pt x="39842" y="48972"/>
                      <a:pt x="40333" y="49151"/>
                      <a:pt x="40931" y="49177"/>
                    </a:cubicBezTo>
                    <a:cubicBezTo>
                      <a:pt x="40984" y="49180"/>
                      <a:pt x="41036" y="49181"/>
                      <a:pt x="41088" y="49181"/>
                    </a:cubicBezTo>
                    <a:cubicBezTo>
                      <a:pt x="41850" y="49181"/>
                      <a:pt x="42487" y="48941"/>
                      <a:pt x="42545" y="48606"/>
                    </a:cubicBezTo>
                    <a:cubicBezTo>
                      <a:pt x="42608" y="48276"/>
                      <a:pt x="42055" y="47973"/>
                      <a:pt x="41287" y="47911"/>
                    </a:cubicBezTo>
                    <a:cubicBezTo>
                      <a:pt x="42974" y="46903"/>
                      <a:pt x="44553" y="45520"/>
                      <a:pt x="45971" y="43816"/>
                    </a:cubicBezTo>
                    <a:cubicBezTo>
                      <a:pt x="46062" y="43844"/>
                      <a:pt x="46171" y="43857"/>
                      <a:pt x="46293" y="43857"/>
                    </a:cubicBezTo>
                    <a:cubicBezTo>
                      <a:pt x="46566" y="43857"/>
                      <a:pt x="46905" y="43788"/>
                      <a:pt x="47256" y="43646"/>
                    </a:cubicBezTo>
                    <a:cubicBezTo>
                      <a:pt x="48023" y="43334"/>
                      <a:pt x="48567" y="42808"/>
                      <a:pt x="48469" y="42469"/>
                    </a:cubicBezTo>
                    <a:cubicBezTo>
                      <a:pt x="48421" y="42284"/>
                      <a:pt x="48196" y="42190"/>
                      <a:pt x="47880" y="42190"/>
                    </a:cubicBezTo>
                    <a:cubicBezTo>
                      <a:pt x="47661" y="42190"/>
                      <a:pt x="47399" y="42235"/>
                      <a:pt x="47122" y="42326"/>
                    </a:cubicBezTo>
                    <a:cubicBezTo>
                      <a:pt x="47639" y="41595"/>
                      <a:pt x="48130" y="40818"/>
                      <a:pt x="48594" y="39998"/>
                    </a:cubicBezTo>
                    <a:cubicBezTo>
                      <a:pt x="48647" y="40014"/>
                      <a:pt x="48709" y="40022"/>
                      <a:pt x="48776" y="40022"/>
                    </a:cubicBezTo>
                    <a:cubicBezTo>
                      <a:pt x="49080" y="40022"/>
                      <a:pt x="49509" y="39861"/>
                      <a:pt x="49932" y="39570"/>
                    </a:cubicBezTo>
                    <a:cubicBezTo>
                      <a:pt x="50619" y="39097"/>
                      <a:pt x="51029" y="38472"/>
                      <a:pt x="50860" y="38151"/>
                    </a:cubicBezTo>
                    <a:cubicBezTo>
                      <a:pt x="50799" y="38036"/>
                      <a:pt x="50664" y="37981"/>
                      <a:pt x="50484" y="37981"/>
                    </a:cubicBezTo>
                    <a:cubicBezTo>
                      <a:pt x="50216" y="37981"/>
                      <a:pt x="49847" y="38104"/>
                      <a:pt x="49468" y="38338"/>
                    </a:cubicBezTo>
                    <a:cubicBezTo>
                      <a:pt x="49825" y="37598"/>
                      <a:pt x="50164" y="36831"/>
                      <a:pt x="50476" y="36037"/>
                    </a:cubicBezTo>
                    <a:cubicBezTo>
                      <a:pt x="50526" y="36056"/>
                      <a:pt x="50585" y="36065"/>
                      <a:pt x="50649" y="36065"/>
                    </a:cubicBezTo>
                    <a:cubicBezTo>
                      <a:pt x="50955" y="36065"/>
                      <a:pt x="51405" y="35862"/>
                      <a:pt x="51832" y="35502"/>
                    </a:cubicBezTo>
                    <a:cubicBezTo>
                      <a:pt x="52474" y="34984"/>
                      <a:pt x="52822" y="34315"/>
                      <a:pt x="52626" y="34021"/>
                    </a:cubicBezTo>
                    <a:cubicBezTo>
                      <a:pt x="52565" y="33922"/>
                      <a:pt x="52452" y="33875"/>
                      <a:pt x="52306" y="33875"/>
                    </a:cubicBezTo>
                    <a:cubicBezTo>
                      <a:pt x="52002" y="33875"/>
                      <a:pt x="51555" y="34076"/>
                      <a:pt x="51127" y="34431"/>
                    </a:cubicBezTo>
                    <a:cubicBezTo>
                      <a:pt x="51092" y="34458"/>
                      <a:pt x="51065" y="34485"/>
                      <a:pt x="51038" y="34511"/>
                    </a:cubicBezTo>
                    <a:cubicBezTo>
                      <a:pt x="51297" y="33726"/>
                      <a:pt x="51538" y="32932"/>
                      <a:pt x="51752" y="32112"/>
                    </a:cubicBezTo>
                    <a:cubicBezTo>
                      <a:pt x="51783" y="32118"/>
                      <a:pt x="51816" y="32121"/>
                      <a:pt x="51850" y="32121"/>
                    </a:cubicBezTo>
                    <a:cubicBezTo>
                      <a:pt x="52159" y="32121"/>
                      <a:pt x="52620" y="31875"/>
                      <a:pt x="53037" y="31442"/>
                    </a:cubicBezTo>
                    <a:cubicBezTo>
                      <a:pt x="53607" y="30854"/>
                      <a:pt x="53893" y="30158"/>
                      <a:pt x="53670" y="29881"/>
                    </a:cubicBezTo>
                    <a:cubicBezTo>
                      <a:pt x="53609" y="29808"/>
                      <a:pt x="53515" y="29773"/>
                      <a:pt x="53399" y="29773"/>
                    </a:cubicBezTo>
                    <a:cubicBezTo>
                      <a:pt x="53094" y="29773"/>
                      <a:pt x="52636" y="30017"/>
                      <a:pt x="52216" y="30443"/>
                    </a:cubicBezTo>
                    <a:cubicBezTo>
                      <a:pt x="52189" y="30479"/>
                      <a:pt x="52162" y="30506"/>
                      <a:pt x="52135" y="30533"/>
                    </a:cubicBezTo>
                    <a:cubicBezTo>
                      <a:pt x="52305" y="29765"/>
                      <a:pt x="52439" y="29007"/>
                      <a:pt x="52555" y="28258"/>
                    </a:cubicBezTo>
                    <a:cubicBezTo>
                      <a:pt x="52840" y="28160"/>
                      <a:pt x="53206" y="27856"/>
                      <a:pt x="53509" y="27419"/>
                    </a:cubicBezTo>
                    <a:cubicBezTo>
                      <a:pt x="53982" y="26750"/>
                      <a:pt x="54143" y="26010"/>
                      <a:pt x="53875" y="25769"/>
                    </a:cubicBezTo>
                    <a:cubicBezTo>
                      <a:pt x="53819" y="25719"/>
                      <a:pt x="53749" y="25696"/>
                      <a:pt x="53669" y="25696"/>
                    </a:cubicBezTo>
                    <a:cubicBezTo>
                      <a:pt x="53430" y="25696"/>
                      <a:pt x="53103" y="25903"/>
                      <a:pt x="52796" y="26250"/>
                    </a:cubicBezTo>
                    <a:cubicBezTo>
                      <a:pt x="52849" y="25555"/>
                      <a:pt x="52885" y="24868"/>
                      <a:pt x="52903" y="24199"/>
                    </a:cubicBezTo>
                    <a:cubicBezTo>
                      <a:pt x="53197" y="24109"/>
                      <a:pt x="53554" y="23726"/>
                      <a:pt x="53830" y="23173"/>
                    </a:cubicBezTo>
                    <a:cubicBezTo>
                      <a:pt x="54187" y="22432"/>
                      <a:pt x="54241" y="21674"/>
                      <a:pt x="53938" y="21487"/>
                    </a:cubicBezTo>
                    <a:cubicBezTo>
                      <a:pt x="53891" y="21459"/>
                      <a:pt x="53839" y="21445"/>
                      <a:pt x="53783" y="21445"/>
                    </a:cubicBezTo>
                    <a:cubicBezTo>
                      <a:pt x="53518" y="21445"/>
                      <a:pt x="53163" y="21748"/>
                      <a:pt x="52876" y="22227"/>
                    </a:cubicBezTo>
                    <a:cubicBezTo>
                      <a:pt x="52840" y="21603"/>
                      <a:pt x="52796" y="20987"/>
                      <a:pt x="52724" y="20389"/>
                    </a:cubicBezTo>
                    <a:cubicBezTo>
                      <a:pt x="53010" y="20273"/>
                      <a:pt x="53349" y="19908"/>
                      <a:pt x="53599" y="19390"/>
                    </a:cubicBezTo>
                    <a:cubicBezTo>
                      <a:pt x="53964" y="18641"/>
                      <a:pt x="54009" y="17891"/>
                      <a:pt x="53706" y="17704"/>
                    </a:cubicBezTo>
                    <a:cubicBezTo>
                      <a:pt x="53659" y="17673"/>
                      <a:pt x="53605" y="17658"/>
                      <a:pt x="53547" y="17658"/>
                    </a:cubicBezTo>
                    <a:cubicBezTo>
                      <a:pt x="53242" y="17658"/>
                      <a:pt x="52809" y="18073"/>
                      <a:pt x="52501" y="18703"/>
                    </a:cubicBezTo>
                    <a:cubicBezTo>
                      <a:pt x="52492" y="18721"/>
                      <a:pt x="52483" y="18739"/>
                      <a:pt x="52474" y="18757"/>
                    </a:cubicBezTo>
                    <a:cubicBezTo>
                      <a:pt x="52314" y="17900"/>
                      <a:pt x="52109" y="17080"/>
                      <a:pt x="51859" y="16286"/>
                    </a:cubicBezTo>
                    <a:cubicBezTo>
                      <a:pt x="52162" y="16205"/>
                      <a:pt x="52448" y="15661"/>
                      <a:pt x="52537" y="14939"/>
                    </a:cubicBezTo>
                    <a:cubicBezTo>
                      <a:pt x="52626" y="14118"/>
                      <a:pt x="52421" y="13395"/>
                      <a:pt x="52073" y="13315"/>
                    </a:cubicBezTo>
                    <a:cubicBezTo>
                      <a:pt x="52052" y="13310"/>
                      <a:pt x="52031" y="13308"/>
                      <a:pt x="52010" y="13308"/>
                    </a:cubicBezTo>
                    <a:cubicBezTo>
                      <a:pt x="51683" y="13308"/>
                      <a:pt x="51362" y="13882"/>
                      <a:pt x="51270" y="14653"/>
                    </a:cubicBezTo>
                    <a:cubicBezTo>
                      <a:pt x="51270" y="14662"/>
                      <a:pt x="51270" y="14662"/>
                      <a:pt x="51270" y="14662"/>
                    </a:cubicBezTo>
                    <a:cubicBezTo>
                      <a:pt x="50967" y="13931"/>
                      <a:pt x="50619" y="13226"/>
                      <a:pt x="50226" y="12566"/>
                    </a:cubicBezTo>
                    <a:lnTo>
                      <a:pt x="50226" y="12566"/>
                    </a:lnTo>
                    <a:cubicBezTo>
                      <a:pt x="50280" y="12584"/>
                      <a:pt x="50325" y="12584"/>
                      <a:pt x="50369" y="12584"/>
                    </a:cubicBezTo>
                    <a:cubicBezTo>
                      <a:pt x="50717" y="12530"/>
                      <a:pt x="50842" y="11843"/>
                      <a:pt x="50628" y="11040"/>
                    </a:cubicBezTo>
                    <a:cubicBezTo>
                      <a:pt x="50431" y="10279"/>
                      <a:pt x="50005" y="9690"/>
                      <a:pt x="49663" y="9690"/>
                    </a:cubicBezTo>
                    <a:cubicBezTo>
                      <a:pt x="49649" y="9690"/>
                      <a:pt x="49634" y="9691"/>
                      <a:pt x="49620" y="9693"/>
                    </a:cubicBezTo>
                    <a:cubicBezTo>
                      <a:pt x="49263" y="9747"/>
                      <a:pt x="49147" y="10434"/>
                      <a:pt x="49352" y="11236"/>
                    </a:cubicBezTo>
                    <a:cubicBezTo>
                      <a:pt x="49361" y="11254"/>
                      <a:pt x="49361" y="11272"/>
                      <a:pt x="49370" y="11290"/>
                    </a:cubicBezTo>
                    <a:cubicBezTo>
                      <a:pt x="49067" y="10889"/>
                      <a:pt x="48754" y="10505"/>
                      <a:pt x="48415" y="10148"/>
                    </a:cubicBezTo>
                    <a:cubicBezTo>
                      <a:pt x="48059" y="9764"/>
                      <a:pt x="47675" y="9390"/>
                      <a:pt x="47282" y="9033"/>
                    </a:cubicBezTo>
                    <a:cubicBezTo>
                      <a:pt x="47398" y="8747"/>
                      <a:pt x="47354" y="8230"/>
                      <a:pt x="47131" y="7677"/>
                    </a:cubicBezTo>
                    <a:cubicBezTo>
                      <a:pt x="46852" y="6971"/>
                      <a:pt x="46376" y="6461"/>
                      <a:pt x="46038" y="6461"/>
                    </a:cubicBezTo>
                    <a:cubicBezTo>
                      <a:pt x="46008" y="6461"/>
                      <a:pt x="45980" y="6465"/>
                      <a:pt x="45953" y="6473"/>
                    </a:cubicBezTo>
                    <a:cubicBezTo>
                      <a:pt x="45650" y="6562"/>
                      <a:pt x="45596" y="7124"/>
                      <a:pt x="45802" y="7793"/>
                    </a:cubicBezTo>
                    <a:cubicBezTo>
                      <a:pt x="45240" y="7356"/>
                      <a:pt x="44651" y="6945"/>
                      <a:pt x="44044" y="6562"/>
                    </a:cubicBezTo>
                    <a:cubicBezTo>
                      <a:pt x="44124" y="6553"/>
                      <a:pt x="44187" y="6535"/>
                      <a:pt x="44240" y="6490"/>
                    </a:cubicBezTo>
                    <a:cubicBezTo>
                      <a:pt x="44535" y="6285"/>
                      <a:pt x="44321" y="5616"/>
                      <a:pt x="43759" y="5010"/>
                    </a:cubicBezTo>
                    <a:cubicBezTo>
                      <a:pt x="43322" y="4523"/>
                      <a:pt x="42807" y="4221"/>
                      <a:pt x="42469" y="4221"/>
                    </a:cubicBezTo>
                    <a:cubicBezTo>
                      <a:pt x="42379" y="4221"/>
                      <a:pt x="42302" y="4242"/>
                      <a:pt x="42242" y="4287"/>
                    </a:cubicBezTo>
                    <a:cubicBezTo>
                      <a:pt x="41957" y="4492"/>
                      <a:pt x="42162" y="5161"/>
                      <a:pt x="42715" y="5768"/>
                    </a:cubicBezTo>
                    <a:cubicBezTo>
                      <a:pt x="41974" y="5357"/>
                      <a:pt x="41207" y="4974"/>
                      <a:pt x="40422" y="4617"/>
                    </a:cubicBezTo>
                    <a:cubicBezTo>
                      <a:pt x="40663" y="4367"/>
                      <a:pt x="40378" y="3743"/>
                      <a:pt x="39771" y="3208"/>
                    </a:cubicBezTo>
                    <a:cubicBezTo>
                      <a:pt x="39310" y="2799"/>
                      <a:pt x="38806" y="2561"/>
                      <a:pt x="38465" y="2561"/>
                    </a:cubicBezTo>
                    <a:cubicBezTo>
                      <a:pt x="38344" y="2561"/>
                      <a:pt x="38244" y="2591"/>
                      <a:pt x="38174" y="2654"/>
                    </a:cubicBezTo>
                    <a:cubicBezTo>
                      <a:pt x="37942" y="2860"/>
                      <a:pt x="38138" y="3377"/>
                      <a:pt x="38602" y="3868"/>
                    </a:cubicBezTo>
                    <a:cubicBezTo>
                      <a:pt x="37942" y="3627"/>
                      <a:pt x="37273" y="3395"/>
                      <a:pt x="36586" y="3181"/>
                    </a:cubicBezTo>
                    <a:cubicBezTo>
                      <a:pt x="36666" y="2877"/>
                      <a:pt x="36336" y="2369"/>
                      <a:pt x="35765" y="1941"/>
                    </a:cubicBezTo>
                    <a:cubicBezTo>
                      <a:pt x="35307" y="1600"/>
                      <a:pt x="34814" y="1401"/>
                      <a:pt x="34475" y="1401"/>
                    </a:cubicBezTo>
                    <a:cubicBezTo>
                      <a:pt x="34326" y="1401"/>
                      <a:pt x="34206" y="1440"/>
                      <a:pt x="34133" y="1521"/>
                    </a:cubicBezTo>
                    <a:cubicBezTo>
                      <a:pt x="33937" y="1736"/>
                      <a:pt x="34124" y="2191"/>
                      <a:pt x="34570" y="2619"/>
                    </a:cubicBezTo>
                    <a:cubicBezTo>
                      <a:pt x="33812" y="2422"/>
                      <a:pt x="33036" y="2253"/>
                      <a:pt x="32250" y="2101"/>
                    </a:cubicBezTo>
                    <a:cubicBezTo>
                      <a:pt x="32349" y="1798"/>
                      <a:pt x="31965" y="1290"/>
                      <a:pt x="31332" y="897"/>
                    </a:cubicBezTo>
                    <a:cubicBezTo>
                      <a:pt x="30885" y="632"/>
                      <a:pt x="30421" y="484"/>
                      <a:pt x="30086" y="484"/>
                    </a:cubicBezTo>
                    <a:cubicBezTo>
                      <a:pt x="29892" y="484"/>
                      <a:pt x="29742" y="534"/>
                      <a:pt x="29663" y="638"/>
                    </a:cubicBezTo>
                    <a:cubicBezTo>
                      <a:pt x="29476" y="888"/>
                      <a:pt x="29761" y="1370"/>
                      <a:pt x="30315" y="1771"/>
                    </a:cubicBezTo>
                    <a:cubicBezTo>
                      <a:pt x="29583" y="1664"/>
                      <a:pt x="28834" y="1575"/>
                      <a:pt x="28093" y="1504"/>
                    </a:cubicBezTo>
                    <a:cubicBezTo>
                      <a:pt x="28129" y="1191"/>
                      <a:pt x="27710" y="736"/>
                      <a:pt x="27058" y="406"/>
                    </a:cubicBezTo>
                    <a:cubicBezTo>
                      <a:pt x="26648" y="201"/>
                      <a:pt x="26230" y="97"/>
                      <a:pt x="25908" y="97"/>
                    </a:cubicBezTo>
                    <a:cubicBezTo>
                      <a:pt x="25656" y="97"/>
                      <a:pt x="25464" y="161"/>
                      <a:pt x="25381" y="290"/>
                    </a:cubicBezTo>
                    <a:cubicBezTo>
                      <a:pt x="25212" y="549"/>
                      <a:pt x="25524" y="986"/>
                      <a:pt x="26077" y="1334"/>
                    </a:cubicBezTo>
                    <a:cubicBezTo>
                      <a:pt x="25444" y="1298"/>
                      <a:pt x="24810" y="1272"/>
                      <a:pt x="24168" y="1254"/>
                    </a:cubicBezTo>
                    <a:cubicBezTo>
                      <a:pt x="24248" y="933"/>
                      <a:pt x="23767" y="487"/>
                      <a:pt x="23044" y="210"/>
                    </a:cubicBezTo>
                    <a:cubicBezTo>
                      <a:pt x="22680" y="70"/>
                      <a:pt x="22318" y="1"/>
                      <a:pt x="220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3" name="Google Shape;18143;p37"/>
              <p:cNvSpPr/>
              <p:nvPr/>
            </p:nvSpPr>
            <p:spPr>
              <a:xfrm>
                <a:off x="7283140" y="-413042"/>
                <a:ext cx="64976" cy="33841"/>
              </a:xfrm>
              <a:custGeom>
                <a:avLst/>
                <a:gdLst/>
                <a:ahLst/>
                <a:cxnLst/>
                <a:rect l="l" t="t" r="r" b="b"/>
                <a:pathLst>
                  <a:path w="3026" h="1576" extrusionOk="0">
                    <a:moveTo>
                      <a:pt x="2268" y="1"/>
                    </a:moveTo>
                    <a:cubicBezTo>
                      <a:pt x="2014" y="1"/>
                      <a:pt x="1711" y="50"/>
                      <a:pt x="1393" y="154"/>
                    </a:cubicBezTo>
                    <a:cubicBezTo>
                      <a:pt x="590" y="421"/>
                      <a:pt x="1" y="912"/>
                      <a:pt x="63" y="1260"/>
                    </a:cubicBezTo>
                    <a:cubicBezTo>
                      <a:pt x="106" y="1467"/>
                      <a:pt x="369" y="1576"/>
                      <a:pt x="745" y="1576"/>
                    </a:cubicBezTo>
                    <a:cubicBezTo>
                      <a:pt x="1000" y="1576"/>
                      <a:pt x="1308" y="1525"/>
                      <a:pt x="1634" y="1421"/>
                    </a:cubicBezTo>
                    <a:cubicBezTo>
                      <a:pt x="2428" y="1162"/>
                      <a:pt x="3025" y="662"/>
                      <a:pt x="2954" y="314"/>
                    </a:cubicBezTo>
                    <a:cubicBezTo>
                      <a:pt x="2916" y="111"/>
                      <a:pt x="2648" y="1"/>
                      <a:pt x="2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4" name="Google Shape;18144;p37"/>
              <p:cNvSpPr/>
              <p:nvPr/>
            </p:nvSpPr>
            <p:spPr>
              <a:xfrm>
                <a:off x="7052675" y="-389828"/>
                <a:ext cx="46960" cy="57589"/>
              </a:xfrm>
              <a:custGeom>
                <a:avLst/>
                <a:gdLst/>
                <a:ahLst/>
                <a:cxnLst/>
                <a:rect l="l" t="t" r="r" b="b"/>
                <a:pathLst>
                  <a:path w="2187" h="2682" extrusionOk="0">
                    <a:moveTo>
                      <a:pt x="1717" y="0"/>
                    </a:moveTo>
                    <a:cubicBezTo>
                      <a:pt x="1406" y="0"/>
                      <a:pt x="951" y="366"/>
                      <a:pt x="590" y="937"/>
                    </a:cubicBezTo>
                    <a:cubicBezTo>
                      <a:pt x="135" y="1642"/>
                      <a:pt x="1" y="2391"/>
                      <a:pt x="278" y="2623"/>
                    </a:cubicBezTo>
                    <a:cubicBezTo>
                      <a:pt x="330" y="2663"/>
                      <a:pt x="393" y="2682"/>
                      <a:pt x="464" y="2682"/>
                    </a:cubicBezTo>
                    <a:cubicBezTo>
                      <a:pt x="776" y="2682"/>
                      <a:pt x="1234" y="2315"/>
                      <a:pt x="1598" y="1740"/>
                    </a:cubicBezTo>
                    <a:cubicBezTo>
                      <a:pt x="2053" y="1035"/>
                      <a:pt x="2187" y="286"/>
                      <a:pt x="1910" y="63"/>
                    </a:cubicBezTo>
                    <a:cubicBezTo>
                      <a:pt x="1856" y="21"/>
                      <a:pt x="1791" y="0"/>
                      <a:pt x="17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5" name="Google Shape;18145;p37"/>
              <p:cNvSpPr/>
              <p:nvPr/>
            </p:nvSpPr>
            <p:spPr>
              <a:xfrm>
                <a:off x="6966863" y="-385211"/>
                <a:ext cx="53273" cy="53166"/>
              </a:xfrm>
              <a:custGeom>
                <a:avLst/>
                <a:gdLst/>
                <a:ahLst/>
                <a:cxnLst/>
                <a:rect l="l" t="t" r="r" b="b"/>
                <a:pathLst>
                  <a:path w="2481" h="2476" extrusionOk="0">
                    <a:moveTo>
                      <a:pt x="1996" y="0"/>
                    </a:moveTo>
                    <a:cubicBezTo>
                      <a:pt x="1690" y="0"/>
                      <a:pt x="1226" y="290"/>
                      <a:pt x="803" y="767"/>
                    </a:cubicBezTo>
                    <a:cubicBezTo>
                      <a:pt x="250" y="1400"/>
                      <a:pt x="0" y="2123"/>
                      <a:pt x="241" y="2382"/>
                    </a:cubicBezTo>
                    <a:cubicBezTo>
                      <a:pt x="300" y="2445"/>
                      <a:pt x="384" y="2475"/>
                      <a:pt x="484" y="2475"/>
                    </a:cubicBezTo>
                    <a:cubicBezTo>
                      <a:pt x="792" y="2475"/>
                      <a:pt x="1260" y="2190"/>
                      <a:pt x="1677" y="1712"/>
                    </a:cubicBezTo>
                    <a:cubicBezTo>
                      <a:pt x="2231" y="1088"/>
                      <a:pt x="2480" y="356"/>
                      <a:pt x="2240" y="98"/>
                    </a:cubicBezTo>
                    <a:cubicBezTo>
                      <a:pt x="2180" y="32"/>
                      <a:pt x="2096" y="0"/>
                      <a:pt x="1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46" name="Google Shape;18146;p37"/>
          <p:cNvSpPr txBox="1">
            <a:spLocks noGrp="1"/>
          </p:cNvSpPr>
          <p:nvPr>
            <p:ph type="ctrTitle"/>
          </p:nvPr>
        </p:nvSpPr>
        <p:spPr>
          <a:xfrm>
            <a:off x="390905" y="1661160"/>
            <a:ext cx="8198150" cy="3192572"/>
          </a:xfrm>
          <a:prstGeom prst="rect">
            <a:avLst/>
          </a:prstGeom>
        </p:spPr>
        <p:txBody>
          <a:bodyPr spcFirstLastPara="1" wrap="square" lIns="91425" tIns="91425" rIns="91425" bIns="91425" anchor="b" anchorCtr="0">
            <a:noAutofit/>
          </a:bodyPr>
          <a:lstStyle/>
          <a:p>
            <a:pPr marL="0" lvl="0" indent="0" algn="ctr" rtl="0">
              <a:lnSpc>
                <a:spcPct val="100000"/>
              </a:lnSpc>
              <a:spcBef>
                <a:spcPts val="1200"/>
              </a:spcBef>
              <a:spcAft>
                <a:spcPts val="1200"/>
              </a:spcAft>
              <a:buNone/>
            </a:pPr>
            <a:r>
              <a:rPr lang="en" sz="3600" dirty="0">
                <a:solidFill>
                  <a:schemeClr val="accent6"/>
                </a:solidFill>
              </a:rPr>
              <a:t>Analytics on the </a:t>
            </a:r>
            <a:br>
              <a:rPr lang="en" sz="4500" dirty="0">
                <a:solidFill>
                  <a:schemeClr val="accent6"/>
                </a:solidFill>
              </a:rPr>
            </a:br>
            <a:r>
              <a:rPr lang="en" sz="4800" dirty="0">
                <a:solidFill>
                  <a:srgbClr val="0B014D"/>
                </a:solidFill>
              </a:rPr>
              <a:t>Barrie Baycats </a:t>
            </a:r>
            <a:br>
              <a:rPr lang="en" sz="4500" dirty="0">
                <a:solidFill>
                  <a:schemeClr val="accent6"/>
                </a:solidFill>
              </a:rPr>
            </a:br>
            <a:r>
              <a:rPr lang="en" sz="3600" dirty="0">
                <a:solidFill>
                  <a:schemeClr val="accent6"/>
                </a:solidFill>
              </a:rPr>
              <a:t>baseball team </a:t>
            </a:r>
            <a:endParaRPr sz="4500" dirty="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71"/>
        <p:cNvGrpSpPr/>
        <p:nvPr/>
      </p:nvGrpSpPr>
      <p:grpSpPr>
        <a:xfrm>
          <a:off x="0" y="0"/>
          <a:ext cx="0" cy="0"/>
          <a:chOff x="0" y="0"/>
          <a:chExt cx="0" cy="0"/>
        </a:xfrm>
      </p:grpSpPr>
      <p:grpSp>
        <p:nvGrpSpPr>
          <p:cNvPr id="19572" name="Google Shape;19572;p48"/>
          <p:cNvGrpSpPr/>
          <p:nvPr/>
        </p:nvGrpSpPr>
        <p:grpSpPr>
          <a:xfrm>
            <a:off x="924509" y="4019306"/>
            <a:ext cx="7717594" cy="790494"/>
            <a:chOff x="1499663" y="1685001"/>
            <a:chExt cx="6144581" cy="629374"/>
          </a:xfrm>
        </p:grpSpPr>
        <p:sp>
          <p:nvSpPr>
            <p:cNvPr id="19573" name="Google Shape;19573;p48"/>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4" name="Google Shape;19574;p48"/>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5" name="Google Shape;19575;p48"/>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6" name="Google Shape;19576;p48"/>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7" name="Google Shape;19577;p48"/>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8" name="Google Shape;19578;p48"/>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9" name="Google Shape;19579;p48"/>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80" name="Google Shape;19580;p48"/>
          <p:cNvSpPr txBox="1">
            <a:spLocks noGrp="1"/>
          </p:cNvSpPr>
          <p:nvPr>
            <p:ph type="subTitle" idx="1"/>
          </p:nvPr>
        </p:nvSpPr>
        <p:spPr>
          <a:xfrm>
            <a:off x="810427" y="1209810"/>
            <a:ext cx="6931493" cy="710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b="1" i="1" dirty="0"/>
              <a:t>OPS = </a:t>
            </a:r>
            <a:r>
              <a:rPr lang="en-CA" sz="1200" dirty="0">
                <a:effectLst/>
                <a:latin typeface="Aptos" panose="020B0004020202020204" pitchFamily="34" charset="0"/>
                <a:ea typeface="Aptos" panose="020B0004020202020204" pitchFamily="34" charset="0"/>
                <a:cs typeface="Times New Roman" panose="02020603050405020304" pitchFamily="18" charset="0"/>
              </a:rPr>
              <a:t>On-Base plus slugging = OBP + SLG. (percentage).</a:t>
            </a:r>
          </a:p>
          <a:p>
            <a:pPr marL="0" lvl="0" indent="0" algn="l" rtl="0">
              <a:spcBef>
                <a:spcPts val="0"/>
              </a:spcBef>
              <a:spcAft>
                <a:spcPts val="0"/>
              </a:spcAft>
              <a:buNone/>
            </a:pPr>
            <a:r>
              <a:rPr lang="en-US" sz="1200" dirty="0">
                <a:effectLst/>
                <a:latin typeface="Aptos" panose="020B0004020202020204" pitchFamily="34" charset="0"/>
                <a:ea typeface="Aptos" panose="020B0004020202020204" pitchFamily="34" charset="0"/>
                <a:cs typeface="Times New Roman" panose="02020603050405020304" pitchFamily="18" charset="0"/>
              </a:rPr>
              <a:t>How frequently a batter reaches base per plate appearance plu</a:t>
            </a:r>
            <a:r>
              <a:rPr lang="en-US" sz="1200" dirty="0">
                <a:latin typeface="Aptos" panose="020B0004020202020204" pitchFamily="34" charset="0"/>
                <a:ea typeface="Aptos" panose="020B0004020202020204" pitchFamily="34" charset="0"/>
                <a:cs typeface="Times New Roman" panose="02020603050405020304" pitchFamily="18" charset="0"/>
              </a:rPr>
              <a:t>s total number of bases a player records per at-bat.</a:t>
            </a:r>
            <a:endParaRPr lang="en-CA" dirty="0"/>
          </a:p>
        </p:txBody>
      </p:sp>
      <p:sp>
        <p:nvSpPr>
          <p:cNvPr id="19581" name="Google Shape;19581;p48"/>
          <p:cNvSpPr/>
          <p:nvPr/>
        </p:nvSpPr>
        <p:spPr>
          <a:xfrm rot="-7654388">
            <a:off x="4243292" y="194988"/>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2" name="Google Shape;19582;p48"/>
          <p:cNvSpPr/>
          <p:nvPr/>
        </p:nvSpPr>
        <p:spPr>
          <a:xfrm rot="3278972">
            <a:off x="8188799" y="366212"/>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3" name="Google Shape;19583;p48"/>
          <p:cNvSpPr/>
          <p:nvPr/>
        </p:nvSpPr>
        <p:spPr>
          <a:xfrm rot="9321148">
            <a:off x="8664877" y="368927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4" name="Google Shape;19584;p48"/>
          <p:cNvSpPr/>
          <p:nvPr/>
        </p:nvSpPr>
        <p:spPr>
          <a:xfrm rot="6928044">
            <a:off x="4147238" y="4904525"/>
            <a:ext cx="149099"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5" name="Google Shape;19585;p48"/>
          <p:cNvSpPr/>
          <p:nvPr/>
        </p:nvSpPr>
        <p:spPr>
          <a:xfrm rot="9321148">
            <a:off x="735877" y="979012"/>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6" name="Google Shape;19586;p48"/>
          <p:cNvSpPr/>
          <p:nvPr/>
        </p:nvSpPr>
        <p:spPr>
          <a:xfrm rot="3278972">
            <a:off x="537599" y="42202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88" name="Google Shape;19588;p48"/>
          <p:cNvGrpSpPr/>
          <p:nvPr/>
        </p:nvGrpSpPr>
        <p:grpSpPr>
          <a:xfrm>
            <a:off x="7035450" y="1276722"/>
            <a:ext cx="1488639" cy="2912629"/>
            <a:chOff x="6838600" y="1944224"/>
            <a:chExt cx="215864" cy="422371"/>
          </a:xfrm>
        </p:grpSpPr>
        <p:sp>
          <p:nvSpPr>
            <p:cNvPr id="19589" name="Google Shape;19589;p48"/>
            <p:cNvSpPr/>
            <p:nvPr/>
          </p:nvSpPr>
          <p:spPr>
            <a:xfrm>
              <a:off x="6866158" y="2105483"/>
              <a:ext cx="13507" cy="7089"/>
            </a:xfrm>
            <a:custGeom>
              <a:avLst/>
              <a:gdLst/>
              <a:ahLst/>
              <a:cxnLst/>
              <a:rect l="l" t="t" r="r" b="b"/>
              <a:pathLst>
                <a:path w="423" h="222" extrusionOk="0">
                  <a:moveTo>
                    <a:pt x="155" y="0"/>
                  </a:moveTo>
                  <a:cubicBezTo>
                    <a:pt x="35" y="0"/>
                    <a:pt x="1" y="101"/>
                    <a:pt x="18" y="171"/>
                  </a:cubicBezTo>
                  <a:cubicBezTo>
                    <a:pt x="27" y="210"/>
                    <a:pt x="64" y="221"/>
                    <a:pt x="112" y="221"/>
                  </a:cubicBezTo>
                  <a:cubicBezTo>
                    <a:pt x="183" y="221"/>
                    <a:pt x="279" y="197"/>
                    <a:pt x="354" y="197"/>
                  </a:cubicBezTo>
                  <a:cubicBezTo>
                    <a:pt x="377" y="197"/>
                    <a:pt x="397" y="199"/>
                    <a:pt x="415" y="205"/>
                  </a:cubicBezTo>
                  <a:lnTo>
                    <a:pt x="423" y="106"/>
                  </a:lnTo>
                  <a:cubicBezTo>
                    <a:pt x="306" y="29"/>
                    <a:pt x="218" y="0"/>
                    <a:pt x="155"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0" name="Google Shape;19590;p48"/>
            <p:cNvSpPr/>
            <p:nvPr/>
          </p:nvSpPr>
          <p:spPr>
            <a:xfrm>
              <a:off x="6862741" y="2105004"/>
              <a:ext cx="12741" cy="8111"/>
            </a:xfrm>
            <a:custGeom>
              <a:avLst/>
              <a:gdLst/>
              <a:ahLst/>
              <a:cxnLst/>
              <a:rect l="l" t="t" r="r" b="b"/>
              <a:pathLst>
                <a:path w="399" h="254" extrusionOk="0">
                  <a:moveTo>
                    <a:pt x="212" y="0"/>
                  </a:moveTo>
                  <a:cubicBezTo>
                    <a:pt x="124" y="0"/>
                    <a:pt x="24" y="22"/>
                    <a:pt x="15" y="57"/>
                  </a:cubicBezTo>
                  <a:cubicBezTo>
                    <a:pt x="0" y="114"/>
                    <a:pt x="72" y="246"/>
                    <a:pt x="144" y="254"/>
                  </a:cubicBezTo>
                  <a:cubicBezTo>
                    <a:pt x="147" y="254"/>
                    <a:pt x="151" y="254"/>
                    <a:pt x="155" y="254"/>
                  </a:cubicBezTo>
                  <a:cubicBezTo>
                    <a:pt x="227" y="254"/>
                    <a:pt x="398" y="218"/>
                    <a:pt x="348" y="42"/>
                  </a:cubicBezTo>
                  <a:cubicBezTo>
                    <a:pt x="338" y="13"/>
                    <a:pt x="279" y="0"/>
                    <a:pt x="212"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1" name="Google Shape;19591;p48"/>
            <p:cNvSpPr/>
            <p:nvPr/>
          </p:nvSpPr>
          <p:spPr>
            <a:xfrm>
              <a:off x="6862135" y="2098586"/>
              <a:ext cx="11017" cy="8973"/>
            </a:xfrm>
            <a:custGeom>
              <a:avLst/>
              <a:gdLst/>
              <a:ahLst/>
              <a:cxnLst/>
              <a:rect l="l" t="t" r="r" b="b"/>
              <a:pathLst>
                <a:path w="345" h="281" extrusionOk="0">
                  <a:moveTo>
                    <a:pt x="37" y="1"/>
                  </a:moveTo>
                  <a:cubicBezTo>
                    <a:pt x="33" y="1"/>
                    <a:pt x="30" y="2"/>
                    <a:pt x="27" y="5"/>
                  </a:cubicBezTo>
                  <a:cubicBezTo>
                    <a:pt x="0" y="31"/>
                    <a:pt x="76" y="148"/>
                    <a:pt x="159" y="220"/>
                  </a:cubicBezTo>
                  <a:cubicBezTo>
                    <a:pt x="212" y="262"/>
                    <a:pt x="264" y="281"/>
                    <a:pt x="298" y="281"/>
                  </a:cubicBezTo>
                  <a:cubicBezTo>
                    <a:pt x="319" y="281"/>
                    <a:pt x="334" y="273"/>
                    <a:pt x="337" y="258"/>
                  </a:cubicBezTo>
                  <a:cubicBezTo>
                    <a:pt x="344" y="220"/>
                    <a:pt x="288" y="182"/>
                    <a:pt x="193" y="137"/>
                  </a:cubicBezTo>
                  <a:cubicBezTo>
                    <a:pt x="115" y="96"/>
                    <a:pt x="68" y="1"/>
                    <a:pt x="37"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2" name="Google Shape;19592;p48"/>
            <p:cNvSpPr/>
            <p:nvPr/>
          </p:nvSpPr>
          <p:spPr>
            <a:xfrm>
              <a:off x="6856355" y="2104078"/>
              <a:ext cx="11240" cy="2714"/>
            </a:xfrm>
            <a:custGeom>
              <a:avLst/>
              <a:gdLst/>
              <a:ahLst/>
              <a:cxnLst/>
              <a:rect l="l" t="t" r="r" b="b"/>
              <a:pathLst>
                <a:path w="352" h="85" extrusionOk="0">
                  <a:moveTo>
                    <a:pt x="35" y="0"/>
                  </a:moveTo>
                  <a:cubicBezTo>
                    <a:pt x="12" y="0"/>
                    <a:pt x="0" y="5"/>
                    <a:pt x="0" y="18"/>
                  </a:cubicBezTo>
                  <a:cubicBezTo>
                    <a:pt x="0" y="41"/>
                    <a:pt x="53" y="71"/>
                    <a:pt x="144" y="82"/>
                  </a:cubicBezTo>
                  <a:cubicBezTo>
                    <a:pt x="158" y="84"/>
                    <a:pt x="174" y="85"/>
                    <a:pt x="190" y="85"/>
                  </a:cubicBezTo>
                  <a:cubicBezTo>
                    <a:pt x="270" y="85"/>
                    <a:pt x="352" y="63"/>
                    <a:pt x="352" y="41"/>
                  </a:cubicBezTo>
                  <a:cubicBezTo>
                    <a:pt x="352" y="14"/>
                    <a:pt x="238" y="26"/>
                    <a:pt x="144" y="14"/>
                  </a:cubicBezTo>
                  <a:cubicBezTo>
                    <a:pt x="96" y="6"/>
                    <a:pt x="59" y="0"/>
                    <a:pt x="35"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3" name="Google Shape;19593;p48"/>
            <p:cNvSpPr/>
            <p:nvPr/>
          </p:nvSpPr>
          <p:spPr>
            <a:xfrm>
              <a:off x="6855716" y="2107910"/>
              <a:ext cx="10793" cy="2714"/>
            </a:xfrm>
            <a:custGeom>
              <a:avLst/>
              <a:gdLst/>
              <a:ahLst/>
              <a:cxnLst/>
              <a:rect l="l" t="t" r="r" b="b"/>
              <a:pathLst>
                <a:path w="338" h="85" extrusionOk="0">
                  <a:moveTo>
                    <a:pt x="267" y="0"/>
                  </a:moveTo>
                  <a:cubicBezTo>
                    <a:pt x="242" y="0"/>
                    <a:pt x="211" y="3"/>
                    <a:pt x="175" y="8"/>
                  </a:cubicBezTo>
                  <a:cubicBezTo>
                    <a:pt x="152" y="10"/>
                    <a:pt x="128" y="10"/>
                    <a:pt x="106" y="10"/>
                  </a:cubicBezTo>
                  <a:cubicBezTo>
                    <a:pt x="92" y="10"/>
                    <a:pt x="79" y="10"/>
                    <a:pt x="68" y="10"/>
                  </a:cubicBezTo>
                  <a:cubicBezTo>
                    <a:pt x="28" y="10"/>
                    <a:pt x="1" y="12"/>
                    <a:pt x="5" y="26"/>
                  </a:cubicBezTo>
                  <a:cubicBezTo>
                    <a:pt x="8" y="51"/>
                    <a:pt x="84" y="84"/>
                    <a:pt x="166" y="84"/>
                  </a:cubicBezTo>
                  <a:cubicBezTo>
                    <a:pt x="174" y="84"/>
                    <a:pt x="182" y="84"/>
                    <a:pt x="190" y="83"/>
                  </a:cubicBezTo>
                  <a:cubicBezTo>
                    <a:pt x="277" y="76"/>
                    <a:pt x="338" y="49"/>
                    <a:pt x="330" y="23"/>
                  </a:cubicBezTo>
                  <a:cubicBezTo>
                    <a:pt x="328" y="7"/>
                    <a:pt x="305" y="0"/>
                    <a:pt x="267"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4" name="Google Shape;19594;p48"/>
            <p:cNvSpPr/>
            <p:nvPr/>
          </p:nvSpPr>
          <p:spPr>
            <a:xfrm>
              <a:off x="6859899" y="2111391"/>
              <a:ext cx="10123" cy="2139"/>
            </a:xfrm>
            <a:custGeom>
              <a:avLst/>
              <a:gdLst/>
              <a:ahLst/>
              <a:cxnLst/>
              <a:rect l="l" t="t" r="r" b="b"/>
              <a:pathLst>
                <a:path w="317" h="67" extrusionOk="0">
                  <a:moveTo>
                    <a:pt x="237" y="0"/>
                  </a:moveTo>
                  <a:cubicBezTo>
                    <a:pt x="214" y="0"/>
                    <a:pt x="185" y="2"/>
                    <a:pt x="154" y="4"/>
                  </a:cubicBezTo>
                  <a:cubicBezTo>
                    <a:pt x="137" y="5"/>
                    <a:pt x="121" y="5"/>
                    <a:pt x="106" y="5"/>
                  </a:cubicBezTo>
                  <a:cubicBezTo>
                    <a:pt x="90" y="5"/>
                    <a:pt x="76" y="5"/>
                    <a:pt x="63" y="5"/>
                  </a:cubicBezTo>
                  <a:cubicBezTo>
                    <a:pt x="23" y="5"/>
                    <a:pt x="0" y="7"/>
                    <a:pt x="2" y="23"/>
                  </a:cubicBezTo>
                  <a:cubicBezTo>
                    <a:pt x="6" y="46"/>
                    <a:pt x="49" y="66"/>
                    <a:pt x="119" y="66"/>
                  </a:cubicBezTo>
                  <a:cubicBezTo>
                    <a:pt x="130" y="66"/>
                    <a:pt x="142" y="66"/>
                    <a:pt x="154" y="65"/>
                  </a:cubicBezTo>
                  <a:cubicBezTo>
                    <a:pt x="244" y="61"/>
                    <a:pt x="316" y="50"/>
                    <a:pt x="312" y="23"/>
                  </a:cubicBezTo>
                  <a:cubicBezTo>
                    <a:pt x="310" y="6"/>
                    <a:pt x="282" y="0"/>
                    <a:pt x="237"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5" name="Google Shape;19595;p48"/>
            <p:cNvSpPr/>
            <p:nvPr/>
          </p:nvSpPr>
          <p:spPr>
            <a:xfrm>
              <a:off x="6921082" y="2040085"/>
              <a:ext cx="46590" cy="85324"/>
            </a:xfrm>
            <a:custGeom>
              <a:avLst/>
              <a:gdLst/>
              <a:ahLst/>
              <a:cxnLst/>
              <a:rect l="l" t="t" r="r" b="b"/>
              <a:pathLst>
                <a:path w="1459" h="2672" extrusionOk="0">
                  <a:moveTo>
                    <a:pt x="1092" y="1"/>
                  </a:moveTo>
                  <a:cubicBezTo>
                    <a:pt x="900" y="1"/>
                    <a:pt x="680" y="65"/>
                    <a:pt x="566" y="317"/>
                  </a:cubicBezTo>
                  <a:cubicBezTo>
                    <a:pt x="326" y="848"/>
                    <a:pt x="0" y="2672"/>
                    <a:pt x="431" y="2672"/>
                  </a:cubicBezTo>
                  <a:cubicBezTo>
                    <a:pt x="441" y="2672"/>
                    <a:pt x="453" y="2671"/>
                    <a:pt x="464" y="2668"/>
                  </a:cubicBezTo>
                  <a:cubicBezTo>
                    <a:pt x="914" y="2581"/>
                    <a:pt x="1436" y="563"/>
                    <a:pt x="1458" y="68"/>
                  </a:cubicBezTo>
                  <a:cubicBezTo>
                    <a:pt x="1458" y="68"/>
                    <a:pt x="1289" y="1"/>
                    <a:pt x="1092"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6" name="Google Shape;19596;p48"/>
            <p:cNvSpPr/>
            <p:nvPr/>
          </p:nvSpPr>
          <p:spPr>
            <a:xfrm>
              <a:off x="6931556" y="2041267"/>
              <a:ext cx="37074" cy="85356"/>
            </a:xfrm>
            <a:custGeom>
              <a:avLst/>
              <a:gdLst/>
              <a:ahLst/>
              <a:cxnLst/>
              <a:rect l="l" t="t" r="r" b="b"/>
              <a:pathLst>
                <a:path w="1161" h="2673" extrusionOk="0">
                  <a:moveTo>
                    <a:pt x="805" y="0"/>
                  </a:moveTo>
                  <a:cubicBezTo>
                    <a:pt x="49" y="8"/>
                    <a:pt x="359" y="2159"/>
                    <a:pt x="0" y="2586"/>
                  </a:cubicBezTo>
                  <a:cubicBezTo>
                    <a:pt x="32" y="2640"/>
                    <a:pt x="77" y="2673"/>
                    <a:pt x="133" y="2673"/>
                  </a:cubicBezTo>
                  <a:cubicBezTo>
                    <a:pt x="144" y="2673"/>
                    <a:pt x="155" y="2672"/>
                    <a:pt x="166" y="2669"/>
                  </a:cubicBezTo>
                  <a:cubicBezTo>
                    <a:pt x="616" y="2582"/>
                    <a:pt x="1138" y="564"/>
                    <a:pt x="1161" y="65"/>
                  </a:cubicBezTo>
                  <a:cubicBezTo>
                    <a:pt x="1161" y="65"/>
                    <a:pt x="998" y="4"/>
                    <a:pt x="805"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7" name="Google Shape;19597;p48"/>
            <p:cNvSpPr/>
            <p:nvPr/>
          </p:nvSpPr>
          <p:spPr>
            <a:xfrm>
              <a:off x="6876249" y="2101939"/>
              <a:ext cx="71018" cy="25833"/>
            </a:xfrm>
            <a:custGeom>
              <a:avLst/>
              <a:gdLst/>
              <a:ahLst/>
              <a:cxnLst/>
              <a:rect l="l" t="t" r="r" b="b"/>
              <a:pathLst>
                <a:path w="2224" h="809" extrusionOk="0">
                  <a:moveTo>
                    <a:pt x="1572" y="1"/>
                  </a:moveTo>
                  <a:cubicBezTo>
                    <a:pt x="1113" y="1"/>
                    <a:pt x="498" y="110"/>
                    <a:pt x="169" y="110"/>
                  </a:cubicBezTo>
                  <a:cubicBezTo>
                    <a:pt x="142" y="110"/>
                    <a:pt x="118" y="109"/>
                    <a:pt x="95" y="108"/>
                  </a:cubicBezTo>
                  <a:lnTo>
                    <a:pt x="1" y="410"/>
                  </a:lnTo>
                  <a:cubicBezTo>
                    <a:pt x="527" y="431"/>
                    <a:pt x="1380" y="809"/>
                    <a:pt x="1721" y="809"/>
                  </a:cubicBezTo>
                  <a:cubicBezTo>
                    <a:pt x="1745" y="809"/>
                    <a:pt x="1766" y="807"/>
                    <a:pt x="1785" y="803"/>
                  </a:cubicBezTo>
                  <a:cubicBezTo>
                    <a:pt x="2223" y="712"/>
                    <a:pt x="2174" y="471"/>
                    <a:pt x="2155" y="240"/>
                  </a:cubicBezTo>
                  <a:cubicBezTo>
                    <a:pt x="2142" y="55"/>
                    <a:pt x="1896" y="1"/>
                    <a:pt x="1572"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8" name="Google Shape;19598;p48"/>
            <p:cNvSpPr/>
            <p:nvPr/>
          </p:nvSpPr>
          <p:spPr>
            <a:xfrm>
              <a:off x="6876249" y="2107048"/>
              <a:ext cx="71497" cy="21107"/>
            </a:xfrm>
            <a:custGeom>
              <a:avLst/>
              <a:gdLst/>
              <a:ahLst/>
              <a:cxnLst/>
              <a:rect l="l" t="t" r="r" b="b"/>
              <a:pathLst>
                <a:path w="2239" h="661" extrusionOk="0">
                  <a:moveTo>
                    <a:pt x="2133" y="1"/>
                  </a:moveTo>
                  <a:cubicBezTo>
                    <a:pt x="2004" y="163"/>
                    <a:pt x="1793" y="314"/>
                    <a:pt x="1539" y="386"/>
                  </a:cubicBezTo>
                  <a:cubicBezTo>
                    <a:pt x="1512" y="394"/>
                    <a:pt x="1479" y="397"/>
                    <a:pt x="1440" y="397"/>
                  </a:cubicBezTo>
                  <a:cubicBezTo>
                    <a:pt x="1143" y="397"/>
                    <a:pt x="530" y="200"/>
                    <a:pt x="39" y="133"/>
                  </a:cubicBezTo>
                  <a:lnTo>
                    <a:pt x="1" y="250"/>
                  </a:lnTo>
                  <a:cubicBezTo>
                    <a:pt x="528" y="271"/>
                    <a:pt x="1396" y="660"/>
                    <a:pt x="1738" y="660"/>
                  </a:cubicBezTo>
                  <a:cubicBezTo>
                    <a:pt x="1761" y="660"/>
                    <a:pt x="1782" y="658"/>
                    <a:pt x="1800" y="655"/>
                  </a:cubicBezTo>
                  <a:cubicBezTo>
                    <a:pt x="2239" y="560"/>
                    <a:pt x="2231" y="333"/>
                    <a:pt x="2212" y="103"/>
                  </a:cubicBezTo>
                  <a:cubicBezTo>
                    <a:pt x="2212" y="72"/>
                    <a:pt x="2148" y="23"/>
                    <a:pt x="2133" y="1"/>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9" name="Google Shape;19599;p48"/>
            <p:cNvSpPr/>
            <p:nvPr/>
          </p:nvSpPr>
          <p:spPr>
            <a:xfrm>
              <a:off x="6963648" y="2008536"/>
              <a:ext cx="23438" cy="35541"/>
            </a:xfrm>
            <a:custGeom>
              <a:avLst/>
              <a:gdLst/>
              <a:ahLst/>
              <a:cxnLst/>
              <a:rect l="l" t="t" r="r" b="b"/>
              <a:pathLst>
                <a:path w="734" h="1113" extrusionOk="0">
                  <a:moveTo>
                    <a:pt x="677" y="1"/>
                  </a:moveTo>
                  <a:lnTo>
                    <a:pt x="50" y="114"/>
                  </a:lnTo>
                  <a:lnTo>
                    <a:pt x="1" y="1018"/>
                  </a:lnTo>
                  <a:cubicBezTo>
                    <a:pt x="59" y="1090"/>
                    <a:pt x="173" y="1113"/>
                    <a:pt x="294" y="1113"/>
                  </a:cubicBezTo>
                  <a:cubicBezTo>
                    <a:pt x="503" y="1113"/>
                    <a:pt x="734" y="1044"/>
                    <a:pt x="734" y="1044"/>
                  </a:cubicBezTo>
                  <a:lnTo>
                    <a:pt x="677" y="1"/>
                  </a:ln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0" name="Google Shape;19600;p48"/>
            <p:cNvSpPr/>
            <p:nvPr/>
          </p:nvSpPr>
          <p:spPr>
            <a:xfrm>
              <a:off x="6934206" y="2147506"/>
              <a:ext cx="96819" cy="218738"/>
            </a:xfrm>
            <a:custGeom>
              <a:avLst/>
              <a:gdLst/>
              <a:ahLst/>
              <a:cxnLst/>
              <a:rect l="l" t="t" r="r" b="b"/>
              <a:pathLst>
                <a:path w="3032" h="6850" extrusionOk="0">
                  <a:moveTo>
                    <a:pt x="963" y="0"/>
                  </a:moveTo>
                  <a:cubicBezTo>
                    <a:pt x="585" y="0"/>
                    <a:pt x="257" y="38"/>
                    <a:pt x="257" y="38"/>
                  </a:cubicBezTo>
                  <a:cubicBezTo>
                    <a:pt x="0" y="888"/>
                    <a:pt x="178" y="2763"/>
                    <a:pt x="272" y="3625"/>
                  </a:cubicBezTo>
                  <a:cubicBezTo>
                    <a:pt x="325" y="4079"/>
                    <a:pt x="511" y="6252"/>
                    <a:pt x="507" y="6849"/>
                  </a:cubicBezTo>
                  <a:lnTo>
                    <a:pt x="677" y="6849"/>
                  </a:lnTo>
                  <a:cubicBezTo>
                    <a:pt x="828" y="6041"/>
                    <a:pt x="847" y="5277"/>
                    <a:pt x="836" y="4702"/>
                  </a:cubicBezTo>
                  <a:cubicBezTo>
                    <a:pt x="828" y="4173"/>
                    <a:pt x="681" y="3901"/>
                    <a:pt x="703" y="3803"/>
                  </a:cubicBezTo>
                  <a:cubicBezTo>
                    <a:pt x="989" y="2456"/>
                    <a:pt x="987" y="1676"/>
                    <a:pt x="1114" y="1676"/>
                  </a:cubicBezTo>
                  <a:cubicBezTo>
                    <a:pt x="1118" y="1676"/>
                    <a:pt x="1122" y="1677"/>
                    <a:pt x="1127" y="1678"/>
                  </a:cubicBezTo>
                  <a:cubicBezTo>
                    <a:pt x="1236" y="1716"/>
                    <a:pt x="1459" y="2215"/>
                    <a:pt x="1652" y="2725"/>
                  </a:cubicBezTo>
                  <a:cubicBezTo>
                    <a:pt x="1822" y="3187"/>
                    <a:pt x="2076" y="3651"/>
                    <a:pt x="2121" y="3859"/>
                  </a:cubicBezTo>
                  <a:cubicBezTo>
                    <a:pt x="2162" y="4048"/>
                    <a:pt x="2155" y="4389"/>
                    <a:pt x="2265" y="4763"/>
                  </a:cubicBezTo>
                  <a:cubicBezTo>
                    <a:pt x="2518" y="5659"/>
                    <a:pt x="2937" y="6849"/>
                    <a:pt x="2937" y="6849"/>
                  </a:cubicBezTo>
                  <a:lnTo>
                    <a:pt x="3032" y="6849"/>
                  </a:lnTo>
                  <a:cubicBezTo>
                    <a:pt x="3032" y="6528"/>
                    <a:pt x="2915" y="5379"/>
                    <a:pt x="2726" y="4581"/>
                  </a:cubicBezTo>
                  <a:cubicBezTo>
                    <a:pt x="2635" y="4200"/>
                    <a:pt x="2537" y="3969"/>
                    <a:pt x="2495" y="3803"/>
                  </a:cubicBezTo>
                  <a:cubicBezTo>
                    <a:pt x="2408" y="3447"/>
                    <a:pt x="2314" y="1433"/>
                    <a:pt x="2083" y="348"/>
                  </a:cubicBezTo>
                  <a:cubicBezTo>
                    <a:pt x="2021" y="62"/>
                    <a:pt x="1450" y="0"/>
                    <a:pt x="963" y="0"/>
                  </a:cubicBezTo>
                  <a:close/>
                </a:path>
              </a:pathLst>
            </a:custGeom>
            <a:solidFill>
              <a:srgbClr val="6D4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1" name="Google Shape;19601;p48"/>
            <p:cNvSpPr/>
            <p:nvPr/>
          </p:nvSpPr>
          <p:spPr>
            <a:xfrm>
              <a:off x="6937048" y="2153414"/>
              <a:ext cx="93977" cy="212830"/>
            </a:xfrm>
            <a:custGeom>
              <a:avLst/>
              <a:gdLst/>
              <a:ahLst/>
              <a:cxnLst/>
              <a:rect l="l" t="t" r="r" b="b"/>
              <a:pathLst>
                <a:path w="2943" h="6665" extrusionOk="0">
                  <a:moveTo>
                    <a:pt x="1881" y="0"/>
                  </a:moveTo>
                  <a:lnTo>
                    <a:pt x="1881" y="0"/>
                  </a:lnTo>
                  <a:cubicBezTo>
                    <a:pt x="1884" y="11"/>
                    <a:pt x="1888" y="23"/>
                    <a:pt x="1892" y="38"/>
                  </a:cubicBezTo>
                  <a:cubicBezTo>
                    <a:pt x="1907" y="114"/>
                    <a:pt x="104" y="246"/>
                    <a:pt x="74" y="333"/>
                  </a:cubicBezTo>
                  <a:cubicBezTo>
                    <a:pt x="0" y="561"/>
                    <a:pt x="771" y="663"/>
                    <a:pt x="1306" y="663"/>
                  </a:cubicBezTo>
                  <a:cubicBezTo>
                    <a:pt x="1542" y="663"/>
                    <a:pt x="1733" y="643"/>
                    <a:pt x="1782" y="605"/>
                  </a:cubicBezTo>
                  <a:cubicBezTo>
                    <a:pt x="1953" y="1720"/>
                    <a:pt x="2228" y="3183"/>
                    <a:pt x="2304" y="3493"/>
                  </a:cubicBezTo>
                  <a:cubicBezTo>
                    <a:pt x="2346" y="3656"/>
                    <a:pt x="2444" y="3886"/>
                    <a:pt x="2535" y="4268"/>
                  </a:cubicBezTo>
                  <a:cubicBezTo>
                    <a:pt x="2701" y="4982"/>
                    <a:pt x="2871" y="6184"/>
                    <a:pt x="2905" y="6664"/>
                  </a:cubicBezTo>
                  <a:lnTo>
                    <a:pt x="2943" y="6664"/>
                  </a:lnTo>
                  <a:cubicBezTo>
                    <a:pt x="2943" y="6343"/>
                    <a:pt x="2826" y="5194"/>
                    <a:pt x="2637" y="4396"/>
                  </a:cubicBezTo>
                  <a:cubicBezTo>
                    <a:pt x="2546" y="4015"/>
                    <a:pt x="2448" y="3784"/>
                    <a:pt x="2406" y="3618"/>
                  </a:cubicBezTo>
                  <a:cubicBezTo>
                    <a:pt x="2319" y="3262"/>
                    <a:pt x="2225" y="1248"/>
                    <a:pt x="1994" y="163"/>
                  </a:cubicBezTo>
                  <a:cubicBezTo>
                    <a:pt x="1979" y="98"/>
                    <a:pt x="1941" y="45"/>
                    <a:pt x="1881" y="0"/>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2" name="Google Shape;19602;p48"/>
            <p:cNvSpPr/>
            <p:nvPr/>
          </p:nvSpPr>
          <p:spPr>
            <a:xfrm>
              <a:off x="6951578" y="2197992"/>
              <a:ext cx="19096" cy="168252"/>
            </a:xfrm>
            <a:custGeom>
              <a:avLst/>
              <a:gdLst/>
              <a:ahLst/>
              <a:cxnLst/>
              <a:rect l="l" t="t" r="r" b="b"/>
              <a:pathLst>
                <a:path w="598" h="5269" extrusionOk="0">
                  <a:moveTo>
                    <a:pt x="385" y="0"/>
                  </a:moveTo>
                  <a:cubicBezTo>
                    <a:pt x="261" y="0"/>
                    <a:pt x="305" y="796"/>
                    <a:pt x="23" y="2176"/>
                  </a:cubicBezTo>
                  <a:cubicBezTo>
                    <a:pt x="1" y="2275"/>
                    <a:pt x="144" y="2573"/>
                    <a:pt x="152" y="3102"/>
                  </a:cubicBezTo>
                  <a:cubicBezTo>
                    <a:pt x="163" y="3654"/>
                    <a:pt x="159" y="4486"/>
                    <a:pt x="23" y="5268"/>
                  </a:cubicBezTo>
                  <a:lnTo>
                    <a:pt x="133" y="5268"/>
                  </a:lnTo>
                  <a:cubicBezTo>
                    <a:pt x="284" y="4460"/>
                    <a:pt x="303" y="3696"/>
                    <a:pt x="292" y="3121"/>
                  </a:cubicBezTo>
                  <a:cubicBezTo>
                    <a:pt x="284" y="2592"/>
                    <a:pt x="137" y="2320"/>
                    <a:pt x="159" y="2222"/>
                  </a:cubicBezTo>
                  <a:cubicBezTo>
                    <a:pt x="445" y="875"/>
                    <a:pt x="443" y="95"/>
                    <a:pt x="570" y="95"/>
                  </a:cubicBezTo>
                  <a:cubicBezTo>
                    <a:pt x="574" y="95"/>
                    <a:pt x="578" y="96"/>
                    <a:pt x="583" y="97"/>
                  </a:cubicBezTo>
                  <a:cubicBezTo>
                    <a:pt x="586" y="97"/>
                    <a:pt x="594" y="101"/>
                    <a:pt x="598" y="105"/>
                  </a:cubicBezTo>
                  <a:cubicBezTo>
                    <a:pt x="552" y="29"/>
                    <a:pt x="428" y="14"/>
                    <a:pt x="397" y="3"/>
                  </a:cubicBezTo>
                  <a:cubicBezTo>
                    <a:pt x="393" y="1"/>
                    <a:pt x="389" y="0"/>
                    <a:pt x="385" y="0"/>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3" name="Google Shape;19603;p48"/>
            <p:cNvSpPr/>
            <p:nvPr/>
          </p:nvSpPr>
          <p:spPr>
            <a:xfrm>
              <a:off x="6957262" y="2193585"/>
              <a:ext cx="22225" cy="7536"/>
            </a:xfrm>
            <a:custGeom>
              <a:avLst/>
              <a:gdLst/>
              <a:ahLst/>
              <a:cxnLst/>
              <a:rect l="l" t="t" r="r" b="b"/>
              <a:pathLst>
                <a:path w="696" h="236" extrusionOk="0">
                  <a:moveTo>
                    <a:pt x="696" y="1"/>
                  </a:moveTo>
                  <a:lnTo>
                    <a:pt x="696" y="1"/>
                  </a:lnTo>
                  <a:cubicBezTo>
                    <a:pt x="546" y="78"/>
                    <a:pt x="416" y="104"/>
                    <a:pt x="309" y="104"/>
                  </a:cubicBezTo>
                  <a:cubicBezTo>
                    <a:pt x="149" y="104"/>
                    <a:pt x="41" y="46"/>
                    <a:pt x="0" y="16"/>
                  </a:cubicBezTo>
                  <a:lnTo>
                    <a:pt x="0" y="16"/>
                  </a:lnTo>
                  <a:cubicBezTo>
                    <a:pt x="0" y="16"/>
                    <a:pt x="174" y="236"/>
                    <a:pt x="371" y="236"/>
                  </a:cubicBezTo>
                  <a:cubicBezTo>
                    <a:pt x="377" y="236"/>
                    <a:pt x="383" y="236"/>
                    <a:pt x="390" y="235"/>
                  </a:cubicBezTo>
                  <a:cubicBezTo>
                    <a:pt x="597" y="220"/>
                    <a:pt x="696" y="1"/>
                    <a:pt x="696"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4" name="Google Shape;19604;p48"/>
            <p:cNvSpPr/>
            <p:nvPr/>
          </p:nvSpPr>
          <p:spPr>
            <a:xfrm>
              <a:off x="6937336" y="2036924"/>
              <a:ext cx="79097" cy="132201"/>
            </a:xfrm>
            <a:custGeom>
              <a:avLst/>
              <a:gdLst/>
              <a:ahLst/>
              <a:cxnLst/>
              <a:rect l="l" t="t" r="r" b="b"/>
              <a:pathLst>
                <a:path w="2477" h="4140" extrusionOk="0">
                  <a:moveTo>
                    <a:pt x="1342" y="1"/>
                  </a:moveTo>
                  <a:cubicBezTo>
                    <a:pt x="838" y="1"/>
                    <a:pt x="331" y="126"/>
                    <a:pt x="258" y="288"/>
                  </a:cubicBezTo>
                  <a:cubicBezTo>
                    <a:pt x="171" y="477"/>
                    <a:pt x="273" y="1667"/>
                    <a:pt x="216" y="2643"/>
                  </a:cubicBezTo>
                  <a:cubicBezTo>
                    <a:pt x="186" y="3160"/>
                    <a:pt x="1" y="3841"/>
                    <a:pt x="65" y="3958"/>
                  </a:cubicBezTo>
                  <a:cubicBezTo>
                    <a:pt x="127" y="4067"/>
                    <a:pt x="762" y="4140"/>
                    <a:pt x="1292" y="4140"/>
                  </a:cubicBezTo>
                  <a:cubicBezTo>
                    <a:pt x="1661" y="4140"/>
                    <a:pt x="1978" y="4105"/>
                    <a:pt x="2015" y="4022"/>
                  </a:cubicBezTo>
                  <a:cubicBezTo>
                    <a:pt x="2106" y="3822"/>
                    <a:pt x="1872" y="2616"/>
                    <a:pt x="1883" y="2261"/>
                  </a:cubicBezTo>
                  <a:cubicBezTo>
                    <a:pt x="1913" y="1501"/>
                    <a:pt x="2477" y="431"/>
                    <a:pt x="2288" y="250"/>
                  </a:cubicBezTo>
                  <a:cubicBezTo>
                    <a:pt x="2098" y="71"/>
                    <a:pt x="1721" y="1"/>
                    <a:pt x="1342"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5" name="Google Shape;19605;p48"/>
            <p:cNvSpPr/>
            <p:nvPr/>
          </p:nvSpPr>
          <p:spPr>
            <a:xfrm>
              <a:off x="6939156" y="2045737"/>
              <a:ext cx="74371" cy="123387"/>
            </a:xfrm>
            <a:custGeom>
              <a:avLst/>
              <a:gdLst/>
              <a:ahLst/>
              <a:cxnLst/>
              <a:rect l="l" t="t" r="r" b="b"/>
              <a:pathLst>
                <a:path w="2329" h="3864" extrusionOk="0">
                  <a:moveTo>
                    <a:pt x="2102" y="0"/>
                  </a:moveTo>
                  <a:cubicBezTo>
                    <a:pt x="2234" y="238"/>
                    <a:pt x="1800" y="1199"/>
                    <a:pt x="1769" y="1924"/>
                  </a:cubicBezTo>
                  <a:cubicBezTo>
                    <a:pt x="1754" y="2283"/>
                    <a:pt x="1989" y="3486"/>
                    <a:pt x="1898" y="3686"/>
                  </a:cubicBezTo>
                  <a:cubicBezTo>
                    <a:pt x="1861" y="3768"/>
                    <a:pt x="1541" y="3804"/>
                    <a:pt x="1171" y="3804"/>
                  </a:cubicBezTo>
                  <a:cubicBezTo>
                    <a:pt x="711" y="3804"/>
                    <a:pt x="172" y="3749"/>
                    <a:pt x="0" y="3663"/>
                  </a:cubicBezTo>
                  <a:lnTo>
                    <a:pt x="0" y="3663"/>
                  </a:lnTo>
                  <a:cubicBezTo>
                    <a:pt x="4" y="3671"/>
                    <a:pt x="4" y="3678"/>
                    <a:pt x="8" y="3682"/>
                  </a:cubicBezTo>
                  <a:cubicBezTo>
                    <a:pt x="68" y="3791"/>
                    <a:pt x="704" y="3864"/>
                    <a:pt x="1234" y="3864"/>
                  </a:cubicBezTo>
                  <a:cubicBezTo>
                    <a:pt x="1603" y="3864"/>
                    <a:pt x="1921" y="3829"/>
                    <a:pt x="1958" y="3746"/>
                  </a:cubicBezTo>
                  <a:cubicBezTo>
                    <a:pt x="2049" y="3546"/>
                    <a:pt x="1917" y="2132"/>
                    <a:pt x="2026" y="1883"/>
                  </a:cubicBezTo>
                  <a:cubicBezTo>
                    <a:pt x="2325" y="1187"/>
                    <a:pt x="2329" y="212"/>
                    <a:pt x="2140" y="34"/>
                  </a:cubicBezTo>
                  <a:cubicBezTo>
                    <a:pt x="2128" y="23"/>
                    <a:pt x="2113" y="12"/>
                    <a:pt x="2102"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6" name="Google Shape;19606;p48"/>
            <p:cNvSpPr/>
            <p:nvPr/>
          </p:nvSpPr>
          <p:spPr>
            <a:xfrm>
              <a:off x="6983318" y="2044652"/>
              <a:ext cx="71146" cy="74818"/>
            </a:xfrm>
            <a:custGeom>
              <a:avLst/>
              <a:gdLst/>
              <a:ahLst/>
              <a:cxnLst/>
              <a:rect l="l" t="t" r="r" b="b"/>
              <a:pathLst>
                <a:path w="2228" h="2343" extrusionOk="0">
                  <a:moveTo>
                    <a:pt x="844" y="0"/>
                  </a:moveTo>
                  <a:cubicBezTo>
                    <a:pt x="844" y="0"/>
                    <a:pt x="1" y="151"/>
                    <a:pt x="530" y="1285"/>
                  </a:cubicBezTo>
                  <a:cubicBezTo>
                    <a:pt x="711" y="1688"/>
                    <a:pt x="1414" y="2342"/>
                    <a:pt x="1799" y="2342"/>
                  </a:cubicBezTo>
                  <a:cubicBezTo>
                    <a:pt x="1888" y="2342"/>
                    <a:pt x="1960" y="2307"/>
                    <a:pt x="2004" y="2227"/>
                  </a:cubicBezTo>
                  <a:cubicBezTo>
                    <a:pt x="2227" y="1822"/>
                    <a:pt x="1173" y="291"/>
                    <a:pt x="844"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7" name="Google Shape;19607;p48"/>
            <p:cNvSpPr/>
            <p:nvPr/>
          </p:nvSpPr>
          <p:spPr>
            <a:xfrm>
              <a:off x="7012058" y="2046344"/>
              <a:ext cx="42023" cy="72806"/>
            </a:xfrm>
            <a:custGeom>
              <a:avLst/>
              <a:gdLst/>
              <a:ahLst/>
              <a:cxnLst/>
              <a:rect l="l" t="t" r="r" b="b"/>
              <a:pathLst>
                <a:path w="1316" h="2280" extrusionOk="0">
                  <a:moveTo>
                    <a:pt x="0" y="0"/>
                  </a:moveTo>
                  <a:lnTo>
                    <a:pt x="0" y="0"/>
                  </a:lnTo>
                  <a:cubicBezTo>
                    <a:pt x="412" y="533"/>
                    <a:pt x="1187" y="1849"/>
                    <a:pt x="995" y="2234"/>
                  </a:cubicBezTo>
                  <a:cubicBezTo>
                    <a:pt x="987" y="2253"/>
                    <a:pt x="976" y="2268"/>
                    <a:pt x="964" y="2280"/>
                  </a:cubicBezTo>
                  <a:cubicBezTo>
                    <a:pt x="1025" y="2268"/>
                    <a:pt x="1074" y="2234"/>
                    <a:pt x="1104" y="2174"/>
                  </a:cubicBezTo>
                  <a:cubicBezTo>
                    <a:pt x="1316" y="1788"/>
                    <a:pt x="378" y="393"/>
                    <a:pt x="0"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8" name="Google Shape;19608;p48"/>
            <p:cNvSpPr/>
            <p:nvPr/>
          </p:nvSpPr>
          <p:spPr>
            <a:xfrm>
              <a:off x="6998295" y="2081693"/>
              <a:ext cx="49176" cy="37872"/>
            </a:xfrm>
            <a:custGeom>
              <a:avLst/>
              <a:gdLst/>
              <a:ahLst/>
              <a:cxnLst/>
              <a:rect l="l" t="t" r="r" b="b"/>
              <a:pathLst>
                <a:path w="1540" h="1186" extrusionOk="0">
                  <a:moveTo>
                    <a:pt x="0" y="1"/>
                  </a:moveTo>
                  <a:lnTo>
                    <a:pt x="0" y="1"/>
                  </a:lnTo>
                  <a:cubicBezTo>
                    <a:pt x="16" y="54"/>
                    <a:pt x="35" y="107"/>
                    <a:pt x="61" y="159"/>
                  </a:cubicBezTo>
                  <a:cubicBezTo>
                    <a:pt x="241" y="559"/>
                    <a:pt x="936" y="1186"/>
                    <a:pt x="1322" y="1186"/>
                  </a:cubicBezTo>
                  <a:cubicBezTo>
                    <a:pt x="1415" y="1186"/>
                    <a:pt x="1489" y="1150"/>
                    <a:pt x="1535" y="1067"/>
                  </a:cubicBezTo>
                  <a:cubicBezTo>
                    <a:pt x="1535" y="1067"/>
                    <a:pt x="1539" y="1063"/>
                    <a:pt x="1539" y="1063"/>
                  </a:cubicBezTo>
                  <a:lnTo>
                    <a:pt x="1539" y="1063"/>
                  </a:lnTo>
                  <a:cubicBezTo>
                    <a:pt x="1511" y="1070"/>
                    <a:pt x="1481" y="1074"/>
                    <a:pt x="1448" y="1074"/>
                  </a:cubicBezTo>
                  <a:cubicBezTo>
                    <a:pt x="1026" y="1074"/>
                    <a:pt x="264" y="484"/>
                    <a:pt x="46" y="84"/>
                  </a:cubicBezTo>
                  <a:cubicBezTo>
                    <a:pt x="27" y="57"/>
                    <a:pt x="12" y="27"/>
                    <a:pt x="0" y="1"/>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9" name="Google Shape;19609;p48"/>
            <p:cNvSpPr/>
            <p:nvPr/>
          </p:nvSpPr>
          <p:spPr>
            <a:xfrm>
              <a:off x="7002031" y="2099863"/>
              <a:ext cx="49783" cy="62620"/>
            </a:xfrm>
            <a:custGeom>
              <a:avLst/>
              <a:gdLst/>
              <a:ahLst/>
              <a:cxnLst/>
              <a:rect l="l" t="t" r="r" b="b"/>
              <a:pathLst>
                <a:path w="1559" h="1961" extrusionOk="0">
                  <a:moveTo>
                    <a:pt x="1093" y="1"/>
                  </a:moveTo>
                  <a:cubicBezTo>
                    <a:pt x="724" y="1"/>
                    <a:pt x="266" y="1355"/>
                    <a:pt x="1" y="1753"/>
                  </a:cubicBezTo>
                  <a:lnTo>
                    <a:pt x="186" y="1961"/>
                  </a:lnTo>
                  <a:cubicBezTo>
                    <a:pt x="492" y="1484"/>
                    <a:pt x="1305" y="849"/>
                    <a:pt x="1403" y="577"/>
                  </a:cubicBezTo>
                  <a:cubicBezTo>
                    <a:pt x="1558" y="158"/>
                    <a:pt x="1346" y="97"/>
                    <a:pt x="1154" y="14"/>
                  </a:cubicBezTo>
                  <a:cubicBezTo>
                    <a:pt x="1134" y="5"/>
                    <a:pt x="1114" y="1"/>
                    <a:pt x="1093"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0" name="Google Shape;19610;p48"/>
            <p:cNvSpPr/>
            <p:nvPr/>
          </p:nvSpPr>
          <p:spPr>
            <a:xfrm>
              <a:off x="7005895" y="2102226"/>
              <a:ext cx="44705" cy="60257"/>
            </a:xfrm>
            <a:custGeom>
              <a:avLst/>
              <a:gdLst/>
              <a:ahLst/>
              <a:cxnLst/>
              <a:rect l="l" t="t" r="r" b="b"/>
              <a:pathLst>
                <a:path w="1400" h="1887" extrusionOk="0">
                  <a:moveTo>
                    <a:pt x="1172" y="0"/>
                  </a:moveTo>
                  <a:cubicBezTo>
                    <a:pt x="1237" y="121"/>
                    <a:pt x="1259" y="280"/>
                    <a:pt x="1188" y="480"/>
                  </a:cubicBezTo>
                  <a:cubicBezTo>
                    <a:pt x="1093" y="745"/>
                    <a:pt x="571" y="1236"/>
                    <a:pt x="1" y="1815"/>
                  </a:cubicBezTo>
                  <a:lnTo>
                    <a:pt x="65" y="1887"/>
                  </a:lnTo>
                  <a:cubicBezTo>
                    <a:pt x="371" y="1410"/>
                    <a:pt x="1184" y="775"/>
                    <a:pt x="1282" y="503"/>
                  </a:cubicBezTo>
                  <a:cubicBezTo>
                    <a:pt x="1399" y="186"/>
                    <a:pt x="1305" y="72"/>
                    <a:pt x="1172"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1" name="Google Shape;19611;p48"/>
            <p:cNvSpPr/>
            <p:nvPr/>
          </p:nvSpPr>
          <p:spPr>
            <a:xfrm>
              <a:off x="7018572" y="2104142"/>
              <a:ext cx="12581" cy="18393"/>
            </a:xfrm>
            <a:custGeom>
              <a:avLst/>
              <a:gdLst/>
              <a:ahLst/>
              <a:cxnLst/>
              <a:rect l="l" t="t" r="r" b="b"/>
              <a:pathLst>
                <a:path w="394" h="576" extrusionOk="0">
                  <a:moveTo>
                    <a:pt x="394" y="1"/>
                  </a:moveTo>
                  <a:lnTo>
                    <a:pt x="394" y="1"/>
                  </a:lnTo>
                  <a:cubicBezTo>
                    <a:pt x="167" y="39"/>
                    <a:pt x="129" y="315"/>
                    <a:pt x="1" y="575"/>
                  </a:cubicBezTo>
                  <a:cubicBezTo>
                    <a:pt x="227" y="243"/>
                    <a:pt x="269" y="156"/>
                    <a:pt x="394" y="1"/>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2" name="Google Shape;19612;p48"/>
            <p:cNvSpPr/>
            <p:nvPr/>
          </p:nvSpPr>
          <p:spPr>
            <a:xfrm>
              <a:off x="6938070" y="2360145"/>
              <a:ext cx="19926" cy="6450"/>
            </a:xfrm>
            <a:custGeom>
              <a:avLst/>
              <a:gdLst/>
              <a:ahLst/>
              <a:cxnLst/>
              <a:rect l="l" t="t" r="r" b="b"/>
              <a:pathLst>
                <a:path w="624" h="202" extrusionOk="0">
                  <a:moveTo>
                    <a:pt x="449" y="0"/>
                  </a:moveTo>
                  <a:cubicBezTo>
                    <a:pt x="295" y="0"/>
                    <a:pt x="0" y="202"/>
                    <a:pt x="0" y="202"/>
                  </a:cubicBezTo>
                  <a:lnTo>
                    <a:pt x="582" y="202"/>
                  </a:lnTo>
                  <a:cubicBezTo>
                    <a:pt x="582" y="202"/>
                    <a:pt x="624" y="85"/>
                    <a:pt x="503" y="13"/>
                  </a:cubicBezTo>
                  <a:cubicBezTo>
                    <a:pt x="488" y="4"/>
                    <a:pt x="470" y="0"/>
                    <a:pt x="449"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3" name="Google Shape;19613;p48"/>
            <p:cNvSpPr/>
            <p:nvPr/>
          </p:nvSpPr>
          <p:spPr>
            <a:xfrm>
              <a:off x="7020871" y="2358836"/>
              <a:ext cx="16924" cy="7760"/>
            </a:xfrm>
            <a:custGeom>
              <a:avLst/>
              <a:gdLst/>
              <a:ahLst/>
              <a:cxnLst/>
              <a:rect l="l" t="t" r="r" b="b"/>
              <a:pathLst>
                <a:path w="530" h="243" extrusionOk="0">
                  <a:moveTo>
                    <a:pt x="239" y="1"/>
                  </a:moveTo>
                  <a:cubicBezTo>
                    <a:pt x="238" y="1"/>
                    <a:pt x="236" y="1"/>
                    <a:pt x="235" y="1"/>
                  </a:cubicBezTo>
                  <a:cubicBezTo>
                    <a:pt x="99" y="12"/>
                    <a:pt x="0" y="243"/>
                    <a:pt x="0" y="243"/>
                  </a:cubicBezTo>
                  <a:lnTo>
                    <a:pt x="530" y="243"/>
                  </a:lnTo>
                  <a:cubicBezTo>
                    <a:pt x="530" y="243"/>
                    <a:pt x="343" y="1"/>
                    <a:pt x="239"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4" name="Google Shape;19614;p48"/>
            <p:cNvSpPr/>
            <p:nvPr/>
          </p:nvSpPr>
          <p:spPr>
            <a:xfrm>
              <a:off x="6968949" y="2198534"/>
              <a:ext cx="19830" cy="40969"/>
            </a:xfrm>
            <a:custGeom>
              <a:avLst/>
              <a:gdLst/>
              <a:ahLst/>
              <a:cxnLst/>
              <a:rect l="l" t="t" r="r" b="b"/>
              <a:pathLst>
                <a:path w="621" h="1283" extrusionOk="0">
                  <a:moveTo>
                    <a:pt x="175" y="1"/>
                  </a:moveTo>
                  <a:lnTo>
                    <a:pt x="1" y="76"/>
                  </a:lnTo>
                  <a:cubicBezTo>
                    <a:pt x="160" y="111"/>
                    <a:pt x="621" y="1282"/>
                    <a:pt x="621" y="1282"/>
                  </a:cubicBezTo>
                  <a:cubicBezTo>
                    <a:pt x="526" y="727"/>
                    <a:pt x="360" y="371"/>
                    <a:pt x="175"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5" name="Google Shape;19615;p48"/>
            <p:cNvSpPr/>
            <p:nvPr/>
          </p:nvSpPr>
          <p:spPr>
            <a:xfrm>
              <a:off x="7022436" y="2103791"/>
              <a:ext cx="3896" cy="6418"/>
            </a:xfrm>
            <a:custGeom>
              <a:avLst/>
              <a:gdLst/>
              <a:ahLst/>
              <a:cxnLst/>
              <a:rect l="l" t="t" r="r" b="b"/>
              <a:pathLst>
                <a:path w="122" h="201" extrusionOk="0">
                  <a:moveTo>
                    <a:pt x="43" y="0"/>
                  </a:moveTo>
                  <a:cubicBezTo>
                    <a:pt x="43" y="0"/>
                    <a:pt x="43" y="0"/>
                    <a:pt x="42" y="0"/>
                  </a:cubicBezTo>
                  <a:cubicBezTo>
                    <a:pt x="1" y="0"/>
                    <a:pt x="42" y="125"/>
                    <a:pt x="42" y="201"/>
                  </a:cubicBezTo>
                  <a:lnTo>
                    <a:pt x="121" y="182"/>
                  </a:lnTo>
                  <a:cubicBezTo>
                    <a:pt x="121" y="182"/>
                    <a:pt x="88" y="0"/>
                    <a:pt x="43"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6" name="Google Shape;19616;p48"/>
            <p:cNvSpPr/>
            <p:nvPr/>
          </p:nvSpPr>
          <p:spPr>
            <a:xfrm>
              <a:off x="6957134" y="2034880"/>
              <a:ext cx="30048" cy="12262"/>
            </a:xfrm>
            <a:custGeom>
              <a:avLst/>
              <a:gdLst/>
              <a:ahLst/>
              <a:cxnLst/>
              <a:rect l="l" t="t" r="r" b="b"/>
              <a:pathLst>
                <a:path w="941" h="384" extrusionOk="0">
                  <a:moveTo>
                    <a:pt x="755" y="0"/>
                  </a:moveTo>
                  <a:cubicBezTo>
                    <a:pt x="546" y="0"/>
                    <a:pt x="223" y="68"/>
                    <a:pt x="223" y="68"/>
                  </a:cubicBezTo>
                  <a:cubicBezTo>
                    <a:pt x="223" y="68"/>
                    <a:pt x="0" y="340"/>
                    <a:pt x="310" y="378"/>
                  </a:cubicBezTo>
                  <a:cubicBezTo>
                    <a:pt x="339" y="382"/>
                    <a:pt x="367" y="383"/>
                    <a:pt x="395" y="383"/>
                  </a:cubicBezTo>
                  <a:cubicBezTo>
                    <a:pt x="670" y="383"/>
                    <a:pt x="903" y="223"/>
                    <a:pt x="930" y="72"/>
                  </a:cubicBezTo>
                  <a:cubicBezTo>
                    <a:pt x="941" y="18"/>
                    <a:pt x="863" y="0"/>
                    <a:pt x="755"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7" name="Google Shape;19617;p48"/>
            <p:cNvSpPr/>
            <p:nvPr/>
          </p:nvSpPr>
          <p:spPr>
            <a:xfrm>
              <a:off x="6939379" y="1944224"/>
              <a:ext cx="70667" cy="71337"/>
            </a:xfrm>
            <a:custGeom>
              <a:avLst/>
              <a:gdLst/>
              <a:ahLst/>
              <a:cxnLst/>
              <a:rect l="l" t="t" r="r" b="b"/>
              <a:pathLst>
                <a:path w="2213" h="2234" extrusionOk="0">
                  <a:moveTo>
                    <a:pt x="1119" y="1"/>
                  </a:moveTo>
                  <a:cubicBezTo>
                    <a:pt x="1101" y="1"/>
                    <a:pt x="1081" y="3"/>
                    <a:pt x="1059" y="8"/>
                  </a:cubicBezTo>
                  <a:cubicBezTo>
                    <a:pt x="855" y="53"/>
                    <a:pt x="889" y="227"/>
                    <a:pt x="889" y="227"/>
                  </a:cubicBezTo>
                  <a:cubicBezTo>
                    <a:pt x="889" y="227"/>
                    <a:pt x="797" y="64"/>
                    <a:pt x="651" y="64"/>
                  </a:cubicBezTo>
                  <a:cubicBezTo>
                    <a:pt x="609" y="64"/>
                    <a:pt x="564" y="77"/>
                    <a:pt x="515" y="110"/>
                  </a:cubicBezTo>
                  <a:cubicBezTo>
                    <a:pt x="118" y="439"/>
                    <a:pt x="322" y="616"/>
                    <a:pt x="345" y="779"/>
                  </a:cubicBezTo>
                  <a:cubicBezTo>
                    <a:pt x="1" y="877"/>
                    <a:pt x="95" y="1308"/>
                    <a:pt x="103" y="1463"/>
                  </a:cubicBezTo>
                  <a:cubicBezTo>
                    <a:pt x="133" y="1973"/>
                    <a:pt x="1003" y="1834"/>
                    <a:pt x="1381" y="2185"/>
                  </a:cubicBezTo>
                  <a:cubicBezTo>
                    <a:pt x="1419" y="2219"/>
                    <a:pt x="1464" y="2233"/>
                    <a:pt x="1508" y="2233"/>
                  </a:cubicBezTo>
                  <a:cubicBezTo>
                    <a:pt x="1620" y="2233"/>
                    <a:pt x="1729" y="2144"/>
                    <a:pt x="1732" y="2068"/>
                  </a:cubicBezTo>
                  <a:cubicBezTo>
                    <a:pt x="1740" y="1962"/>
                    <a:pt x="1706" y="1894"/>
                    <a:pt x="1706" y="1894"/>
                  </a:cubicBezTo>
                  <a:cubicBezTo>
                    <a:pt x="1706" y="1894"/>
                    <a:pt x="1808" y="1852"/>
                    <a:pt x="1880" y="1739"/>
                  </a:cubicBezTo>
                  <a:cubicBezTo>
                    <a:pt x="1948" y="1622"/>
                    <a:pt x="1864" y="1569"/>
                    <a:pt x="1864" y="1569"/>
                  </a:cubicBezTo>
                  <a:cubicBezTo>
                    <a:pt x="1864" y="1569"/>
                    <a:pt x="2042" y="1569"/>
                    <a:pt x="2053" y="1429"/>
                  </a:cubicBezTo>
                  <a:cubicBezTo>
                    <a:pt x="2065" y="1285"/>
                    <a:pt x="1993" y="1191"/>
                    <a:pt x="1993" y="1191"/>
                  </a:cubicBezTo>
                  <a:lnTo>
                    <a:pt x="1993" y="1191"/>
                  </a:lnTo>
                  <a:cubicBezTo>
                    <a:pt x="1993" y="1191"/>
                    <a:pt x="2022" y="1199"/>
                    <a:pt x="2058" y="1199"/>
                  </a:cubicBezTo>
                  <a:cubicBezTo>
                    <a:pt x="2125" y="1199"/>
                    <a:pt x="2212" y="1170"/>
                    <a:pt x="2163" y="1002"/>
                  </a:cubicBezTo>
                  <a:cubicBezTo>
                    <a:pt x="2097" y="774"/>
                    <a:pt x="2014" y="760"/>
                    <a:pt x="1994" y="760"/>
                  </a:cubicBezTo>
                  <a:cubicBezTo>
                    <a:pt x="1991" y="760"/>
                    <a:pt x="1989" y="760"/>
                    <a:pt x="1989" y="760"/>
                  </a:cubicBezTo>
                  <a:cubicBezTo>
                    <a:pt x="1989" y="760"/>
                    <a:pt x="2148" y="711"/>
                    <a:pt x="1997" y="458"/>
                  </a:cubicBezTo>
                  <a:cubicBezTo>
                    <a:pt x="1937" y="361"/>
                    <a:pt x="1884" y="331"/>
                    <a:pt x="1841" y="331"/>
                  </a:cubicBezTo>
                  <a:cubicBezTo>
                    <a:pt x="1772" y="331"/>
                    <a:pt x="1728" y="408"/>
                    <a:pt x="1728" y="408"/>
                  </a:cubicBezTo>
                  <a:cubicBezTo>
                    <a:pt x="1728" y="408"/>
                    <a:pt x="1789" y="136"/>
                    <a:pt x="1592" y="68"/>
                  </a:cubicBezTo>
                  <a:cubicBezTo>
                    <a:pt x="1556" y="56"/>
                    <a:pt x="1525" y="51"/>
                    <a:pt x="1497" y="51"/>
                  </a:cubicBezTo>
                  <a:cubicBezTo>
                    <a:pt x="1375" y="51"/>
                    <a:pt x="1335" y="151"/>
                    <a:pt x="1335" y="151"/>
                  </a:cubicBezTo>
                  <a:cubicBezTo>
                    <a:pt x="1335" y="151"/>
                    <a:pt x="1275" y="1"/>
                    <a:pt x="1119" y="1"/>
                  </a:cubicBezTo>
                  <a:close/>
                </a:path>
              </a:pathLst>
            </a:custGeom>
            <a:solidFill>
              <a:srgbClr val="895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8" name="Google Shape;19618;p48"/>
            <p:cNvSpPr/>
            <p:nvPr/>
          </p:nvSpPr>
          <p:spPr>
            <a:xfrm>
              <a:off x="6960870" y="1954378"/>
              <a:ext cx="54573" cy="64887"/>
            </a:xfrm>
            <a:custGeom>
              <a:avLst/>
              <a:gdLst/>
              <a:ahLst/>
              <a:cxnLst/>
              <a:rect l="l" t="t" r="r" b="b"/>
              <a:pathLst>
                <a:path w="1709" h="2032" extrusionOk="0">
                  <a:moveTo>
                    <a:pt x="1273" y="1"/>
                  </a:moveTo>
                  <a:cubicBezTo>
                    <a:pt x="1254" y="1"/>
                    <a:pt x="1235" y="5"/>
                    <a:pt x="1218" y="15"/>
                  </a:cubicBezTo>
                  <a:cubicBezTo>
                    <a:pt x="1070" y="321"/>
                    <a:pt x="810" y="431"/>
                    <a:pt x="288" y="639"/>
                  </a:cubicBezTo>
                  <a:cubicBezTo>
                    <a:pt x="255" y="652"/>
                    <a:pt x="220" y="657"/>
                    <a:pt x="184" y="657"/>
                  </a:cubicBezTo>
                  <a:cubicBezTo>
                    <a:pt x="123" y="657"/>
                    <a:pt x="60" y="643"/>
                    <a:pt x="1" y="639"/>
                  </a:cubicBezTo>
                  <a:lnTo>
                    <a:pt x="1" y="639"/>
                  </a:lnTo>
                  <a:cubicBezTo>
                    <a:pt x="186" y="1062"/>
                    <a:pt x="507" y="1731"/>
                    <a:pt x="783" y="1980"/>
                  </a:cubicBezTo>
                  <a:cubicBezTo>
                    <a:pt x="825" y="2017"/>
                    <a:pt x="874" y="2032"/>
                    <a:pt x="922" y="2032"/>
                  </a:cubicBezTo>
                  <a:cubicBezTo>
                    <a:pt x="1045" y="2032"/>
                    <a:pt x="1167" y="1937"/>
                    <a:pt x="1172" y="1856"/>
                  </a:cubicBezTo>
                  <a:cubicBezTo>
                    <a:pt x="1180" y="1742"/>
                    <a:pt x="1146" y="1667"/>
                    <a:pt x="1146" y="1667"/>
                  </a:cubicBezTo>
                  <a:cubicBezTo>
                    <a:pt x="1146" y="1667"/>
                    <a:pt x="1259" y="1625"/>
                    <a:pt x="1335" y="1500"/>
                  </a:cubicBezTo>
                  <a:cubicBezTo>
                    <a:pt x="1411" y="1379"/>
                    <a:pt x="1324" y="1323"/>
                    <a:pt x="1324" y="1323"/>
                  </a:cubicBezTo>
                  <a:cubicBezTo>
                    <a:pt x="1324" y="1323"/>
                    <a:pt x="1516" y="1319"/>
                    <a:pt x="1532" y="1168"/>
                  </a:cubicBezTo>
                  <a:cubicBezTo>
                    <a:pt x="1543" y="1020"/>
                    <a:pt x="1464" y="918"/>
                    <a:pt x="1464" y="918"/>
                  </a:cubicBezTo>
                  <a:lnTo>
                    <a:pt x="1464" y="918"/>
                  </a:lnTo>
                  <a:cubicBezTo>
                    <a:pt x="1464" y="918"/>
                    <a:pt x="1494" y="926"/>
                    <a:pt x="1531" y="926"/>
                  </a:cubicBezTo>
                  <a:cubicBezTo>
                    <a:pt x="1606" y="926"/>
                    <a:pt x="1708" y="896"/>
                    <a:pt x="1653" y="714"/>
                  </a:cubicBezTo>
                  <a:cubicBezTo>
                    <a:pt x="1579" y="471"/>
                    <a:pt x="1486" y="457"/>
                    <a:pt x="1464" y="457"/>
                  </a:cubicBezTo>
                  <a:cubicBezTo>
                    <a:pt x="1461" y="457"/>
                    <a:pt x="1460" y="457"/>
                    <a:pt x="1460" y="457"/>
                  </a:cubicBezTo>
                  <a:cubicBezTo>
                    <a:pt x="1709" y="372"/>
                    <a:pt x="1453" y="1"/>
                    <a:pt x="1273" y="1"/>
                  </a:cubicBezTo>
                  <a:close/>
                </a:path>
              </a:pathLst>
            </a:custGeom>
            <a:solidFill>
              <a:srgbClr val="6D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9" name="Google Shape;19619;p48"/>
            <p:cNvSpPr/>
            <p:nvPr/>
          </p:nvSpPr>
          <p:spPr>
            <a:xfrm>
              <a:off x="6949055" y="1956646"/>
              <a:ext cx="40331" cy="74371"/>
            </a:xfrm>
            <a:custGeom>
              <a:avLst/>
              <a:gdLst/>
              <a:ahLst/>
              <a:cxnLst/>
              <a:rect l="l" t="t" r="r" b="b"/>
              <a:pathLst>
                <a:path w="1263" h="2329" extrusionOk="0">
                  <a:moveTo>
                    <a:pt x="510" y="1"/>
                  </a:moveTo>
                  <a:cubicBezTo>
                    <a:pt x="179" y="1"/>
                    <a:pt x="116" y="381"/>
                    <a:pt x="19" y="840"/>
                  </a:cubicBezTo>
                  <a:cubicBezTo>
                    <a:pt x="4" y="915"/>
                    <a:pt x="80" y="946"/>
                    <a:pt x="72" y="1036"/>
                  </a:cubicBezTo>
                  <a:cubicBezTo>
                    <a:pt x="0" y="1501"/>
                    <a:pt x="80" y="2049"/>
                    <a:pt x="238" y="2314"/>
                  </a:cubicBezTo>
                  <a:cubicBezTo>
                    <a:pt x="292" y="2324"/>
                    <a:pt x="343" y="2328"/>
                    <a:pt x="390" y="2328"/>
                  </a:cubicBezTo>
                  <a:cubicBezTo>
                    <a:pt x="769" y="2328"/>
                    <a:pt x="958" y="2045"/>
                    <a:pt x="1149" y="1887"/>
                  </a:cubicBezTo>
                  <a:cubicBezTo>
                    <a:pt x="1236" y="1811"/>
                    <a:pt x="1108" y="1520"/>
                    <a:pt x="1115" y="1286"/>
                  </a:cubicBezTo>
                  <a:cubicBezTo>
                    <a:pt x="1134" y="946"/>
                    <a:pt x="1263" y="651"/>
                    <a:pt x="1263" y="651"/>
                  </a:cubicBezTo>
                  <a:cubicBezTo>
                    <a:pt x="1248" y="273"/>
                    <a:pt x="949" y="50"/>
                    <a:pt x="567" y="4"/>
                  </a:cubicBezTo>
                  <a:cubicBezTo>
                    <a:pt x="547" y="2"/>
                    <a:pt x="528" y="1"/>
                    <a:pt x="510"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0" name="Google Shape;19620;p48"/>
            <p:cNvSpPr/>
            <p:nvPr/>
          </p:nvSpPr>
          <p:spPr>
            <a:xfrm>
              <a:off x="6975591" y="1967503"/>
              <a:ext cx="17531" cy="34072"/>
            </a:xfrm>
            <a:custGeom>
              <a:avLst/>
              <a:gdLst/>
              <a:ahLst/>
              <a:cxnLst/>
              <a:rect l="l" t="t" r="r" b="b"/>
              <a:pathLst>
                <a:path w="549" h="1067" extrusionOk="0">
                  <a:moveTo>
                    <a:pt x="327" y="0"/>
                  </a:moveTo>
                  <a:cubicBezTo>
                    <a:pt x="324" y="0"/>
                    <a:pt x="321" y="0"/>
                    <a:pt x="318" y="1"/>
                  </a:cubicBezTo>
                  <a:cubicBezTo>
                    <a:pt x="201" y="16"/>
                    <a:pt x="265" y="148"/>
                    <a:pt x="235" y="201"/>
                  </a:cubicBezTo>
                  <a:cubicBezTo>
                    <a:pt x="209" y="243"/>
                    <a:pt x="137" y="201"/>
                    <a:pt x="107" y="265"/>
                  </a:cubicBezTo>
                  <a:cubicBezTo>
                    <a:pt x="69" y="352"/>
                    <a:pt x="171" y="417"/>
                    <a:pt x="126" y="477"/>
                  </a:cubicBezTo>
                  <a:cubicBezTo>
                    <a:pt x="107" y="507"/>
                    <a:pt x="35" y="519"/>
                    <a:pt x="24" y="583"/>
                  </a:cubicBezTo>
                  <a:cubicBezTo>
                    <a:pt x="1" y="696"/>
                    <a:pt x="141" y="708"/>
                    <a:pt x="141" y="745"/>
                  </a:cubicBezTo>
                  <a:cubicBezTo>
                    <a:pt x="137" y="791"/>
                    <a:pt x="99" y="847"/>
                    <a:pt x="95" y="923"/>
                  </a:cubicBezTo>
                  <a:cubicBezTo>
                    <a:pt x="90" y="993"/>
                    <a:pt x="163" y="1067"/>
                    <a:pt x="219" y="1067"/>
                  </a:cubicBezTo>
                  <a:cubicBezTo>
                    <a:pt x="242" y="1067"/>
                    <a:pt x="262" y="1055"/>
                    <a:pt x="273" y="1025"/>
                  </a:cubicBezTo>
                  <a:cubicBezTo>
                    <a:pt x="386" y="708"/>
                    <a:pt x="549" y="462"/>
                    <a:pt x="549" y="462"/>
                  </a:cubicBezTo>
                  <a:cubicBezTo>
                    <a:pt x="549" y="462"/>
                    <a:pt x="473" y="0"/>
                    <a:pt x="327" y="0"/>
                  </a:cubicBezTo>
                  <a:close/>
                </a:path>
              </a:pathLst>
            </a:custGeom>
            <a:solidFill>
              <a:srgbClr val="6D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1" name="Google Shape;19621;p48"/>
            <p:cNvSpPr/>
            <p:nvPr/>
          </p:nvSpPr>
          <p:spPr>
            <a:xfrm>
              <a:off x="6982233" y="1989377"/>
              <a:ext cx="12709" cy="14944"/>
            </a:xfrm>
            <a:custGeom>
              <a:avLst/>
              <a:gdLst/>
              <a:ahLst/>
              <a:cxnLst/>
              <a:rect l="l" t="t" r="r" b="b"/>
              <a:pathLst>
                <a:path w="398" h="468" extrusionOk="0">
                  <a:moveTo>
                    <a:pt x="262" y="1"/>
                  </a:moveTo>
                  <a:cubicBezTo>
                    <a:pt x="216" y="1"/>
                    <a:pt x="163" y="25"/>
                    <a:pt x="118" y="83"/>
                  </a:cubicBezTo>
                  <a:cubicBezTo>
                    <a:pt x="27" y="204"/>
                    <a:pt x="1" y="393"/>
                    <a:pt x="65" y="457"/>
                  </a:cubicBezTo>
                  <a:cubicBezTo>
                    <a:pt x="73" y="464"/>
                    <a:pt x="83" y="467"/>
                    <a:pt x="94" y="467"/>
                  </a:cubicBezTo>
                  <a:cubicBezTo>
                    <a:pt x="181" y="467"/>
                    <a:pt x="355" y="279"/>
                    <a:pt x="379" y="155"/>
                  </a:cubicBezTo>
                  <a:cubicBezTo>
                    <a:pt x="398" y="68"/>
                    <a:pt x="338" y="1"/>
                    <a:pt x="262"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2" name="Google Shape;19622;p48"/>
            <p:cNvSpPr/>
            <p:nvPr/>
          </p:nvSpPr>
          <p:spPr>
            <a:xfrm>
              <a:off x="6983925" y="1991771"/>
              <a:ext cx="8750" cy="10186"/>
            </a:xfrm>
            <a:custGeom>
              <a:avLst/>
              <a:gdLst/>
              <a:ahLst/>
              <a:cxnLst/>
              <a:rect l="l" t="t" r="r" b="b"/>
              <a:pathLst>
                <a:path w="274" h="319" extrusionOk="0">
                  <a:moveTo>
                    <a:pt x="182" y="0"/>
                  </a:moveTo>
                  <a:cubicBezTo>
                    <a:pt x="150" y="0"/>
                    <a:pt x="113" y="17"/>
                    <a:pt x="80" y="57"/>
                  </a:cubicBezTo>
                  <a:cubicBezTo>
                    <a:pt x="20" y="140"/>
                    <a:pt x="1" y="269"/>
                    <a:pt x="46" y="310"/>
                  </a:cubicBezTo>
                  <a:cubicBezTo>
                    <a:pt x="52" y="316"/>
                    <a:pt x="59" y="319"/>
                    <a:pt x="68" y="319"/>
                  </a:cubicBezTo>
                  <a:cubicBezTo>
                    <a:pt x="127" y="319"/>
                    <a:pt x="245" y="192"/>
                    <a:pt x="261" y="106"/>
                  </a:cubicBezTo>
                  <a:cubicBezTo>
                    <a:pt x="273" y="45"/>
                    <a:pt x="234" y="0"/>
                    <a:pt x="182"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3" name="Google Shape;19623;p48"/>
            <p:cNvSpPr/>
            <p:nvPr/>
          </p:nvSpPr>
          <p:spPr>
            <a:xfrm>
              <a:off x="6984053" y="1997136"/>
              <a:ext cx="4598" cy="5429"/>
            </a:xfrm>
            <a:custGeom>
              <a:avLst/>
              <a:gdLst/>
              <a:ahLst/>
              <a:cxnLst/>
              <a:rect l="l" t="t" r="r" b="b"/>
              <a:pathLst>
                <a:path w="144" h="170" extrusionOk="0">
                  <a:moveTo>
                    <a:pt x="96" y="1"/>
                  </a:moveTo>
                  <a:cubicBezTo>
                    <a:pt x="79" y="1"/>
                    <a:pt x="59" y="10"/>
                    <a:pt x="42" y="33"/>
                  </a:cubicBezTo>
                  <a:cubicBezTo>
                    <a:pt x="8" y="74"/>
                    <a:pt x="0" y="142"/>
                    <a:pt x="23" y="165"/>
                  </a:cubicBezTo>
                  <a:cubicBezTo>
                    <a:pt x="26" y="168"/>
                    <a:pt x="30" y="169"/>
                    <a:pt x="35" y="169"/>
                  </a:cubicBezTo>
                  <a:cubicBezTo>
                    <a:pt x="68" y="169"/>
                    <a:pt x="130" y="102"/>
                    <a:pt x="137" y="56"/>
                  </a:cubicBezTo>
                  <a:cubicBezTo>
                    <a:pt x="144" y="25"/>
                    <a:pt x="123" y="1"/>
                    <a:pt x="96"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4" name="Google Shape;19624;p48"/>
            <p:cNvSpPr/>
            <p:nvPr/>
          </p:nvSpPr>
          <p:spPr>
            <a:xfrm>
              <a:off x="6928171" y="2101619"/>
              <a:ext cx="5684" cy="1852"/>
            </a:xfrm>
            <a:custGeom>
              <a:avLst/>
              <a:gdLst/>
              <a:ahLst/>
              <a:cxnLst/>
              <a:rect l="l" t="t" r="r" b="b"/>
              <a:pathLst>
                <a:path w="178" h="58" extrusionOk="0">
                  <a:moveTo>
                    <a:pt x="4" y="0"/>
                  </a:moveTo>
                  <a:lnTo>
                    <a:pt x="0" y="57"/>
                  </a:lnTo>
                  <a:cubicBezTo>
                    <a:pt x="0" y="57"/>
                    <a:pt x="4" y="57"/>
                    <a:pt x="9" y="57"/>
                  </a:cubicBezTo>
                  <a:cubicBezTo>
                    <a:pt x="45" y="57"/>
                    <a:pt x="168" y="54"/>
                    <a:pt x="174" y="16"/>
                  </a:cubicBezTo>
                  <a:cubicBezTo>
                    <a:pt x="178" y="4"/>
                    <a:pt x="4" y="0"/>
                    <a:pt x="4"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5" name="Google Shape;19625;p48"/>
            <p:cNvSpPr/>
            <p:nvPr/>
          </p:nvSpPr>
          <p:spPr>
            <a:xfrm>
              <a:off x="6927437" y="2102833"/>
              <a:ext cx="4023" cy="3704"/>
            </a:xfrm>
            <a:custGeom>
              <a:avLst/>
              <a:gdLst/>
              <a:ahLst/>
              <a:cxnLst/>
              <a:rect l="l" t="t" r="r" b="b"/>
              <a:pathLst>
                <a:path w="126" h="116" extrusionOk="0">
                  <a:moveTo>
                    <a:pt x="38" y="0"/>
                  </a:moveTo>
                  <a:lnTo>
                    <a:pt x="1" y="34"/>
                  </a:lnTo>
                  <a:cubicBezTo>
                    <a:pt x="1" y="34"/>
                    <a:pt x="71" y="115"/>
                    <a:pt x="102" y="115"/>
                  </a:cubicBezTo>
                  <a:cubicBezTo>
                    <a:pt x="107" y="115"/>
                    <a:pt x="112" y="113"/>
                    <a:pt x="114" y="106"/>
                  </a:cubicBezTo>
                  <a:cubicBezTo>
                    <a:pt x="125" y="76"/>
                    <a:pt x="38" y="0"/>
                    <a:pt x="38"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6" name="Google Shape;19626;p48"/>
            <p:cNvSpPr/>
            <p:nvPr/>
          </p:nvSpPr>
          <p:spPr>
            <a:xfrm>
              <a:off x="6946245" y="1979637"/>
              <a:ext cx="8750" cy="4566"/>
            </a:xfrm>
            <a:custGeom>
              <a:avLst/>
              <a:gdLst/>
              <a:ahLst/>
              <a:cxnLst/>
              <a:rect l="l" t="t" r="r" b="b"/>
              <a:pathLst>
                <a:path w="274" h="143" extrusionOk="0">
                  <a:moveTo>
                    <a:pt x="228" y="1"/>
                  </a:moveTo>
                  <a:cubicBezTo>
                    <a:pt x="193" y="1"/>
                    <a:pt x="121" y="17"/>
                    <a:pt x="69" y="37"/>
                  </a:cubicBezTo>
                  <a:cubicBezTo>
                    <a:pt x="1" y="65"/>
                    <a:pt x="32" y="143"/>
                    <a:pt x="71" y="143"/>
                  </a:cubicBezTo>
                  <a:cubicBezTo>
                    <a:pt x="73" y="143"/>
                    <a:pt x="75" y="143"/>
                    <a:pt x="77" y="142"/>
                  </a:cubicBezTo>
                  <a:cubicBezTo>
                    <a:pt x="164" y="123"/>
                    <a:pt x="209" y="105"/>
                    <a:pt x="232" y="82"/>
                  </a:cubicBezTo>
                  <a:cubicBezTo>
                    <a:pt x="273" y="48"/>
                    <a:pt x="251" y="14"/>
                    <a:pt x="247" y="6"/>
                  </a:cubicBezTo>
                  <a:cubicBezTo>
                    <a:pt x="246" y="3"/>
                    <a:pt x="239" y="1"/>
                    <a:pt x="228" y="1"/>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7" name="Google Shape;19627;p48"/>
            <p:cNvSpPr/>
            <p:nvPr/>
          </p:nvSpPr>
          <p:spPr>
            <a:xfrm>
              <a:off x="6951833" y="1988387"/>
              <a:ext cx="5333" cy="8494"/>
            </a:xfrm>
            <a:custGeom>
              <a:avLst/>
              <a:gdLst/>
              <a:ahLst/>
              <a:cxnLst/>
              <a:rect l="l" t="t" r="r" b="b"/>
              <a:pathLst>
                <a:path w="167" h="266" extrusionOk="0">
                  <a:moveTo>
                    <a:pt x="69" y="0"/>
                  </a:moveTo>
                  <a:cubicBezTo>
                    <a:pt x="67" y="0"/>
                    <a:pt x="66" y="1"/>
                    <a:pt x="64" y="1"/>
                  </a:cubicBezTo>
                  <a:cubicBezTo>
                    <a:pt x="23" y="4"/>
                    <a:pt x="0" y="69"/>
                    <a:pt x="8" y="144"/>
                  </a:cubicBezTo>
                  <a:cubicBezTo>
                    <a:pt x="19" y="214"/>
                    <a:pt x="58" y="265"/>
                    <a:pt x="98" y="265"/>
                  </a:cubicBezTo>
                  <a:cubicBezTo>
                    <a:pt x="99" y="265"/>
                    <a:pt x="101" y="265"/>
                    <a:pt x="102" y="265"/>
                  </a:cubicBezTo>
                  <a:cubicBezTo>
                    <a:pt x="144" y="262"/>
                    <a:pt x="166" y="197"/>
                    <a:pt x="159" y="125"/>
                  </a:cubicBezTo>
                  <a:cubicBezTo>
                    <a:pt x="148" y="52"/>
                    <a:pt x="109" y="0"/>
                    <a:pt x="69" y="0"/>
                  </a:cubicBezTo>
                  <a:close/>
                </a:path>
              </a:pathLst>
            </a:custGeom>
            <a:solidFill>
              <a:srgbClr val="543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8" name="Google Shape;19628;p48"/>
            <p:cNvSpPr/>
            <p:nvPr/>
          </p:nvSpPr>
          <p:spPr>
            <a:xfrm>
              <a:off x="6964606" y="1987780"/>
              <a:ext cx="5460" cy="8494"/>
            </a:xfrm>
            <a:custGeom>
              <a:avLst/>
              <a:gdLst/>
              <a:ahLst/>
              <a:cxnLst/>
              <a:rect l="l" t="t" r="r" b="b"/>
              <a:pathLst>
                <a:path w="171" h="266" extrusionOk="0">
                  <a:moveTo>
                    <a:pt x="69" y="1"/>
                  </a:moveTo>
                  <a:cubicBezTo>
                    <a:pt x="68" y="1"/>
                    <a:pt x="66" y="1"/>
                    <a:pt x="65" y="1"/>
                  </a:cubicBezTo>
                  <a:cubicBezTo>
                    <a:pt x="24" y="8"/>
                    <a:pt x="1" y="69"/>
                    <a:pt x="8" y="144"/>
                  </a:cubicBezTo>
                  <a:cubicBezTo>
                    <a:pt x="19" y="214"/>
                    <a:pt x="59" y="266"/>
                    <a:pt x="99" y="266"/>
                  </a:cubicBezTo>
                  <a:cubicBezTo>
                    <a:pt x="100" y="266"/>
                    <a:pt x="101" y="266"/>
                    <a:pt x="103" y="265"/>
                  </a:cubicBezTo>
                  <a:cubicBezTo>
                    <a:pt x="144" y="262"/>
                    <a:pt x="171" y="197"/>
                    <a:pt x="160" y="126"/>
                  </a:cubicBezTo>
                  <a:cubicBezTo>
                    <a:pt x="149" y="52"/>
                    <a:pt x="109" y="1"/>
                    <a:pt x="69" y="1"/>
                  </a:cubicBezTo>
                  <a:close/>
                </a:path>
              </a:pathLst>
            </a:custGeom>
            <a:solidFill>
              <a:srgbClr val="543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9" name="Google Shape;19629;p48"/>
            <p:cNvSpPr/>
            <p:nvPr/>
          </p:nvSpPr>
          <p:spPr>
            <a:xfrm>
              <a:off x="6958954" y="1978903"/>
              <a:ext cx="9931" cy="3864"/>
            </a:xfrm>
            <a:custGeom>
              <a:avLst/>
              <a:gdLst/>
              <a:ahLst/>
              <a:cxnLst/>
              <a:rect l="l" t="t" r="r" b="b"/>
              <a:pathLst>
                <a:path w="311" h="121" extrusionOk="0">
                  <a:moveTo>
                    <a:pt x="82" y="1"/>
                  </a:moveTo>
                  <a:cubicBezTo>
                    <a:pt x="49" y="1"/>
                    <a:pt x="25" y="4"/>
                    <a:pt x="23" y="10"/>
                  </a:cubicBezTo>
                  <a:cubicBezTo>
                    <a:pt x="19" y="22"/>
                    <a:pt x="0" y="60"/>
                    <a:pt x="53" y="86"/>
                  </a:cubicBezTo>
                  <a:cubicBezTo>
                    <a:pt x="80" y="105"/>
                    <a:pt x="136" y="116"/>
                    <a:pt x="235" y="120"/>
                  </a:cubicBezTo>
                  <a:cubicBezTo>
                    <a:pt x="280" y="120"/>
                    <a:pt x="310" y="33"/>
                    <a:pt x="227" y="14"/>
                  </a:cubicBezTo>
                  <a:cubicBezTo>
                    <a:pt x="182" y="6"/>
                    <a:pt x="125" y="1"/>
                    <a:pt x="82" y="1"/>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0" name="Google Shape;19630;p48"/>
            <p:cNvSpPr/>
            <p:nvPr/>
          </p:nvSpPr>
          <p:spPr>
            <a:xfrm>
              <a:off x="6954611" y="2012911"/>
              <a:ext cx="11240" cy="8143"/>
            </a:xfrm>
            <a:custGeom>
              <a:avLst/>
              <a:gdLst/>
              <a:ahLst/>
              <a:cxnLst/>
              <a:rect l="l" t="t" r="r" b="b"/>
              <a:pathLst>
                <a:path w="352" h="255" extrusionOk="0">
                  <a:moveTo>
                    <a:pt x="302" y="0"/>
                  </a:moveTo>
                  <a:lnTo>
                    <a:pt x="0" y="49"/>
                  </a:lnTo>
                  <a:cubicBezTo>
                    <a:pt x="0" y="49"/>
                    <a:pt x="13" y="254"/>
                    <a:pt x="160" y="254"/>
                  </a:cubicBezTo>
                  <a:cubicBezTo>
                    <a:pt x="172" y="254"/>
                    <a:pt x="186" y="253"/>
                    <a:pt x="200" y="250"/>
                  </a:cubicBezTo>
                  <a:cubicBezTo>
                    <a:pt x="352" y="216"/>
                    <a:pt x="310" y="34"/>
                    <a:pt x="302" y="0"/>
                  </a:cubicBezTo>
                  <a:close/>
                </a:path>
              </a:pathLst>
            </a:custGeom>
            <a:solidFill>
              <a:srgbClr val="4F21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1" name="Google Shape;19631;p48"/>
            <p:cNvSpPr/>
            <p:nvPr/>
          </p:nvSpPr>
          <p:spPr>
            <a:xfrm>
              <a:off x="6958667" y="2021309"/>
              <a:ext cx="4886" cy="1756"/>
            </a:xfrm>
            <a:custGeom>
              <a:avLst/>
              <a:gdLst/>
              <a:ahLst/>
              <a:cxnLst/>
              <a:rect l="l" t="t" r="r" b="b"/>
              <a:pathLst>
                <a:path w="153" h="55" extrusionOk="0">
                  <a:moveTo>
                    <a:pt x="148" y="1"/>
                  </a:moveTo>
                  <a:cubicBezTo>
                    <a:pt x="136" y="1"/>
                    <a:pt x="106" y="18"/>
                    <a:pt x="73" y="21"/>
                  </a:cubicBezTo>
                  <a:cubicBezTo>
                    <a:pt x="69" y="21"/>
                    <a:pt x="64" y="21"/>
                    <a:pt x="59" y="21"/>
                  </a:cubicBezTo>
                  <a:cubicBezTo>
                    <a:pt x="38" y="21"/>
                    <a:pt x="20" y="17"/>
                    <a:pt x="10" y="17"/>
                  </a:cubicBezTo>
                  <a:cubicBezTo>
                    <a:pt x="4" y="17"/>
                    <a:pt x="0" y="19"/>
                    <a:pt x="2" y="24"/>
                  </a:cubicBezTo>
                  <a:cubicBezTo>
                    <a:pt x="2" y="35"/>
                    <a:pt x="31" y="55"/>
                    <a:pt x="71" y="55"/>
                  </a:cubicBezTo>
                  <a:cubicBezTo>
                    <a:pt x="74" y="55"/>
                    <a:pt x="78" y="55"/>
                    <a:pt x="81" y="55"/>
                  </a:cubicBezTo>
                  <a:cubicBezTo>
                    <a:pt x="123" y="47"/>
                    <a:pt x="153" y="17"/>
                    <a:pt x="153" y="5"/>
                  </a:cubicBezTo>
                  <a:cubicBezTo>
                    <a:pt x="153" y="2"/>
                    <a:pt x="151" y="1"/>
                    <a:pt x="148"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2" name="Google Shape;19632;p48"/>
            <p:cNvSpPr/>
            <p:nvPr/>
          </p:nvSpPr>
          <p:spPr>
            <a:xfrm>
              <a:off x="6955186" y="2013007"/>
              <a:ext cx="8622" cy="4279"/>
            </a:xfrm>
            <a:custGeom>
              <a:avLst/>
              <a:gdLst/>
              <a:ahLst/>
              <a:cxnLst/>
              <a:rect l="l" t="t" r="r" b="b"/>
              <a:pathLst>
                <a:path w="270" h="134" extrusionOk="0">
                  <a:moveTo>
                    <a:pt x="266" y="1"/>
                  </a:moveTo>
                  <a:lnTo>
                    <a:pt x="1" y="54"/>
                  </a:lnTo>
                  <a:lnTo>
                    <a:pt x="27" y="133"/>
                  </a:lnTo>
                  <a:lnTo>
                    <a:pt x="269" y="95"/>
                  </a:lnTo>
                  <a:lnTo>
                    <a:pt x="266" y="1"/>
                  </a:lnTo>
                  <a:close/>
                </a:path>
              </a:pathLst>
            </a:custGeom>
            <a:solidFill>
              <a:srgbClr val="FFE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3" name="Google Shape;19633;p48"/>
            <p:cNvSpPr/>
            <p:nvPr/>
          </p:nvSpPr>
          <p:spPr>
            <a:xfrm>
              <a:off x="6997944" y="2166059"/>
              <a:ext cx="5333" cy="5844"/>
            </a:xfrm>
            <a:custGeom>
              <a:avLst/>
              <a:gdLst/>
              <a:ahLst/>
              <a:cxnLst/>
              <a:rect l="l" t="t" r="r" b="b"/>
              <a:pathLst>
                <a:path w="167" h="183" extrusionOk="0">
                  <a:moveTo>
                    <a:pt x="123" y="1"/>
                  </a:moveTo>
                  <a:cubicBezTo>
                    <a:pt x="97" y="1"/>
                    <a:pt x="62" y="25"/>
                    <a:pt x="34" y="65"/>
                  </a:cubicBezTo>
                  <a:cubicBezTo>
                    <a:pt x="4" y="111"/>
                    <a:pt x="0" y="164"/>
                    <a:pt x="27" y="179"/>
                  </a:cubicBezTo>
                  <a:cubicBezTo>
                    <a:pt x="31" y="181"/>
                    <a:pt x="35" y="182"/>
                    <a:pt x="39" y="182"/>
                  </a:cubicBezTo>
                  <a:cubicBezTo>
                    <a:pt x="63" y="182"/>
                    <a:pt x="92" y="149"/>
                    <a:pt x="117" y="107"/>
                  </a:cubicBezTo>
                  <a:cubicBezTo>
                    <a:pt x="148" y="58"/>
                    <a:pt x="166" y="20"/>
                    <a:pt x="140" y="5"/>
                  </a:cubicBezTo>
                  <a:cubicBezTo>
                    <a:pt x="135" y="2"/>
                    <a:pt x="129" y="1"/>
                    <a:pt x="123"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4" name="Google Shape;19634;p48"/>
            <p:cNvSpPr/>
            <p:nvPr/>
          </p:nvSpPr>
          <p:spPr>
            <a:xfrm>
              <a:off x="6999636" y="2167400"/>
              <a:ext cx="5333" cy="5812"/>
            </a:xfrm>
            <a:custGeom>
              <a:avLst/>
              <a:gdLst/>
              <a:ahLst/>
              <a:cxnLst/>
              <a:rect l="l" t="t" r="r" b="b"/>
              <a:pathLst>
                <a:path w="167" h="182" extrusionOk="0">
                  <a:moveTo>
                    <a:pt x="123" y="0"/>
                  </a:moveTo>
                  <a:cubicBezTo>
                    <a:pt x="97" y="0"/>
                    <a:pt x="62" y="25"/>
                    <a:pt x="38" y="65"/>
                  </a:cubicBezTo>
                  <a:cubicBezTo>
                    <a:pt x="4" y="110"/>
                    <a:pt x="0" y="163"/>
                    <a:pt x="27" y="178"/>
                  </a:cubicBezTo>
                  <a:cubicBezTo>
                    <a:pt x="30" y="180"/>
                    <a:pt x="34" y="181"/>
                    <a:pt x="38" y="181"/>
                  </a:cubicBezTo>
                  <a:cubicBezTo>
                    <a:pt x="63" y="181"/>
                    <a:pt x="91" y="145"/>
                    <a:pt x="117" y="106"/>
                  </a:cubicBezTo>
                  <a:cubicBezTo>
                    <a:pt x="151" y="57"/>
                    <a:pt x="166" y="20"/>
                    <a:pt x="140" y="4"/>
                  </a:cubicBezTo>
                  <a:cubicBezTo>
                    <a:pt x="135" y="2"/>
                    <a:pt x="129" y="0"/>
                    <a:pt x="123"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5" name="Google Shape;19635;p48"/>
            <p:cNvSpPr/>
            <p:nvPr/>
          </p:nvSpPr>
          <p:spPr>
            <a:xfrm>
              <a:off x="6994686" y="2168901"/>
              <a:ext cx="7760" cy="4311"/>
            </a:xfrm>
            <a:custGeom>
              <a:avLst/>
              <a:gdLst/>
              <a:ahLst/>
              <a:cxnLst/>
              <a:rect l="l" t="t" r="r" b="b"/>
              <a:pathLst>
                <a:path w="243" h="135" extrusionOk="0">
                  <a:moveTo>
                    <a:pt x="88" y="0"/>
                  </a:moveTo>
                  <a:cubicBezTo>
                    <a:pt x="58" y="0"/>
                    <a:pt x="30" y="7"/>
                    <a:pt x="19" y="18"/>
                  </a:cubicBezTo>
                  <a:cubicBezTo>
                    <a:pt x="0" y="37"/>
                    <a:pt x="72" y="56"/>
                    <a:pt x="113" y="93"/>
                  </a:cubicBezTo>
                  <a:cubicBezTo>
                    <a:pt x="147" y="118"/>
                    <a:pt x="176" y="135"/>
                    <a:pt x="198" y="135"/>
                  </a:cubicBezTo>
                  <a:cubicBezTo>
                    <a:pt x="206" y="135"/>
                    <a:pt x="213" y="133"/>
                    <a:pt x="219" y="127"/>
                  </a:cubicBezTo>
                  <a:cubicBezTo>
                    <a:pt x="242" y="105"/>
                    <a:pt x="223" y="59"/>
                    <a:pt x="178" y="25"/>
                  </a:cubicBezTo>
                  <a:cubicBezTo>
                    <a:pt x="156" y="8"/>
                    <a:pt x="121" y="0"/>
                    <a:pt x="88"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6" name="Google Shape;19636;p48"/>
            <p:cNvSpPr/>
            <p:nvPr/>
          </p:nvSpPr>
          <p:spPr>
            <a:xfrm>
              <a:off x="6991302" y="2156671"/>
              <a:ext cx="15487" cy="14082"/>
            </a:xfrm>
            <a:custGeom>
              <a:avLst/>
              <a:gdLst/>
              <a:ahLst/>
              <a:cxnLst/>
              <a:rect l="l" t="t" r="r" b="b"/>
              <a:pathLst>
                <a:path w="485" h="441" extrusionOk="0">
                  <a:moveTo>
                    <a:pt x="405" y="0"/>
                  </a:moveTo>
                  <a:cubicBezTo>
                    <a:pt x="325" y="61"/>
                    <a:pt x="0" y="272"/>
                    <a:pt x="61" y="363"/>
                  </a:cubicBezTo>
                  <a:cubicBezTo>
                    <a:pt x="85" y="393"/>
                    <a:pt x="126" y="441"/>
                    <a:pt x="182" y="441"/>
                  </a:cubicBezTo>
                  <a:cubicBezTo>
                    <a:pt x="203" y="441"/>
                    <a:pt x="227" y="434"/>
                    <a:pt x="254" y="416"/>
                  </a:cubicBezTo>
                  <a:cubicBezTo>
                    <a:pt x="325" y="371"/>
                    <a:pt x="427" y="216"/>
                    <a:pt x="484" y="57"/>
                  </a:cubicBezTo>
                  <a:lnTo>
                    <a:pt x="405" y="0"/>
                  </a:ln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7" name="Google Shape;19637;p48"/>
            <p:cNvSpPr/>
            <p:nvPr/>
          </p:nvSpPr>
          <p:spPr>
            <a:xfrm>
              <a:off x="7002414" y="2159194"/>
              <a:ext cx="3864" cy="3545"/>
            </a:xfrm>
            <a:custGeom>
              <a:avLst/>
              <a:gdLst/>
              <a:ahLst/>
              <a:cxnLst/>
              <a:rect l="l" t="t" r="r" b="b"/>
              <a:pathLst>
                <a:path w="121" h="111" extrusionOk="0">
                  <a:moveTo>
                    <a:pt x="34" y="1"/>
                  </a:moveTo>
                  <a:lnTo>
                    <a:pt x="0" y="46"/>
                  </a:lnTo>
                  <a:lnTo>
                    <a:pt x="98" y="110"/>
                  </a:lnTo>
                  <a:lnTo>
                    <a:pt x="121" y="46"/>
                  </a:lnTo>
                  <a:lnTo>
                    <a:pt x="34" y="1"/>
                  </a:lnTo>
                  <a:close/>
                </a:path>
              </a:pathLst>
            </a:custGeom>
            <a:solidFill>
              <a:srgbClr val="756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8" name="Google Shape;19638;p48"/>
            <p:cNvSpPr/>
            <p:nvPr/>
          </p:nvSpPr>
          <p:spPr>
            <a:xfrm>
              <a:off x="6998902" y="2157501"/>
              <a:ext cx="5588" cy="4343"/>
            </a:xfrm>
            <a:custGeom>
              <a:avLst/>
              <a:gdLst/>
              <a:ahLst/>
              <a:cxnLst/>
              <a:rect l="l" t="t" r="r" b="b"/>
              <a:pathLst>
                <a:path w="175" h="136" extrusionOk="0">
                  <a:moveTo>
                    <a:pt x="110" y="1"/>
                  </a:moveTo>
                  <a:cubicBezTo>
                    <a:pt x="88" y="1"/>
                    <a:pt x="65" y="9"/>
                    <a:pt x="46" y="23"/>
                  </a:cubicBezTo>
                  <a:cubicBezTo>
                    <a:pt x="12" y="50"/>
                    <a:pt x="0" y="95"/>
                    <a:pt x="27" y="118"/>
                  </a:cubicBezTo>
                  <a:cubicBezTo>
                    <a:pt x="37" y="130"/>
                    <a:pt x="53" y="136"/>
                    <a:pt x="70" y="136"/>
                  </a:cubicBezTo>
                  <a:cubicBezTo>
                    <a:pt x="90" y="136"/>
                    <a:pt x="112" y="128"/>
                    <a:pt x="133" y="114"/>
                  </a:cubicBezTo>
                  <a:cubicBezTo>
                    <a:pt x="167" y="84"/>
                    <a:pt x="174" y="42"/>
                    <a:pt x="152" y="16"/>
                  </a:cubicBezTo>
                  <a:cubicBezTo>
                    <a:pt x="142" y="6"/>
                    <a:pt x="126" y="1"/>
                    <a:pt x="110" y="1"/>
                  </a:cubicBezTo>
                  <a:close/>
                </a:path>
              </a:pathLst>
            </a:custGeom>
            <a:solidFill>
              <a:srgbClr val="473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9" name="Google Shape;19639;p48"/>
            <p:cNvSpPr/>
            <p:nvPr/>
          </p:nvSpPr>
          <p:spPr>
            <a:xfrm>
              <a:off x="6999508" y="2157852"/>
              <a:ext cx="4502" cy="3513"/>
            </a:xfrm>
            <a:custGeom>
              <a:avLst/>
              <a:gdLst/>
              <a:ahLst/>
              <a:cxnLst/>
              <a:rect l="l" t="t" r="r" b="b"/>
              <a:pathLst>
                <a:path w="141" h="110" extrusionOk="0">
                  <a:moveTo>
                    <a:pt x="87" y="0"/>
                  </a:moveTo>
                  <a:cubicBezTo>
                    <a:pt x="69" y="0"/>
                    <a:pt x="49" y="7"/>
                    <a:pt x="34" y="20"/>
                  </a:cubicBezTo>
                  <a:cubicBezTo>
                    <a:pt x="8" y="43"/>
                    <a:pt x="0" y="77"/>
                    <a:pt x="19" y="95"/>
                  </a:cubicBezTo>
                  <a:cubicBezTo>
                    <a:pt x="28" y="105"/>
                    <a:pt x="42" y="109"/>
                    <a:pt x="56" y="109"/>
                  </a:cubicBezTo>
                  <a:cubicBezTo>
                    <a:pt x="72" y="109"/>
                    <a:pt x="89" y="104"/>
                    <a:pt x="102" y="92"/>
                  </a:cubicBezTo>
                  <a:cubicBezTo>
                    <a:pt x="133" y="69"/>
                    <a:pt x="140" y="35"/>
                    <a:pt x="121" y="12"/>
                  </a:cubicBezTo>
                  <a:cubicBezTo>
                    <a:pt x="113" y="4"/>
                    <a:pt x="101" y="0"/>
                    <a:pt x="87" y="0"/>
                  </a:cubicBezTo>
                  <a:close/>
                </a:path>
              </a:pathLst>
            </a:custGeom>
            <a:solidFill>
              <a:srgbClr val="756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0" name="Google Shape;19640;p48"/>
            <p:cNvSpPr/>
            <p:nvPr/>
          </p:nvSpPr>
          <p:spPr>
            <a:xfrm>
              <a:off x="6999732" y="2158044"/>
              <a:ext cx="4151" cy="3225"/>
            </a:xfrm>
            <a:custGeom>
              <a:avLst/>
              <a:gdLst/>
              <a:ahLst/>
              <a:cxnLst/>
              <a:rect l="l" t="t" r="r" b="b"/>
              <a:pathLst>
                <a:path w="130" h="101" extrusionOk="0">
                  <a:moveTo>
                    <a:pt x="79" y="0"/>
                  </a:moveTo>
                  <a:cubicBezTo>
                    <a:pt x="65" y="0"/>
                    <a:pt x="49" y="6"/>
                    <a:pt x="35" y="18"/>
                  </a:cubicBezTo>
                  <a:cubicBezTo>
                    <a:pt x="8" y="37"/>
                    <a:pt x="1" y="71"/>
                    <a:pt x="20" y="89"/>
                  </a:cubicBezTo>
                  <a:cubicBezTo>
                    <a:pt x="28" y="96"/>
                    <a:pt x="40" y="100"/>
                    <a:pt x="52" y="100"/>
                  </a:cubicBezTo>
                  <a:cubicBezTo>
                    <a:pt x="68" y="100"/>
                    <a:pt x="85" y="94"/>
                    <a:pt x="99" y="82"/>
                  </a:cubicBezTo>
                  <a:cubicBezTo>
                    <a:pt x="126" y="63"/>
                    <a:pt x="129" y="29"/>
                    <a:pt x="114" y="14"/>
                  </a:cubicBezTo>
                  <a:cubicBezTo>
                    <a:pt x="105" y="5"/>
                    <a:pt x="93" y="0"/>
                    <a:pt x="79" y="0"/>
                  </a:cubicBezTo>
                  <a:close/>
                </a:path>
              </a:pathLst>
            </a:custGeom>
            <a:solidFill>
              <a:srgbClr val="AD9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1" name="Google Shape;19641;p48"/>
            <p:cNvSpPr/>
            <p:nvPr/>
          </p:nvSpPr>
          <p:spPr>
            <a:xfrm>
              <a:off x="7001296" y="2159321"/>
              <a:ext cx="766" cy="607"/>
            </a:xfrm>
            <a:custGeom>
              <a:avLst/>
              <a:gdLst/>
              <a:ahLst/>
              <a:cxnLst/>
              <a:rect l="l" t="t" r="r" b="b"/>
              <a:pathLst>
                <a:path w="24" h="19" extrusionOk="0">
                  <a:moveTo>
                    <a:pt x="20" y="0"/>
                  </a:moveTo>
                  <a:cubicBezTo>
                    <a:pt x="16" y="0"/>
                    <a:pt x="12" y="0"/>
                    <a:pt x="9" y="4"/>
                  </a:cubicBezTo>
                  <a:cubicBezTo>
                    <a:pt x="5" y="8"/>
                    <a:pt x="1" y="12"/>
                    <a:pt x="5" y="15"/>
                  </a:cubicBezTo>
                  <a:cubicBezTo>
                    <a:pt x="7" y="17"/>
                    <a:pt x="9" y="18"/>
                    <a:pt x="11" y="18"/>
                  </a:cubicBezTo>
                  <a:cubicBezTo>
                    <a:pt x="13" y="18"/>
                    <a:pt x="16" y="17"/>
                    <a:pt x="20" y="15"/>
                  </a:cubicBezTo>
                  <a:cubicBezTo>
                    <a:pt x="24" y="12"/>
                    <a:pt x="24" y="4"/>
                    <a:pt x="20" y="0"/>
                  </a:cubicBezTo>
                  <a:close/>
                </a:path>
              </a:pathLst>
            </a:custGeom>
            <a:solidFill>
              <a:srgbClr val="473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2" name="Google Shape;19642;p48"/>
            <p:cNvSpPr/>
            <p:nvPr/>
          </p:nvSpPr>
          <p:spPr>
            <a:xfrm>
              <a:off x="6980924" y="2076520"/>
              <a:ext cx="12709" cy="17307"/>
            </a:xfrm>
            <a:custGeom>
              <a:avLst/>
              <a:gdLst/>
              <a:ahLst/>
              <a:cxnLst/>
              <a:rect l="l" t="t" r="r" b="b"/>
              <a:pathLst>
                <a:path w="398" h="542" extrusionOk="0">
                  <a:moveTo>
                    <a:pt x="68" y="0"/>
                  </a:moveTo>
                  <a:lnTo>
                    <a:pt x="27" y="310"/>
                  </a:lnTo>
                  <a:lnTo>
                    <a:pt x="212" y="333"/>
                  </a:lnTo>
                  <a:lnTo>
                    <a:pt x="200" y="405"/>
                  </a:lnTo>
                  <a:lnTo>
                    <a:pt x="15" y="382"/>
                  </a:lnTo>
                  <a:lnTo>
                    <a:pt x="0" y="507"/>
                  </a:lnTo>
                  <a:lnTo>
                    <a:pt x="272" y="541"/>
                  </a:lnTo>
                  <a:cubicBezTo>
                    <a:pt x="275" y="541"/>
                    <a:pt x="277" y="541"/>
                    <a:pt x="280" y="541"/>
                  </a:cubicBezTo>
                  <a:cubicBezTo>
                    <a:pt x="311" y="541"/>
                    <a:pt x="337" y="519"/>
                    <a:pt x="340" y="484"/>
                  </a:cubicBezTo>
                  <a:lnTo>
                    <a:pt x="367" y="287"/>
                  </a:lnTo>
                  <a:cubicBezTo>
                    <a:pt x="371" y="250"/>
                    <a:pt x="352" y="223"/>
                    <a:pt x="318" y="219"/>
                  </a:cubicBezTo>
                  <a:lnTo>
                    <a:pt x="189" y="204"/>
                  </a:lnTo>
                  <a:lnTo>
                    <a:pt x="197" y="148"/>
                  </a:lnTo>
                  <a:lnTo>
                    <a:pt x="359" y="166"/>
                  </a:lnTo>
                  <a:lnTo>
                    <a:pt x="390" y="102"/>
                  </a:lnTo>
                  <a:lnTo>
                    <a:pt x="397" y="42"/>
                  </a:lnTo>
                  <a:lnTo>
                    <a:pt x="68" y="0"/>
                  </a:lnTo>
                  <a:close/>
                </a:path>
              </a:pathLst>
            </a:custGeom>
            <a:solidFill>
              <a:srgbClr val="A07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3" name="Google Shape;19643;p48"/>
            <p:cNvSpPr/>
            <p:nvPr/>
          </p:nvSpPr>
          <p:spPr>
            <a:xfrm>
              <a:off x="6957389" y="2168007"/>
              <a:ext cx="5460" cy="19096"/>
            </a:xfrm>
            <a:custGeom>
              <a:avLst/>
              <a:gdLst/>
              <a:ahLst/>
              <a:cxnLst/>
              <a:rect l="l" t="t" r="r" b="b"/>
              <a:pathLst>
                <a:path w="171" h="598" extrusionOk="0">
                  <a:moveTo>
                    <a:pt x="132" y="1"/>
                  </a:moveTo>
                  <a:cubicBezTo>
                    <a:pt x="129" y="4"/>
                    <a:pt x="15" y="91"/>
                    <a:pt x="8" y="174"/>
                  </a:cubicBezTo>
                  <a:cubicBezTo>
                    <a:pt x="0" y="220"/>
                    <a:pt x="26" y="273"/>
                    <a:pt x="53" y="333"/>
                  </a:cubicBezTo>
                  <a:cubicBezTo>
                    <a:pt x="91" y="424"/>
                    <a:pt x="132" y="515"/>
                    <a:pt x="79" y="575"/>
                  </a:cubicBezTo>
                  <a:lnTo>
                    <a:pt x="98" y="598"/>
                  </a:lnTo>
                  <a:cubicBezTo>
                    <a:pt x="170" y="522"/>
                    <a:pt x="121" y="416"/>
                    <a:pt x="79" y="322"/>
                  </a:cubicBezTo>
                  <a:cubicBezTo>
                    <a:pt x="53" y="265"/>
                    <a:pt x="30" y="212"/>
                    <a:pt x="34" y="178"/>
                  </a:cubicBezTo>
                  <a:cubicBezTo>
                    <a:pt x="45" y="106"/>
                    <a:pt x="151" y="27"/>
                    <a:pt x="151" y="23"/>
                  </a:cubicBezTo>
                  <a:lnTo>
                    <a:pt x="132" y="1"/>
                  </a:lnTo>
                  <a:close/>
                </a:path>
              </a:pathLst>
            </a:custGeom>
            <a:solidFill>
              <a:srgbClr val="E2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4" name="Google Shape;19644;p48"/>
            <p:cNvSpPr/>
            <p:nvPr/>
          </p:nvSpPr>
          <p:spPr>
            <a:xfrm>
              <a:off x="6961349" y="2168262"/>
              <a:ext cx="9931" cy="16796"/>
            </a:xfrm>
            <a:custGeom>
              <a:avLst/>
              <a:gdLst/>
              <a:ahLst/>
              <a:cxnLst/>
              <a:rect l="l" t="t" r="r" b="b"/>
              <a:pathLst>
                <a:path w="311" h="526" extrusionOk="0">
                  <a:moveTo>
                    <a:pt x="12" y="0"/>
                  </a:moveTo>
                  <a:lnTo>
                    <a:pt x="1" y="30"/>
                  </a:lnTo>
                  <a:cubicBezTo>
                    <a:pt x="5" y="30"/>
                    <a:pt x="163" y="49"/>
                    <a:pt x="201" y="110"/>
                  </a:cubicBezTo>
                  <a:cubicBezTo>
                    <a:pt x="224" y="140"/>
                    <a:pt x="216" y="200"/>
                    <a:pt x="209" y="265"/>
                  </a:cubicBezTo>
                  <a:cubicBezTo>
                    <a:pt x="194" y="371"/>
                    <a:pt x="178" y="495"/>
                    <a:pt x="292" y="526"/>
                  </a:cubicBezTo>
                  <a:lnTo>
                    <a:pt x="311" y="495"/>
                  </a:lnTo>
                  <a:cubicBezTo>
                    <a:pt x="220" y="473"/>
                    <a:pt x="231" y="363"/>
                    <a:pt x="243" y="261"/>
                  </a:cubicBezTo>
                  <a:cubicBezTo>
                    <a:pt x="254" y="193"/>
                    <a:pt x="262" y="125"/>
                    <a:pt x="235" y="91"/>
                  </a:cubicBezTo>
                  <a:cubicBezTo>
                    <a:pt x="190" y="19"/>
                    <a:pt x="20" y="0"/>
                    <a:pt x="12" y="0"/>
                  </a:cubicBezTo>
                  <a:close/>
                </a:path>
              </a:pathLst>
            </a:custGeom>
            <a:solidFill>
              <a:srgbClr val="E2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5" name="Google Shape;19645;p48"/>
            <p:cNvSpPr/>
            <p:nvPr/>
          </p:nvSpPr>
          <p:spPr>
            <a:xfrm>
              <a:off x="6950811" y="1950547"/>
              <a:ext cx="38223" cy="19383"/>
            </a:xfrm>
            <a:custGeom>
              <a:avLst/>
              <a:gdLst/>
              <a:ahLst/>
              <a:cxnLst/>
              <a:rect l="l" t="t" r="r" b="b"/>
              <a:pathLst>
                <a:path w="1197" h="607" extrusionOk="0">
                  <a:moveTo>
                    <a:pt x="626" y="1"/>
                  </a:moveTo>
                  <a:cubicBezTo>
                    <a:pt x="472" y="1"/>
                    <a:pt x="288" y="60"/>
                    <a:pt x="146" y="282"/>
                  </a:cubicBezTo>
                  <a:cubicBezTo>
                    <a:pt x="0" y="507"/>
                    <a:pt x="62" y="566"/>
                    <a:pt x="167" y="566"/>
                  </a:cubicBezTo>
                  <a:cubicBezTo>
                    <a:pt x="283" y="566"/>
                    <a:pt x="452" y="494"/>
                    <a:pt x="452" y="494"/>
                  </a:cubicBezTo>
                  <a:lnTo>
                    <a:pt x="452" y="494"/>
                  </a:lnTo>
                  <a:cubicBezTo>
                    <a:pt x="441" y="575"/>
                    <a:pt x="504" y="607"/>
                    <a:pt x="608" y="607"/>
                  </a:cubicBezTo>
                  <a:cubicBezTo>
                    <a:pt x="755" y="607"/>
                    <a:pt x="983" y="543"/>
                    <a:pt x="1196" y="467"/>
                  </a:cubicBezTo>
                  <a:lnTo>
                    <a:pt x="943" y="78"/>
                  </a:lnTo>
                  <a:cubicBezTo>
                    <a:pt x="943" y="78"/>
                    <a:pt x="803" y="1"/>
                    <a:pt x="626" y="1"/>
                  </a:cubicBezTo>
                  <a:close/>
                </a:path>
              </a:pathLst>
            </a:custGeom>
            <a:solidFill>
              <a:srgbClr val="895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6" name="Google Shape;19646;p48"/>
            <p:cNvSpPr/>
            <p:nvPr/>
          </p:nvSpPr>
          <p:spPr>
            <a:xfrm>
              <a:off x="6950204" y="2001319"/>
              <a:ext cx="11432" cy="8622"/>
            </a:xfrm>
            <a:custGeom>
              <a:avLst/>
              <a:gdLst/>
              <a:ahLst/>
              <a:cxnLst/>
              <a:rect l="l" t="t" r="r" b="b"/>
              <a:pathLst>
                <a:path w="358" h="270" extrusionOk="0">
                  <a:moveTo>
                    <a:pt x="233" y="0"/>
                  </a:moveTo>
                  <a:lnTo>
                    <a:pt x="233" y="0"/>
                  </a:lnTo>
                  <a:cubicBezTo>
                    <a:pt x="118" y="91"/>
                    <a:pt x="0" y="269"/>
                    <a:pt x="169" y="269"/>
                  </a:cubicBezTo>
                  <a:cubicBezTo>
                    <a:pt x="190" y="269"/>
                    <a:pt x="214" y="267"/>
                    <a:pt x="244" y="261"/>
                  </a:cubicBezTo>
                  <a:cubicBezTo>
                    <a:pt x="312" y="250"/>
                    <a:pt x="346" y="223"/>
                    <a:pt x="357" y="197"/>
                  </a:cubicBezTo>
                  <a:lnTo>
                    <a:pt x="357" y="197"/>
                  </a:lnTo>
                  <a:cubicBezTo>
                    <a:pt x="342" y="204"/>
                    <a:pt x="323" y="208"/>
                    <a:pt x="301" y="216"/>
                  </a:cubicBezTo>
                  <a:cubicBezTo>
                    <a:pt x="273" y="221"/>
                    <a:pt x="249" y="223"/>
                    <a:pt x="229" y="223"/>
                  </a:cubicBezTo>
                  <a:cubicBezTo>
                    <a:pt x="82" y="223"/>
                    <a:pt x="143" y="97"/>
                    <a:pt x="233"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7" name="Google Shape;19647;p48"/>
            <p:cNvSpPr/>
            <p:nvPr/>
          </p:nvSpPr>
          <p:spPr>
            <a:xfrm>
              <a:off x="6876121" y="2098011"/>
              <a:ext cx="16956" cy="19766"/>
            </a:xfrm>
            <a:custGeom>
              <a:avLst/>
              <a:gdLst/>
              <a:ahLst/>
              <a:cxnLst/>
              <a:rect l="l" t="t" r="r" b="b"/>
              <a:pathLst>
                <a:path w="531" h="619" extrusionOk="0">
                  <a:moveTo>
                    <a:pt x="224" y="0"/>
                  </a:moveTo>
                  <a:lnTo>
                    <a:pt x="1" y="518"/>
                  </a:lnTo>
                  <a:cubicBezTo>
                    <a:pt x="1" y="518"/>
                    <a:pt x="143" y="618"/>
                    <a:pt x="264" y="618"/>
                  </a:cubicBezTo>
                  <a:cubicBezTo>
                    <a:pt x="273" y="618"/>
                    <a:pt x="283" y="618"/>
                    <a:pt x="292" y="616"/>
                  </a:cubicBezTo>
                  <a:cubicBezTo>
                    <a:pt x="530" y="488"/>
                    <a:pt x="387" y="30"/>
                    <a:pt x="387" y="30"/>
                  </a:cubicBezTo>
                  <a:lnTo>
                    <a:pt x="224"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8" name="Google Shape;19648;p48"/>
            <p:cNvSpPr/>
            <p:nvPr/>
          </p:nvSpPr>
          <p:spPr>
            <a:xfrm>
              <a:off x="6838600" y="2077766"/>
              <a:ext cx="46877" cy="40458"/>
            </a:xfrm>
            <a:custGeom>
              <a:avLst/>
              <a:gdLst/>
              <a:ahLst/>
              <a:cxnLst/>
              <a:rect l="l" t="t" r="r" b="b"/>
              <a:pathLst>
                <a:path w="1468" h="1267" extrusionOk="0">
                  <a:moveTo>
                    <a:pt x="699" y="1"/>
                  </a:moveTo>
                  <a:cubicBezTo>
                    <a:pt x="672" y="1"/>
                    <a:pt x="649" y="8"/>
                    <a:pt x="632" y="25"/>
                  </a:cubicBezTo>
                  <a:cubicBezTo>
                    <a:pt x="526" y="127"/>
                    <a:pt x="874" y="430"/>
                    <a:pt x="821" y="521"/>
                  </a:cubicBezTo>
                  <a:cubicBezTo>
                    <a:pt x="805" y="534"/>
                    <a:pt x="788" y="540"/>
                    <a:pt x="770" y="540"/>
                  </a:cubicBezTo>
                  <a:cubicBezTo>
                    <a:pt x="646" y="540"/>
                    <a:pt x="462" y="266"/>
                    <a:pt x="266" y="266"/>
                  </a:cubicBezTo>
                  <a:cubicBezTo>
                    <a:pt x="240" y="266"/>
                    <a:pt x="213" y="271"/>
                    <a:pt x="186" y="282"/>
                  </a:cubicBezTo>
                  <a:cubicBezTo>
                    <a:pt x="114" y="313"/>
                    <a:pt x="0" y="713"/>
                    <a:pt x="178" y="989"/>
                  </a:cubicBezTo>
                  <a:cubicBezTo>
                    <a:pt x="310" y="1193"/>
                    <a:pt x="526" y="1216"/>
                    <a:pt x="582" y="1231"/>
                  </a:cubicBezTo>
                  <a:cubicBezTo>
                    <a:pt x="672" y="1255"/>
                    <a:pt x="781" y="1267"/>
                    <a:pt x="884" y="1267"/>
                  </a:cubicBezTo>
                  <a:cubicBezTo>
                    <a:pt x="1016" y="1267"/>
                    <a:pt x="1140" y="1247"/>
                    <a:pt x="1210" y="1205"/>
                  </a:cubicBezTo>
                  <a:cubicBezTo>
                    <a:pt x="1414" y="1088"/>
                    <a:pt x="1467" y="789"/>
                    <a:pt x="1437" y="668"/>
                  </a:cubicBezTo>
                  <a:cubicBezTo>
                    <a:pt x="1399" y="540"/>
                    <a:pt x="1286" y="366"/>
                    <a:pt x="1119" y="233"/>
                  </a:cubicBezTo>
                  <a:cubicBezTo>
                    <a:pt x="1020" y="150"/>
                    <a:pt x="820" y="1"/>
                    <a:pt x="699" y="1"/>
                  </a:cubicBez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9" name="Google Shape;19649;p48"/>
            <p:cNvSpPr/>
            <p:nvPr/>
          </p:nvSpPr>
          <p:spPr>
            <a:xfrm>
              <a:off x="6856099" y="2087729"/>
              <a:ext cx="10410" cy="7536"/>
            </a:xfrm>
            <a:custGeom>
              <a:avLst/>
              <a:gdLst/>
              <a:ahLst/>
              <a:cxnLst/>
              <a:rect l="l" t="t" r="r" b="b"/>
              <a:pathLst>
                <a:path w="326" h="236" extrusionOk="0">
                  <a:moveTo>
                    <a:pt x="212" y="1"/>
                  </a:moveTo>
                  <a:cubicBezTo>
                    <a:pt x="212" y="1"/>
                    <a:pt x="148" y="103"/>
                    <a:pt x="0" y="148"/>
                  </a:cubicBezTo>
                  <a:lnTo>
                    <a:pt x="118" y="235"/>
                  </a:lnTo>
                  <a:cubicBezTo>
                    <a:pt x="118" y="235"/>
                    <a:pt x="182" y="118"/>
                    <a:pt x="326" y="107"/>
                  </a:cubicBezTo>
                  <a:lnTo>
                    <a:pt x="21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0" name="Google Shape;19650;p48"/>
            <p:cNvSpPr/>
            <p:nvPr/>
          </p:nvSpPr>
          <p:spPr>
            <a:xfrm>
              <a:off x="6850799" y="2082300"/>
              <a:ext cx="10506" cy="8494"/>
            </a:xfrm>
            <a:custGeom>
              <a:avLst/>
              <a:gdLst/>
              <a:ahLst/>
              <a:cxnLst/>
              <a:rect l="l" t="t" r="r" b="b"/>
              <a:pathLst>
                <a:path w="329" h="266" extrusionOk="0">
                  <a:moveTo>
                    <a:pt x="257" y="1"/>
                  </a:moveTo>
                  <a:cubicBezTo>
                    <a:pt x="257" y="1"/>
                    <a:pt x="182" y="95"/>
                    <a:pt x="0" y="175"/>
                  </a:cubicBezTo>
                  <a:lnTo>
                    <a:pt x="132" y="265"/>
                  </a:lnTo>
                  <a:cubicBezTo>
                    <a:pt x="132" y="265"/>
                    <a:pt x="170" y="148"/>
                    <a:pt x="329" y="122"/>
                  </a:cubicBezTo>
                  <a:lnTo>
                    <a:pt x="257"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1" name="Google Shape;19651;p48"/>
            <p:cNvSpPr/>
            <p:nvPr/>
          </p:nvSpPr>
          <p:spPr>
            <a:xfrm>
              <a:off x="6839431" y="2078788"/>
              <a:ext cx="44961" cy="38543"/>
            </a:xfrm>
            <a:custGeom>
              <a:avLst/>
              <a:gdLst/>
              <a:ahLst/>
              <a:cxnLst/>
              <a:rect l="l" t="t" r="r" b="b"/>
              <a:pathLst>
                <a:path w="1408" h="1207" extrusionOk="0">
                  <a:moveTo>
                    <a:pt x="688" y="1"/>
                  </a:moveTo>
                  <a:cubicBezTo>
                    <a:pt x="664" y="1"/>
                    <a:pt x="644" y="8"/>
                    <a:pt x="628" y="24"/>
                  </a:cubicBezTo>
                  <a:cubicBezTo>
                    <a:pt x="568" y="92"/>
                    <a:pt x="874" y="428"/>
                    <a:pt x="817" y="515"/>
                  </a:cubicBezTo>
                  <a:cubicBezTo>
                    <a:pt x="803" y="528"/>
                    <a:pt x="786" y="533"/>
                    <a:pt x="767" y="533"/>
                  </a:cubicBezTo>
                  <a:cubicBezTo>
                    <a:pt x="633" y="533"/>
                    <a:pt x="393" y="270"/>
                    <a:pt x="235" y="270"/>
                  </a:cubicBezTo>
                  <a:cubicBezTo>
                    <a:pt x="210" y="270"/>
                    <a:pt x="187" y="277"/>
                    <a:pt x="167" y="292"/>
                  </a:cubicBezTo>
                  <a:cubicBezTo>
                    <a:pt x="99" y="319"/>
                    <a:pt x="1" y="678"/>
                    <a:pt x="171" y="942"/>
                  </a:cubicBezTo>
                  <a:cubicBezTo>
                    <a:pt x="299" y="1139"/>
                    <a:pt x="507" y="1161"/>
                    <a:pt x="564" y="1177"/>
                  </a:cubicBezTo>
                  <a:cubicBezTo>
                    <a:pt x="644" y="1197"/>
                    <a:pt x="736" y="1207"/>
                    <a:pt x="826" y="1207"/>
                  </a:cubicBezTo>
                  <a:cubicBezTo>
                    <a:pt x="957" y="1207"/>
                    <a:pt x="1082" y="1185"/>
                    <a:pt x="1154" y="1143"/>
                  </a:cubicBezTo>
                  <a:cubicBezTo>
                    <a:pt x="1347" y="1033"/>
                    <a:pt x="1407" y="753"/>
                    <a:pt x="1373" y="640"/>
                  </a:cubicBezTo>
                  <a:cubicBezTo>
                    <a:pt x="1339" y="515"/>
                    <a:pt x="1229" y="368"/>
                    <a:pt x="1071" y="235"/>
                  </a:cubicBezTo>
                  <a:cubicBezTo>
                    <a:pt x="974" y="154"/>
                    <a:pt x="797" y="1"/>
                    <a:pt x="688" y="1"/>
                  </a:cubicBezTo>
                  <a:close/>
                </a:path>
              </a:pathLst>
            </a:custGeom>
            <a:solidFill>
              <a:srgbClr val="BF5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2" name="Google Shape;19652;p48"/>
            <p:cNvSpPr/>
            <p:nvPr/>
          </p:nvSpPr>
          <p:spPr>
            <a:xfrm>
              <a:off x="6859357" y="2079873"/>
              <a:ext cx="24652" cy="21235"/>
            </a:xfrm>
            <a:custGeom>
              <a:avLst/>
              <a:gdLst/>
              <a:ahLst/>
              <a:cxnLst/>
              <a:rect l="l" t="t" r="r" b="b"/>
              <a:pathLst>
                <a:path w="772" h="665" extrusionOk="0">
                  <a:moveTo>
                    <a:pt x="92" y="0"/>
                  </a:moveTo>
                  <a:cubicBezTo>
                    <a:pt x="79" y="0"/>
                    <a:pt x="67" y="3"/>
                    <a:pt x="57" y="9"/>
                  </a:cubicBezTo>
                  <a:cubicBezTo>
                    <a:pt x="1" y="35"/>
                    <a:pt x="250" y="368"/>
                    <a:pt x="299" y="515"/>
                  </a:cubicBezTo>
                  <a:cubicBezTo>
                    <a:pt x="324" y="589"/>
                    <a:pt x="539" y="665"/>
                    <a:pt x="652" y="665"/>
                  </a:cubicBezTo>
                  <a:cubicBezTo>
                    <a:pt x="679" y="665"/>
                    <a:pt x="700" y="661"/>
                    <a:pt x="711" y="651"/>
                  </a:cubicBezTo>
                  <a:cubicBezTo>
                    <a:pt x="772" y="602"/>
                    <a:pt x="617" y="360"/>
                    <a:pt x="450" y="224"/>
                  </a:cubicBezTo>
                  <a:cubicBezTo>
                    <a:pt x="254" y="62"/>
                    <a:pt x="153" y="0"/>
                    <a:pt x="92" y="0"/>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3" name="Google Shape;19653;p48"/>
            <p:cNvSpPr/>
            <p:nvPr/>
          </p:nvSpPr>
          <p:spPr>
            <a:xfrm>
              <a:off x="6843805" y="2089166"/>
              <a:ext cx="28867" cy="16573"/>
            </a:xfrm>
            <a:custGeom>
              <a:avLst/>
              <a:gdLst/>
              <a:ahLst/>
              <a:cxnLst/>
              <a:rect l="l" t="t" r="r" b="b"/>
              <a:pathLst>
                <a:path w="904" h="519" extrusionOk="0">
                  <a:moveTo>
                    <a:pt x="131" y="0"/>
                  </a:moveTo>
                  <a:cubicBezTo>
                    <a:pt x="65" y="0"/>
                    <a:pt x="0" y="173"/>
                    <a:pt x="34" y="217"/>
                  </a:cubicBezTo>
                  <a:cubicBezTo>
                    <a:pt x="75" y="272"/>
                    <a:pt x="664" y="519"/>
                    <a:pt x="827" y="519"/>
                  </a:cubicBezTo>
                  <a:cubicBezTo>
                    <a:pt x="843" y="519"/>
                    <a:pt x="855" y="516"/>
                    <a:pt x="862" y="511"/>
                  </a:cubicBezTo>
                  <a:cubicBezTo>
                    <a:pt x="900" y="485"/>
                    <a:pt x="903" y="372"/>
                    <a:pt x="877" y="341"/>
                  </a:cubicBezTo>
                  <a:cubicBezTo>
                    <a:pt x="854" y="319"/>
                    <a:pt x="359" y="164"/>
                    <a:pt x="155" y="9"/>
                  </a:cubicBezTo>
                  <a:cubicBezTo>
                    <a:pt x="147" y="3"/>
                    <a:pt x="139" y="0"/>
                    <a:pt x="131" y="0"/>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4" name="Google Shape;19654;p48"/>
            <p:cNvSpPr/>
            <p:nvPr/>
          </p:nvSpPr>
          <p:spPr>
            <a:xfrm>
              <a:off x="6842336" y="2095903"/>
              <a:ext cx="29474" cy="15296"/>
            </a:xfrm>
            <a:custGeom>
              <a:avLst/>
              <a:gdLst/>
              <a:ahLst/>
              <a:cxnLst/>
              <a:rect l="l" t="t" r="r" b="b"/>
              <a:pathLst>
                <a:path w="923" h="479" extrusionOk="0">
                  <a:moveTo>
                    <a:pt x="86" y="1"/>
                  </a:moveTo>
                  <a:cubicBezTo>
                    <a:pt x="1" y="1"/>
                    <a:pt x="71" y="220"/>
                    <a:pt x="103" y="259"/>
                  </a:cubicBezTo>
                  <a:cubicBezTo>
                    <a:pt x="140" y="306"/>
                    <a:pt x="680" y="479"/>
                    <a:pt x="844" y="479"/>
                  </a:cubicBezTo>
                  <a:cubicBezTo>
                    <a:pt x="864" y="479"/>
                    <a:pt x="878" y="476"/>
                    <a:pt x="885" y="471"/>
                  </a:cubicBezTo>
                  <a:cubicBezTo>
                    <a:pt x="915" y="448"/>
                    <a:pt x="923" y="346"/>
                    <a:pt x="900" y="323"/>
                  </a:cubicBezTo>
                  <a:cubicBezTo>
                    <a:pt x="881" y="304"/>
                    <a:pt x="307" y="81"/>
                    <a:pt x="110" y="6"/>
                  </a:cubicBezTo>
                  <a:cubicBezTo>
                    <a:pt x="101" y="2"/>
                    <a:pt x="93" y="1"/>
                    <a:pt x="86" y="1"/>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5" name="Google Shape;19655;p48"/>
            <p:cNvSpPr/>
            <p:nvPr/>
          </p:nvSpPr>
          <p:spPr>
            <a:xfrm>
              <a:off x="6844348" y="2104557"/>
              <a:ext cx="28196" cy="12070"/>
            </a:xfrm>
            <a:custGeom>
              <a:avLst/>
              <a:gdLst/>
              <a:ahLst/>
              <a:cxnLst/>
              <a:rect l="l" t="t" r="r" b="b"/>
              <a:pathLst>
                <a:path w="883" h="378" extrusionOk="0">
                  <a:moveTo>
                    <a:pt x="49" y="1"/>
                  </a:moveTo>
                  <a:cubicBezTo>
                    <a:pt x="0" y="1"/>
                    <a:pt x="118" y="184"/>
                    <a:pt x="149" y="222"/>
                  </a:cubicBezTo>
                  <a:cubicBezTo>
                    <a:pt x="184" y="270"/>
                    <a:pt x="617" y="378"/>
                    <a:pt x="791" y="378"/>
                  </a:cubicBezTo>
                  <a:cubicBezTo>
                    <a:pt x="823" y="378"/>
                    <a:pt x="846" y="374"/>
                    <a:pt x="856" y="366"/>
                  </a:cubicBezTo>
                  <a:cubicBezTo>
                    <a:pt x="883" y="339"/>
                    <a:pt x="837" y="241"/>
                    <a:pt x="815" y="218"/>
                  </a:cubicBezTo>
                  <a:cubicBezTo>
                    <a:pt x="796" y="200"/>
                    <a:pt x="255" y="97"/>
                    <a:pt x="70" y="7"/>
                  </a:cubicBezTo>
                  <a:cubicBezTo>
                    <a:pt x="61" y="3"/>
                    <a:pt x="54" y="1"/>
                    <a:pt x="49" y="1"/>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6" name="Google Shape;19656;p48"/>
            <p:cNvSpPr/>
            <p:nvPr/>
          </p:nvSpPr>
          <p:spPr>
            <a:xfrm>
              <a:off x="6842943" y="2088559"/>
              <a:ext cx="28771" cy="16477"/>
            </a:xfrm>
            <a:custGeom>
              <a:avLst/>
              <a:gdLst/>
              <a:ahLst/>
              <a:cxnLst/>
              <a:rect l="l" t="t" r="r" b="b"/>
              <a:pathLst>
                <a:path w="901" h="516" extrusionOk="0">
                  <a:moveTo>
                    <a:pt x="132" y="1"/>
                  </a:moveTo>
                  <a:cubicBezTo>
                    <a:pt x="130" y="1"/>
                    <a:pt x="127" y="1"/>
                    <a:pt x="125" y="1"/>
                  </a:cubicBezTo>
                  <a:cubicBezTo>
                    <a:pt x="34" y="13"/>
                    <a:pt x="0" y="156"/>
                    <a:pt x="38" y="202"/>
                  </a:cubicBezTo>
                  <a:cubicBezTo>
                    <a:pt x="80" y="257"/>
                    <a:pt x="663" y="516"/>
                    <a:pt x="827" y="516"/>
                  </a:cubicBezTo>
                  <a:cubicBezTo>
                    <a:pt x="843" y="516"/>
                    <a:pt x="855" y="513"/>
                    <a:pt x="862" y="508"/>
                  </a:cubicBezTo>
                  <a:cubicBezTo>
                    <a:pt x="900" y="485"/>
                    <a:pt x="896" y="409"/>
                    <a:pt x="877" y="375"/>
                  </a:cubicBezTo>
                  <a:cubicBezTo>
                    <a:pt x="862" y="357"/>
                    <a:pt x="651" y="273"/>
                    <a:pt x="515" y="202"/>
                  </a:cubicBezTo>
                  <a:cubicBezTo>
                    <a:pt x="346" y="117"/>
                    <a:pt x="206" y="1"/>
                    <a:pt x="132" y="1"/>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7" name="Google Shape;19657;p48"/>
            <p:cNvSpPr/>
            <p:nvPr/>
          </p:nvSpPr>
          <p:spPr>
            <a:xfrm>
              <a:off x="6841889" y="2096670"/>
              <a:ext cx="28739" cy="14338"/>
            </a:xfrm>
            <a:custGeom>
              <a:avLst/>
              <a:gdLst/>
              <a:ahLst/>
              <a:cxnLst/>
              <a:rect l="l" t="t" r="r" b="b"/>
              <a:pathLst>
                <a:path w="900" h="449" extrusionOk="0">
                  <a:moveTo>
                    <a:pt x="84" y="0"/>
                  </a:moveTo>
                  <a:cubicBezTo>
                    <a:pt x="1" y="0"/>
                    <a:pt x="57" y="190"/>
                    <a:pt x="109" y="239"/>
                  </a:cubicBezTo>
                  <a:cubicBezTo>
                    <a:pt x="155" y="281"/>
                    <a:pt x="637" y="448"/>
                    <a:pt x="812" y="448"/>
                  </a:cubicBezTo>
                  <a:cubicBezTo>
                    <a:pt x="839" y="448"/>
                    <a:pt x="859" y="444"/>
                    <a:pt x="869" y="435"/>
                  </a:cubicBezTo>
                  <a:cubicBezTo>
                    <a:pt x="899" y="409"/>
                    <a:pt x="899" y="344"/>
                    <a:pt x="876" y="314"/>
                  </a:cubicBezTo>
                  <a:cubicBezTo>
                    <a:pt x="865" y="299"/>
                    <a:pt x="672" y="254"/>
                    <a:pt x="472" y="178"/>
                  </a:cubicBezTo>
                  <a:cubicBezTo>
                    <a:pt x="275" y="106"/>
                    <a:pt x="128" y="0"/>
                    <a:pt x="86" y="0"/>
                  </a:cubicBezTo>
                  <a:cubicBezTo>
                    <a:pt x="86" y="0"/>
                    <a:pt x="85" y="0"/>
                    <a:pt x="84" y="0"/>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8" name="Google Shape;19658;p48"/>
            <p:cNvSpPr/>
            <p:nvPr/>
          </p:nvSpPr>
          <p:spPr>
            <a:xfrm>
              <a:off x="6843550" y="2105611"/>
              <a:ext cx="28037" cy="10761"/>
            </a:xfrm>
            <a:custGeom>
              <a:avLst/>
              <a:gdLst/>
              <a:ahLst/>
              <a:cxnLst/>
              <a:rect l="l" t="t" r="r" b="b"/>
              <a:pathLst>
                <a:path w="878" h="337" extrusionOk="0">
                  <a:moveTo>
                    <a:pt x="76" y="0"/>
                  </a:moveTo>
                  <a:cubicBezTo>
                    <a:pt x="0" y="8"/>
                    <a:pt x="133" y="170"/>
                    <a:pt x="182" y="208"/>
                  </a:cubicBezTo>
                  <a:cubicBezTo>
                    <a:pt x="223" y="240"/>
                    <a:pt x="472" y="336"/>
                    <a:pt x="712" y="336"/>
                  </a:cubicBezTo>
                  <a:cubicBezTo>
                    <a:pt x="756" y="336"/>
                    <a:pt x="801" y="333"/>
                    <a:pt x="843" y="325"/>
                  </a:cubicBezTo>
                  <a:cubicBezTo>
                    <a:pt x="877" y="318"/>
                    <a:pt x="824" y="227"/>
                    <a:pt x="806" y="204"/>
                  </a:cubicBezTo>
                  <a:cubicBezTo>
                    <a:pt x="790" y="189"/>
                    <a:pt x="651" y="189"/>
                    <a:pt x="477" y="144"/>
                  </a:cubicBezTo>
                  <a:cubicBezTo>
                    <a:pt x="307" y="95"/>
                    <a:pt x="110" y="0"/>
                    <a:pt x="76" y="0"/>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9" name="Google Shape;19659;p48"/>
            <p:cNvSpPr/>
            <p:nvPr/>
          </p:nvSpPr>
          <p:spPr>
            <a:xfrm>
              <a:off x="6858750" y="2079650"/>
              <a:ext cx="24524" cy="20852"/>
            </a:xfrm>
            <a:custGeom>
              <a:avLst/>
              <a:gdLst/>
              <a:ahLst/>
              <a:cxnLst/>
              <a:rect l="l" t="t" r="r" b="b"/>
              <a:pathLst>
                <a:path w="768" h="653" extrusionOk="0">
                  <a:moveTo>
                    <a:pt x="88" y="1"/>
                  </a:moveTo>
                  <a:cubicBezTo>
                    <a:pt x="76" y="1"/>
                    <a:pt x="66" y="3"/>
                    <a:pt x="57" y="8"/>
                  </a:cubicBezTo>
                  <a:cubicBezTo>
                    <a:pt x="1" y="34"/>
                    <a:pt x="258" y="360"/>
                    <a:pt x="299" y="503"/>
                  </a:cubicBezTo>
                  <a:cubicBezTo>
                    <a:pt x="321" y="574"/>
                    <a:pt x="538" y="652"/>
                    <a:pt x="651" y="652"/>
                  </a:cubicBezTo>
                  <a:cubicBezTo>
                    <a:pt x="676" y="652"/>
                    <a:pt x="696" y="648"/>
                    <a:pt x="708" y="639"/>
                  </a:cubicBezTo>
                  <a:cubicBezTo>
                    <a:pt x="768" y="590"/>
                    <a:pt x="624" y="367"/>
                    <a:pt x="458" y="235"/>
                  </a:cubicBezTo>
                  <a:cubicBezTo>
                    <a:pt x="263" y="72"/>
                    <a:pt x="152" y="1"/>
                    <a:pt x="88" y="1"/>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0" name="Google Shape;19660;p48"/>
            <p:cNvSpPr/>
            <p:nvPr/>
          </p:nvSpPr>
          <p:spPr>
            <a:xfrm>
              <a:off x="6871076" y="2101268"/>
              <a:ext cx="12965" cy="13923"/>
            </a:xfrm>
            <a:custGeom>
              <a:avLst/>
              <a:gdLst/>
              <a:ahLst/>
              <a:cxnLst/>
              <a:rect l="l" t="t" r="r" b="b"/>
              <a:pathLst>
                <a:path w="406" h="436" extrusionOk="0">
                  <a:moveTo>
                    <a:pt x="128" y="1"/>
                  </a:moveTo>
                  <a:cubicBezTo>
                    <a:pt x="94" y="1"/>
                    <a:pt x="67" y="5"/>
                    <a:pt x="61" y="15"/>
                  </a:cubicBezTo>
                  <a:cubicBezTo>
                    <a:pt x="38" y="49"/>
                    <a:pt x="0" y="378"/>
                    <a:pt x="27" y="408"/>
                  </a:cubicBezTo>
                  <a:cubicBezTo>
                    <a:pt x="43" y="427"/>
                    <a:pt x="62" y="435"/>
                    <a:pt x="84" y="435"/>
                  </a:cubicBezTo>
                  <a:cubicBezTo>
                    <a:pt x="210" y="435"/>
                    <a:pt x="405" y="152"/>
                    <a:pt x="340" y="42"/>
                  </a:cubicBezTo>
                  <a:cubicBezTo>
                    <a:pt x="330" y="23"/>
                    <a:pt x="208" y="1"/>
                    <a:pt x="128" y="1"/>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1" name="Google Shape;19661;p48"/>
            <p:cNvSpPr/>
            <p:nvPr/>
          </p:nvSpPr>
          <p:spPr>
            <a:xfrm>
              <a:off x="6871427" y="2102034"/>
              <a:ext cx="11911" cy="12869"/>
            </a:xfrm>
            <a:custGeom>
              <a:avLst/>
              <a:gdLst/>
              <a:ahLst/>
              <a:cxnLst/>
              <a:rect l="l" t="t" r="r" b="b"/>
              <a:pathLst>
                <a:path w="373" h="403" extrusionOk="0">
                  <a:moveTo>
                    <a:pt x="122" y="0"/>
                  </a:moveTo>
                  <a:cubicBezTo>
                    <a:pt x="88" y="0"/>
                    <a:pt x="61" y="4"/>
                    <a:pt x="53" y="14"/>
                  </a:cubicBezTo>
                  <a:cubicBezTo>
                    <a:pt x="35" y="44"/>
                    <a:pt x="1" y="347"/>
                    <a:pt x="27" y="377"/>
                  </a:cubicBezTo>
                  <a:cubicBezTo>
                    <a:pt x="41" y="395"/>
                    <a:pt x="59" y="402"/>
                    <a:pt x="79" y="402"/>
                  </a:cubicBezTo>
                  <a:cubicBezTo>
                    <a:pt x="194" y="402"/>
                    <a:pt x="372" y="140"/>
                    <a:pt x="314" y="37"/>
                  </a:cubicBezTo>
                  <a:cubicBezTo>
                    <a:pt x="304" y="19"/>
                    <a:pt x="197" y="0"/>
                    <a:pt x="122" y="0"/>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2" name="Google Shape;19662;p48"/>
            <p:cNvSpPr/>
            <p:nvPr/>
          </p:nvSpPr>
          <p:spPr>
            <a:xfrm>
              <a:off x="6849330" y="2087729"/>
              <a:ext cx="1118" cy="990"/>
            </a:xfrm>
            <a:custGeom>
              <a:avLst/>
              <a:gdLst/>
              <a:ahLst/>
              <a:cxnLst/>
              <a:rect l="l" t="t" r="r" b="b"/>
              <a:pathLst>
                <a:path w="35" h="31" extrusionOk="0">
                  <a:moveTo>
                    <a:pt x="8" y="1"/>
                  </a:moveTo>
                  <a:lnTo>
                    <a:pt x="1" y="20"/>
                  </a:lnTo>
                  <a:lnTo>
                    <a:pt x="27" y="31"/>
                  </a:lnTo>
                  <a:lnTo>
                    <a:pt x="35" y="8"/>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3" name="Google Shape;19663;p48"/>
            <p:cNvSpPr/>
            <p:nvPr/>
          </p:nvSpPr>
          <p:spPr>
            <a:xfrm>
              <a:off x="6851405" y="2088687"/>
              <a:ext cx="1213" cy="1118"/>
            </a:xfrm>
            <a:custGeom>
              <a:avLst/>
              <a:gdLst/>
              <a:ahLst/>
              <a:cxnLst/>
              <a:rect l="l" t="t" r="r" b="b"/>
              <a:pathLst>
                <a:path w="38" h="35" extrusionOk="0">
                  <a:moveTo>
                    <a:pt x="11" y="1"/>
                  </a:moveTo>
                  <a:lnTo>
                    <a:pt x="0" y="20"/>
                  </a:lnTo>
                  <a:lnTo>
                    <a:pt x="26" y="35"/>
                  </a:lnTo>
                  <a:lnTo>
                    <a:pt x="38" y="16"/>
                  </a:lnTo>
                  <a:lnTo>
                    <a:pt x="11"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4" name="Google Shape;19664;p48"/>
            <p:cNvSpPr/>
            <p:nvPr/>
          </p:nvSpPr>
          <p:spPr>
            <a:xfrm>
              <a:off x="6853449" y="2089900"/>
              <a:ext cx="1118" cy="1118"/>
            </a:xfrm>
            <a:custGeom>
              <a:avLst/>
              <a:gdLst/>
              <a:ahLst/>
              <a:cxnLst/>
              <a:rect l="l" t="t" r="r" b="b"/>
              <a:pathLst>
                <a:path w="35" h="35" extrusionOk="0">
                  <a:moveTo>
                    <a:pt x="8" y="1"/>
                  </a:moveTo>
                  <a:lnTo>
                    <a:pt x="0" y="20"/>
                  </a:lnTo>
                  <a:lnTo>
                    <a:pt x="27" y="35"/>
                  </a:lnTo>
                  <a:lnTo>
                    <a:pt x="34" y="16"/>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5" name="Google Shape;19665;p48"/>
            <p:cNvSpPr/>
            <p:nvPr/>
          </p:nvSpPr>
          <p:spPr>
            <a:xfrm>
              <a:off x="6855141" y="2090986"/>
              <a:ext cx="1245" cy="1118"/>
            </a:xfrm>
            <a:custGeom>
              <a:avLst/>
              <a:gdLst/>
              <a:ahLst/>
              <a:cxnLst/>
              <a:rect l="l" t="t" r="r" b="b"/>
              <a:pathLst>
                <a:path w="39" h="35" extrusionOk="0">
                  <a:moveTo>
                    <a:pt x="12" y="1"/>
                  </a:moveTo>
                  <a:lnTo>
                    <a:pt x="0" y="20"/>
                  </a:lnTo>
                  <a:lnTo>
                    <a:pt x="27" y="35"/>
                  </a:lnTo>
                  <a:lnTo>
                    <a:pt x="38" y="12"/>
                  </a:lnTo>
                  <a:lnTo>
                    <a:pt x="1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6" name="Google Shape;19666;p48"/>
            <p:cNvSpPr/>
            <p:nvPr/>
          </p:nvSpPr>
          <p:spPr>
            <a:xfrm>
              <a:off x="6856834" y="2092071"/>
              <a:ext cx="1118" cy="1118"/>
            </a:xfrm>
            <a:custGeom>
              <a:avLst/>
              <a:gdLst/>
              <a:ahLst/>
              <a:cxnLst/>
              <a:rect l="l" t="t" r="r" b="b"/>
              <a:pathLst>
                <a:path w="35" h="35" extrusionOk="0">
                  <a:moveTo>
                    <a:pt x="8" y="1"/>
                  </a:moveTo>
                  <a:lnTo>
                    <a:pt x="0" y="23"/>
                  </a:lnTo>
                  <a:lnTo>
                    <a:pt x="27" y="35"/>
                  </a:lnTo>
                  <a:lnTo>
                    <a:pt x="34" y="16"/>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7" name="Google Shape;19667;p48"/>
            <p:cNvSpPr/>
            <p:nvPr/>
          </p:nvSpPr>
          <p:spPr>
            <a:xfrm>
              <a:off x="6858750" y="2093413"/>
              <a:ext cx="1245" cy="1118"/>
            </a:xfrm>
            <a:custGeom>
              <a:avLst/>
              <a:gdLst/>
              <a:ahLst/>
              <a:cxnLst/>
              <a:rect l="l" t="t" r="r" b="b"/>
              <a:pathLst>
                <a:path w="39" h="35" extrusionOk="0">
                  <a:moveTo>
                    <a:pt x="8" y="0"/>
                  </a:moveTo>
                  <a:lnTo>
                    <a:pt x="1" y="19"/>
                  </a:lnTo>
                  <a:lnTo>
                    <a:pt x="27" y="34"/>
                  </a:lnTo>
                  <a:lnTo>
                    <a:pt x="38" y="12"/>
                  </a:lnTo>
                  <a:lnTo>
                    <a:pt x="8"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8" name="Google Shape;19668;p48"/>
            <p:cNvSpPr/>
            <p:nvPr/>
          </p:nvSpPr>
          <p:spPr>
            <a:xfrm>
              <a:off x="6861304" y="2094626"/>
              <a:ext cx="1213" cy="1213"/>
            </a:xfrm>
            <a:custGeom>
              <a:avLst/>
              <a:gdLst/>
              <a:ahLst/>
              <a:cxnLst/>
              <a:rect l="l" t="t" r="r" b="b"/>
              <a:pathLst>
                <a:path w="38" h="38" extrusionOk="0">
                  <a:moveTo>
                    <a:pt x="8" y="0"/>
                  </a:moveTo>
                  <a:lnTo>
                    <a:pt x="0" y="23"/>
                  </a:lnTo>
                  <a:lnTo>
                    <a:pt x="26" y="38"/>
                  </a:lnTo>
                  <a:lnTo>
                    <a:pt x="38" y="15"/>
                  </a:lnTo>
                  <a:lnTo>
                    <a:pt x="8"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9" name="Google Shape;19669;p48"/>
            <p:cNvSpPr/>
            <p:nvPr/>
          </p:nvSpPr>
          <p:spPr>
            <a:xfrm>
              <a:off x="6863572" y="2095233"/>
              <a:ext cx="1245" cy="990"/>
            </a:xfrm>
            <a:custGeom>
              <a:avLst/>
              <a:gdLst/>
              <a:ahLst/>
              <a:cxnLst/>
              <a:rect l="l" t="t" r="r" b="b"/>
              <a:pathLst>
                <a:path w="39" h="31" extrusionOk="0">
                  <a:moveTo>
                    <a:pt x="31" y="0"/>
                  </a:moveTo>
                  <a:lnTo>
                    <a:pt x="1" y="8"/>
                  </a:lnTo>
                  <a:lnTo>
                    <a:pt x="8" y="30"/>
                  </a:lnTo>
                  <a:lnTo>
                    <a:pt x="39" y="27"/>
                  </a:lnTo>
                  <a:lnTo>
                    <a:pt x="31"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0" name="Google Shape;19670;p48"/>
            <p:cNvSpPr/>
            <p:nvPr/>
          </p:nvSpPr>
          <p:spPr>
            <a:xfrm>
              <a:off x="6865264" y="2093636"/>
              <a:ext cx="766" cy="1118"/>
            </a:xfrm>
            <a:custGeom>
              <a:avLst/>
              <a:gdLst/>
              <a:ahLst/>
              <a:cxnLst/>
              <a:rect l="l" t="t" r="r" b="b"/>
              <a:pathLst>
                <a:path w="24" h="35" extrusionOk="0">
                  <a:moveTo>
                    <a:pt x="1" y="1"/>
                  </a:moveTo>
                  <a:lnTo>
                    <a:pt x="1" y="31"/>
                  </a:lnTo>
                  <a:lnTo>
                    <a:pt x="23" y="35"/>
                  </a:lnTo>
                  <a:lnTo>
                    <a:pt x="2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1" name="Google Shape;19671;p48"/>
            <p:cNvSpPr/>
            <p:nvPr/>
          </p:nvSpPr>
          <p:spPr>
            <a:xfrm>
              <a:off x="6864913" y="2091720"/>
              <a:ext cx="990" cy="1245"/>
            </a:xfrm>
            <a:custGeom>
              <a:avLst/>
              <a:gdLst/>
              <a:ahLst/>
              <a:cxnLst/>
              <a:rect l="l" t="t" r="r" b="b"/>
              <a:pathLst>
                <a:path w="31" h="39" extrusionOk="0">
                  <a:moveTo>
                    <a:pt x="16" y="0"/>
                  </a:moveTo>
                  <a:lnTo>
                    <a:pt x="0" y="8"/>
                  </a:lnTo>
                  <a:lnTo>
                    <a:pt x="12" y="38"/>
                  </a:lnTo>
                  <a:lnTo>
                    <a:pt x="31" y="31"/>
                  </a:lnTo>
                  <a:lnTo>
                    <a:pt x="16"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2" name="Google Shape;19672;p48"/>
            <p:cNvSpPr/>
            <p:nvPr/>
          </p:nvSpPr>
          <p:spPr>
            <a:xfrm>
              <a:off x="6863699" y="2089676"/>
              <a:ext cx="990" cy="1245"/>
            </a:xfrm>
            <a:custGeom>
              <a:avLst/>
              <a:gdLst/>
              <a:ahLst/>
              <a:cxnLst/>
              <a:rect l="l" t="t" r="r" b="b"/>
              <a:pathLst>
                <a:path w="31" h="39" extrusionOk="0">
                  <a:moveTo>
                    <a:pt x="20" y="0"/>
                  </a:moveTo>
                  <a:lnTo>
                    <a:pt x="1" y="8"/>
                  </a:lnTo>
                  <a:lnTo>
                    <a:pt x="12" y="38"/>
                  </a:lnTo>
                  <a:lnTo>
                    <a:pt x="31" y="30"/>
                  </a:lnTo>
                  <a:lnTo>
                    <a:pt x="20"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3" name="Google Shape;19673;p48"/>
            <p:cNvSpPr/>
            <p:nvPr/>
          </p:nvSpPr>
          <p:spPr>
            <a:xfrm>
              <a:off x="6862390" y="2087601"/>
              <a:ext cx="1118" cy="1118"/>
            </a:xfrm>
            <a:custGeom>
              <a:avLst/>
              <a:gdLst/>
              <a:ahLst/>
              <a:cxnLst/>
              <a:rect l="l" t="t" r="r" b="b"/>
              <a:pathLst>
                <a:path w="35" h="35" extrusionOk="0">
                  <a:moveTo>
                    <a:pt x="19" y="1"/>
                  </a:moveTo>
                  <a:lnTo>
                    <a:pt x="0" y="9"/>
                  </a:lnTo>
                  <a:lnTo>
                    <a:pt x="15" y="35"/>
                  </a:lnTo>
                  <a:lnTo>
                    <a:pt x="34" y="27"/>
                  </a:lnTo>
                  <a:lnTo>
                    <a:pt x="19"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4" name="Google Shape;19674;p48"/>
            <p:cNvSpPr/>
            <p:nvPr/>
          </p:nvSpPr>
          <p:spPr>
            <a:xfrm>
              <a:off x="6861304" y="2085685"/>
              <a:ext cx="990" cy="1118"/>
            </a:xfrm>
            <a:custGeom>
              <a:avLst/>
              <a:gdLst/>
              <a:ahLst/>
              <a:cxnLst/>
              <a:rect l="l" t="t" r="r" b="b"/>
              <a:pathLst>
                <a:path w="31" h="35" extrusionOk="0">
                  <a:moveTo>
                    <a:pt x="19" y="0"/>
                  </a:moveTo>
                  <a:lnTo>
                    <a:pt x="0" y="8"/>
                  </a:lnTo>
                  <a:lnTo>
                    <a:pt x="11" y="34"/>
                  </a:lnTo>
                  <a:lnTo>
                    <a:pt x="30" y="27"/>
                  </a:lnTo>
                  <a:lnTo>
                    <a:pt x="19"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5" name="Google Shape;19675;p48"/>
            <p:cNvSpPr/>
            <p:nvPr/>
          </p:nvSpPr>
          <p:spPr>
            <a:xfrm>
              <a:off x="6860187" y="2083737"/>
              <a:ext cx="1022" cy="1118"/>
            </a:xfrm>
            <a:custGeom>
              <a:avLst/>
              <a:gdLst/>
              <a:ahLst/>
              <a:cxnLst/>
              <a:rect l="l" t="t" r="r" b="b"/>
              <a:pathLst>
                <a:path w="32" h="35" extrusionOk="0">
                  <a:moveTo>
                    <a:pt x="16" y="1"/>
                  </a:moveTo>
                  <a:lnTo>
                    <a:pt x="1" y="9"/>
                  </a:lnTo>
                  <a:lnTo>
                    <a:pt x="12" y="35"/>
                  </a:lnTo>
                  <a:lnTo>
                    <a:pt x="31" y="27"/>
                  </a:lnTo>
                  <a:lnTo>
                    <a:pt x="16"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6" name="Google Shape;19676;p48"/>
            <p:cNvSpPr/>
            <p:nvPr/>
          </p:nvSpPr>
          <p:spPr>
            <a:xfrm>
              <a:off x="6859357" y="2081949"/>
              <a:ext cx="990" cy="1118"/>
            </a:xfrm>
            <a:custGeom>
              <a:avLst/>
              <a:gdLst/>
              <a:ahLst/>
              <a:cxnLst/>
              <a:rect l="l" t="t" r="r" b="b"/>
              <a:pathLst>
                <a:path w="31" h="35" extrusionOk="0">
                  <a:moveTo>
                    <a:pt x="16" y="0"/>
                  </a:moveTo>
                  <a:lnTo>
                    <a:pt x="1" y="8"/>
                  </a:lnTo>
                  <a:lnTo>
                    <a:pt x="12" y="34"/>
                  </a:lnTo>
                  <a:lnTo>
                    <a:pt x="31" y="27"/>
                  </a:lnTo>
                  <a:lnTo>
                    <a:pt x="16"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7" name="Google Shape;19677;p48"/>
            <p:cNvSpPr/>
            <p:nvPr/>
          </p:nvSpPr>
          <p:spPr>
            <a:xfrm>
              <a:off x="6858878" y="2079522"/>
              <a:ext cx="862" cy="990"/>
            </a:xfrm>
            <a:custGeom>
              <a:avLst/>
              <a:gdLst/>
              <a:ahLst/>
              <a:cxnLst/>
              <a:rect l="l" t="t" r="r" b="b"/>
              <a:pathLst>
                <a:path w="27" h="31" extrusionOk="0">
                  <a:moveTo>
                    <a:pt x="8" y="1"/>
                  </a:moveTo>
                  <a:lnTo>
                    <a:pt x="0" y="27"/>
                  </a:lnTo>
                  <a:lnTo>
                    <a:pt x="19" y="31"/>
                  </a:lnTo>
                  <a:lnTo>
                    <a:pt x="27" y="4"/>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8" name="Google Shape;19678;p48"/>
            <p:cNvSpPr/>
            <p:nvPr/>
          </p:nvSpPr>
          <p:spPr>
            <a:xfrm>
              <a:off x="6860442" y="2078564"/>
              <a:ext cx="990" cy="639"/>
            </a:xfrm>
            <a:custGeom>
              <a:avLst/>
              <a:gdLst/>
              <a:ahLst/>
              <a:cxnLst/>
              <a:rect l="l" t="t" r="r" b="b"/>
              <a:pathLst>
                <a:path w="31" h="20" extrusionOk="0">
                  <a:moveTo>
                    <a:pt x="27" y="0"/>
                  </a:moveTo>
                  <a:lnTo>
                    <a:pt x="1" y="4"/>
                  </a:lnTo>
                  <a:lnTo>
                    <a:pt x="1" y="19"/>
                  </a:lnTo>
                  <a:lnTo>
                    <a:pt x="31" y="19"/>
                  </a:lnTo>
                  <a:lnTo>
                    <a:pt x="27"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9" name="Google Shape;19679;p48"/>
            <p:cNvSpPr/>
            <p:nvPr/>
          </p:nvSpPr>
          <p:spPr>
            <a:xfrm>
              <a:off x="6862965" y="2078788"/>
              <a:ext cx="1245" cy="1022"/>
            </a:xfrm>
            <a:custGeom>
              <a:avLst/>
              <a:gdLst/>
              <a:ahLst/>
              <a:cxnLst/>
              <a:rect l="l" t="t" r="r" b="b"/>
              <a:pathLst>
                <a:path w="39" h="32" extrusionOk="0">
                  <a:moveTo>
                    <a:pt x="12" y="1"/>
                  </a:moveTo>
                  <a:lnTo>
                    <a:pt x="1" y="20"/>
                  </a:lnTo>
                  <a:lnTo>
                    <a:pt x="27" y="31"/>
                  </a:lnTo>
                  <a:lnTo>
                    <a:pt x="39" y="16"/>
                  </a:lnTo>
                  <a:lnTo>
                    <a:pt x="1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0" name="Google Shape;19680;p48"/>
            <p:cNvSpPr/>
            <p:nvPr/>
          </p:nvSpPr>
          <p:spPr>
            <a:xfrm>
              <a:off x="6865519" y="2080001"/>
              <a:ext cx="1118" cy="1022"/>
            </a:xfrm>
            <a:custGeom>
              <a:avLst/>
              <a:gdLst/>
              <a:ahLst/>
              <a:cxnLst/>
              <a:rect l="l" t="t" r="r" b="b"/>
              <a:pathLst>
                <a:path w="35" h="32" extrusionOk="0">
                  <a:moveTo>
                    <a:pt x="8" y="1"/>
                  </a:moveTo>
                  <a:lnTo>
                    <a:pt x="0" y="16"/>
                  </a:lnTo>
                  <a:lnTo>
                    <a:pt x="23" y="31"/>
                  </a:lnTo>
                  <a:lnTo>
                    <a:pt x="34" y="16"/>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1" name="Google Shape;19681;p48"/>
            <p:cNvSpPr/>
            <p:nvPr/>
          </p:nvSpPr>
          <p:spPr>
            <a:xfrm>
              <a:off x="6867435" y="2081342"/>
              <a:ext cx="1118" cy="990"/>
            </a:xfrm>
            <a:custGeom>
              <a:avLst/>
              <a:gdLst/>
              <a:ahLst/>
              <a:cxnLst/>
              <a:rect l="l" t="t" r="r" b="b"/>
              <a:pathLst>
                <a:path w="35" h="31" extrusionOk="0">
                  <a:moveTo>
                    <a:pt x="8" y="0"/>
                  </a:moveTo>
                  <a:lnTo>
                    <a:pt x="1" y="15"/>
                  </a:lnTo>
                  <a:lnTo>
                    <a:pt x="27" y="31"/>
                  </a:lnTo>
                  <a:lnTo>
                    <a:pt x="35" y="12"/>
                  </a:lnTo>
                  <a:lnTo>
                    <a:pt x="8"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2" name="Google Shape;19682;p48"/>
            <p:cNvSpPr/>
            <p:nvPr/>
          </p:nvSpPr>
          <p:spPr>
            <a:xfrm>
              <a:off x="6869511" y="2082779"/>
              <a:ext cx="1213" cy="1118"/>
            </a:xfrm>
            <a:custGeom>
              <a:avLst/>
              <a:gdLst/>
              <a:ahLst/>
              <a:cxnLst/>
              <a:rect l="l" t="t" r="r" b="b"/>
              <a:pathLst>
                <a:path w="38" h="35" extrusionOk="0">
                  <a:moveTo>
                    <a:pt x="15" y="1"/>
                  </a:moveTo>
                  <a:lnTo>
                    <a:pt x="0" y="16"/>
                  </a:lnTo>
                  <a:lnTo>
                    <a:pt x="23" y="35"/>
                  </a:lnTo>
                  <a:lnTo>
                    <a:pt x="38" y="23"/>
                  </a:lnTo>
                  <a:lnTo>
                    <a:pt x="15"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3" name="Google Shape;19683;p48"/>
            <p:cNvSpPr/>
            <p:nvPr/>
          </p:nvSpPr>
          <p:spPr>
            <a:xfrm>
              <a:off x="6871682" y="2084599"/>
              <a:ext cx="1118" cy="1118"/>
            </a:xfrm>
            <a:custGeom>
              <a:avLst/>
              <a:gdLst/>
              <a:ahLst/>
              <a:cxnLst/>
              <a:rect l="l" t="t" r="r" b="b"/>
              <a:pathLst>
                <a:path w="35" h="35" extrusionOk="0">
                  <a:moveTo>
                    <a:pt x="11" y="0"/>
                  </a:moveTo>
                  <a:lnTo>
                    <a:pt x="0" y="16"/>
                  </a:lnTo>
                  <a:lnTo>
                    <a:pt x="23" y="34"/>
                  </a:lnTo>
                  <a:lnTo>
                    <a:pt x="34" y="23"/>
                  </a:lnTo>
                  <a:lnTo>
                    <a:pt x="11"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4" name="Google Shape;19684;p48"/>
            <p:cNvSpPr/>
            <p:nvPr/>
          </p:nvSpPr>
          <p:spPr>
            <a:xfrm>
              <a:off x="6873726" y="2086292"/>
              <a:ext cx="1118" cy="1118"/>
            </a:xfrm>
            <a:custGeom>
              <a:avLst/>
              <a:gdLst/>
              <a:ahLst/>
              <a:cxnLst/>
              <a:rect l="l" t="t" r="r" b="b"/>
              <a:pathLst>
                <a:path w="35" h="35" extrusionOk="0">
                  <a:moveTo>
                    <a:pt x="12" y="0"/>
                  </a:moveTo>
                  <a:lnTo>
                    <a:pt x="0" y="12"/>
                  </a:lnTo>
                  <a:lnTo>
                    <a:pt x="23" y="34"/>
                  </a:lnTo>
                  <a:lnTo>
                    <a:pt x="34" y="19"/>
                  </a:lnTo>
                  <a:lnTo>
                    <a:pt x="12"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5" name="Google Shape;19685;p48"/>
            <p:cNvSpPr/>
            <p:nvPr/>
          </p:nvSpPr>
          <p:spPr>
            <a:xfrm>
              <a:off x="6875642" y="2087984"/>
              <a:ext cx="1118" cy="1245"/>
            </a:xfrm>
            <a:custGeom>
              <a:avLst/>
              <a:gdLst/>
              <a:ahLst/>
              <a:cxnLst/>
              <a:rect l="l" t="t" r="r" b="b"/>
              <a:pathLst>
                <a:path w="35" h="39" extrusionOk="0">
                  <a:moveTo>
                    <a:pt x="12" y="0"/>
                  </a:moveTo>
                  <a:lnTo>
                    <a:pt x="1" y="15"/>
                  </a:lnTo>
                  <a:lnTo>
                    <a:pt x="24" y="38"/>
                  </a:lnTo>
                  <a:lnTo>
                    <a:pt x="35" y="23"/>
                  </a:lnTo>
                  <a:lnTo>
                    <a:pt x="12"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6" name="Google Shape;19686;p48"/>
            <p:cNvSpPr/>
            <p:nvPr/>
          </p:nvSpPr>
          <p:spPr>
            <a:xfrm>
              <a:off x="6877718" y="2090155"/>
              <a:ext cx="1118" cy="1118"/>
            </a:xfrm>
            <a:custGeom>
              <a:avLst/>
              <a:gdLst/>
              <a:ahLst/>
              <a:cxnLst/>
              <a:rect l="l" t="t" r="r" b="b"/>
              <a:pathLst>
                <a:path w="35" h="35" extrusionOk="0">
                  <a:moveTo>
                    <a:pt x="11" y="0"/>
                  </a:moveTo>
                  <a:lnTo>
                    <a:pt x="0" y="12"/>
                  </a:lnTo>
                  <a:lnTo>
                    <a:pt x="19" y="34"/>
                  </a:lnTo>
                  <a:lnTo>
                    <a:pt x="34" y="23"/>
                  </a:lnTo>
                  <a:lnTo>
                    <a:pt x="11"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7" name="Google Shape;19687;p48"/>
            <p:cNvSpPr/>
            <p:nvPr/>
          </p:nvSpPr>
          <p:spPr>
            <a:xfrm>
              <a:off x="6879282" y="2092071"/>
              <a:ext cx="1245" cy="1245"/>
            </a:xfrm>
            <a:custGeom>
              <a:avLst/>
              <a:gdLst/>
              <a:ahLst/>
              <a:cxnLst/>
              <a:rect l="l" t="t" r="r" b="b"/>
              <a:pathLst>
                <a:path w="39" h="39" extrusionOk="0">
                  <a:moveTo>
                    <a:pt x="19" y="1"/>
                  </a:moveTo>
                  <a:lnTo>
                    <a:pt x="0" y="12"/>
                  </a:lnTo>
                  <a:lnTo>
                    <a:pt x="19" y="39"/>
                  </a:lnTo>
                  <a:lnTo>
                    <a:pt x="38" y="31"/>
                  </a:lnTo>
                  <a:lnTo>
                    <a:pt x="19"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8" name="Google Shape;19688;p48"/>
            <p:cNvSpPr/>
            <p:nvPr/>
          </p:nvSpPr>
          <p:spPr>
            <a:xfrm>
              <a:off x="6880719" y="2094243"/>
              <a:ext cx="1118" cy="1245"/>
            </a:xfrm>
            <a:custGeom>
              <a:avLst/>
              <a:gdLst/>
              <a:ahLst/>
              <a:cxnLst/>
              <a:rect l="l" t="t" r="r" b="b"/>
              <a:pathLst>
                <a:path w="35" h="39" extrusionOk="0">
                  <a:moveTo>
                    <a:pt x="20" y="1"/>
                  </a:moveTo>
                  <a:lnTo>
                    <a:pt x="1" y="12"/>
                  </a:lnTo>
                  <a:lnTo>
                    <a:pt x="20" y="39"/>
                  </a:lnTo>
                  <a:lnTo>
                    <a:pt x="35" y="27"/>
                  </a:lnTo>
                  <a:lnTo>
                    <a:pt x="2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9" name="Google Shape;19689;p48"/>
            <p:cNvSpPr/>
            <p:nvPr/>
          </p:nvSpPr>
          <p:spPr>
            <a:xfrm>
              <a:off x="6882061" y="2096797"/>
              <a:ext cx="1118" cy="1245"/>
            </a:xfrm>
            <a:custGeom>
              <a:avLst/>
              <a:gdLst/>
              <a:ahLst/>
              <a:cxnLst/>
              <a:rect l="l" t="t" r="r" b="b"/>
              <a:pathLst>
                <a:path w="35" h="39" extrusionOk="0">
                  <a:moveTo>
                    <a:pt x="19" y="0"/>
                  </a:moveTo>
                  <a:lnTo>
                    <a:pt x="0" y="8"/>
                  </a:lnTo>
                  <a:lnTo>
                    <a:pt x="15" y="38"/>
                  </a:lnTo>
                  <a:lnTo>
                    <a:pt x="34" y="30"/>
                  </a:lnTo>
                  <a:lnTo>
                    <a:pt x="19"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0" name="Google Shape;19690;p48"/>
            <p:cNvSpPr/>
            <p:nvPr/>
          </p:nvSpPr>
          <p:spPr>
            <a:xfrm>
              <a:off x="6883018" y="2099927"/>
              <a:ext cx="862" cy="1118"/>
            </a:xfrm>
            <a:custGeom>
              <a:avLst/>
              <a:gdLst/>
              <a:ahLst/>
              <a:cxnLst/>
              <a:rect l="l" t="t" r="r" b="b"/>
              <a:pathLst>
                <a:path w="27" h="35" extrusionOk="0">
                  <a:moveTo>
                    <a:pt x="0" y="1"/>
                  </a:moveTo>
                  <a:lnTo>
                    <a:pt x="8" y="35"/>
                  </a:lnTo>
                  <a:lnTo>
                    <a:pt x="27" y="35"/>
                  </a:lnTo>
                  <a:lnTo>
                    <a:pt x="23"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1" name="Google Shape;19691;p48"/>
            <p:cNvSpPr/>
            <p:nvPr/>
          </p:nvSpPr>
          <p:spPr>
            <a:xfrm>
              <a:off x="6882891" y="2103184"/>
              <a:ext cx="894" cy="1245"/>
            </a:xfrm>
            <a:custGeom>
              <a:avLst/>
              <a:gdLst/>
              <a:ahLst/>
              <a:cxnLst/>
              <a:rect l="l" t="t" r="r" b="b"/>
              <a:pathLst>
                <a:path w="28" h="39" extrusionOk="0">
                  <a:moveTo>
                    <a:pt x="4" y="1"/>
                  </a:moveTo>
                  <a:lnTo>
                    <a:pt x="1" y="35"/>
                  </a:lnTo>
                  <a:lnTo>
                    <a:pt x="23" y="38"/>
                  </a:lnTo>
                  <a:lnTo>
                    <a:pt x="27" y="8"/>
                  </a:lnTo>
                  <a:lnTo>
                    <a:pt x="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2" name="Google Shape;19692;p48"/>
            <p:cNvSpPr/>
            <p:nvPr/>
          </p:nvSpPr>
          <p:spPr>
            <a:xfrm>
              <a:off x="6881933" y="2106313"/>
              <a:ext cx="1118" cy="1373"/>
            </a:xfrm>
            <a:custGeom>
              <a:avLst/>
              <a:gdLst/>
              <a:ahLst/>
              <a:cxnLst/>
              <a:rect l="l" t="t" r="r" b="b"/>
              <a:pathLst>
                <a:path w="35" h="43" extrusionOk="0">
                  <a:moveTo>
                    <a:pt x="16" y="1"/>
                  </a:moveTo>
                  <a:lnTo>
                    <a:pt x="0" y="31"/>
                  </a:lnTo>
                  <a:lnTo>
                    <a:pt x="23" y="42"/>
                  </a:lnTo>
                  <a:lnTo>
                    <a:pt x="34" y="12"/>
                  </a:lnTo>
                  <a:lnTo>
                    <a:pt x="16"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3" name="Google Shape;19693;p48"/>
            <p:cNvSpPr/>
            <p:nvPr/>
          </p:nvSpPr>
          <p:spPr>
            <a:xfrm>
              <a:off x="6880847" y="2109091"/>
              <a:ext cx="1118" cy="1373"/>
            </a:xfrm>
            <a:custGeom>
              <a:avLst/>
              <a:gdLst/>
              <a:ahLst/>
              <a:cxnLst/>
              <a:rect l="l" t="t" r="r" b="b"/>
              <a:pathLst>
                <a:path w="35" h="43" extrusionOk="0">
                  <a:moveTo>
                    <a:pt x="16" y="1"/>
                  </a:moveTo>
                  <a:lnTo>
                    <a:pt x="0" y="31"/>
                  </a:lnTo>
                  <a:lnTo>
                    <a:pt x="23" y="42"/>
                  </a:lnTo>
                  <a:lnTo>
                    <a:pt x="34" y="12"/>
                  </a:lnTo>
                  <a:lnTo>
                    <a:pt x="16"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4" name="Google Shape;19694;p48"/>
            <p:cNvSpPr/>
            <p:nvPr/>
          </p:nvSpPr>
          <p:spPr>
            <a:xfrm>
              <a:off x="6879155" y="2111518"/>
              <a:ext cx="1245" cy="1341"/>
            </a:xfrm>
            <a:custGeom>
              <a:avLst/>
              <a:gdLst/>
              <a:ahLst/>
              <a:cxnLst/>
              <a:rect l="l" t="t" r="r" b="b"/>
              <a:pathLst>
                <a:path w="39" h="42" extrusionOk="0">
                  <a:moveTo>
                    <a:pt x="23" y="0"/>
                  </a:moveTo>
                  <a:lnTo>
                    <a:pt x="0" y="23"/>
                  </a:lnTo>
                  <a:lnTo>
                    <a:pt x="19" y="42"/>
                  </a:lnTo>
                  <a:lnTo>
                    <a:pt x="38" y="16"/>
                  </a:lnTo>
                  <a:lnTo>
                    <a:pt x="23"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5" name="Google Shape;19695;p48"/>
            <p:cNvSpPr/>
            <p:nvPr/>
          </p:nvSpPr>
          <p:spPr>
            <a:xfrm>
              <a:off x="6877207" y="2113338"/>
              <a:ext cx="1373" cy="1341"/>
            </a:xfrm>
            <a:custGeom>
              <a:avLst/>
              <a:gdLst/>
              <a:ahLst/>
              <a:cxnLst/>
              <a:rect l="l" t="t" r="r" b="b"/>
              <a:pathLst>
                <a:path w="43" h="42" extrusionOk="0">
                  <a:moveTo>
                    <a:pt x="27" y="0"/>
                  </a:moveTo>
                  <a:lnTo>
                    <a:pt x="1" y="19"/>
                  </a:lnTo>
                  <a:lnTo>
                    <a:pt x="16" y="42"/>
                  </a:lnTo>
                  <a:lnTo>
                    <a:pt x="43" y="19"/>
                  </a:lnTo>
                  <a:lnTo>
                    <a:pt x="27"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6" name="Google Shape;19696;p48"/>
            <p:cNvSpPr/>
            <p:nvPr/>
          </p:nvSpPr>
          <p:spPr>
            <a:xfrm>
              <a:off x="6874940" y="2115031"/>
              <a:ext cx="1341" cy="1213"/>
            </a:xfrm>
            <a:custGeom>
              <a:avLst/>
              <a:gdLst/>
              <a:ahLst/>
              <a:cxnLst/>
              <a:rect l="l" t="t" r="r" b="b"/>
              <a:pathLst>
                <a:path w="42" h="38" extrusionOk="0">
                  <a:moveTo>
                    <a:pt x="30" y="0"/>
                  </a:moveTo>
                  <a:lnTo>
                    <a:pt x="0" y="11"/>
                  </a:lnTo>
                  <a:lnTo>
                    <a:pt x="12" y="38"/>
                  </a:lnTo>
                  <a:lnTo>
                    <a:pt x="42" y="23"/>
                  </a:lnTo>
                  <a:lnTo>
                    <a:pt x="30"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7" name="Google Shape;19697;p48"/>
            <p:cNvSpPr/>
            <p:nvPr/>
          </p:nvSpPr>
          <p:spPr>
            <a:xfrm>
              <a:off x="6872161" y="2115989"/>
              <a:ext cx="1245" cy="990"/>
            </a:xfrm>
            <a:custGeom>
              <a:avLst/>
              <a:gdLst/>
              <a:ahLst/>
              <a:cxnLst/>
              <a:rect l="l" t="t" r="r" b="b"/>
              <a:pathLst>
                <a:path w="39" h="31" extrusionOk="0">
                  <a:moveTo>
                    <a:pt x="34" y="0"/>
                  </a:moveTo>
                  <a:lnTo>
                    <a:pt x="0" y="8"/>
                  </a:lnTo>
                  <a:lnTo>
                    <a:pt x="4" y="31"/>
                  </a:lnTo>
                  <a:lnTo>
                    <a:pt x="38" y="27"/>
                  </a:lnTo>
                  <a:lnTo>
                    <a:pt x="34"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8" name="Google Shape;19698;p48"/>
            <p:cNvSpPr/>
            <p:nvPr/>
          </p:nvSpPr>
          <p:spPr>
            <a:xfrm>
              <a:off x="6868904" y="2116691"/>
              <a:ext cx="1213" cy="1022"/>
            </a:xfrm>
            <a:custGeom>
              <a:avLst/>
              <a:gdLst/>
              <a:ahLst/>
              <a:cxnLst/>
              <a:rect l="l" t="t" r="r" b="b"/>
              <a:pathLst>
                <a:path w="38" h="32" extrusionOk="0">
                  <a:moveTo>
                    <a:pt x="34" y="1"/>
                  </a:moveTo>
                  <a:lnTo>
                    <a:pt x="0" y="9"/>
                  </a:lnTo>
                  <a:lnTo>
                    <a:pt x="4" y="31"/>
                  </a:lnTo>
                  <a:lnTo>
                    <a:pt x="38" y="27"/>
                  </a:lnTo>
                  <a:lnTo>
                    <a:pt x="3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9" name="Google Shape;19699;p48"/>
            <p:cNvSpPr/>
            <p:nvPr/>
          </p:nvSpPr>
          <p:spPr>
            <a:xfrm>
              <a:off x="6865871" y="2116947"/>
              <a:ext cx="1118" cy="862"/>
            </a:xfrm>
            <a:custGeom>
              <a:avLst/>
              <a:gdLst/>
              <a:ahLst/>
              <a:cxnLst/>
              <a:rect l="l" t="t" r="r" b="b"/>
              <a:pathLst>
                <a:path w="35" h="27" extrusionOk="0">
                  <a:moveTo>
                    <a:pt x="1" y="1"/>
                  </a:moveTo>
                  <a:lnTo>
                    <a:pt x="1" y="27"/>
                  </a:lnTo>
                  <a:lnTo>
                    <a:pt x="35" y="27"/>
                  </a:lnTo>
                  <a:lnTo>
                    <a:pt x="35" y="4"/>
                  </a:lnTo>
                  <a:lnTo>
                    <a:pt x="1"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0" name="Google Shape;19700;p48"/>
            <p:cNvSpPr/>
            <p:nvPr/>
          </p:nvSpPr>
          <p:spPr>
            <a:xfrm>
              <a:off x="6862869" y="2116819"/>
              <a:ext cx="1118" cy="894"/>
            </a:xfrm>
            <a:custGeom>
              <a:avLst/>
              <a:gdLst/>
              <a:ahLst/>
              <a:cxnLst/>
              <a:rect l="l" t="t" r="r" b="b"/>
              <a:pathLst>
                <a:path w="35" h="28" extrusionOk="0">
                  <a:moveTo>
                    <a:pt x="0" y="1"/>
                  </a:moveTo>
                  <a:lnTo>
                    <a:pt x="0" y="27"/>
                  </a:lnTo>
                  <a:lnTo>
                    <a:pt x="34" y="27"/>
                  </a:lnTo>
                  <a:lnTo>
                    <a:pt x="3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1" name="Google Shape;19701;p48"/>
            <p:cNvSpPr/>
            <p:nvPr/>
          </p:nvSpPr>
          <p:spPr>
            <a:xfrm>
              <a:off x="6860187" y="2116468"/>
              <a:ext cx="1118" cy="862"/>
            </a:xfrm>
            <a:custGeom>
              <a:avLst/>
              <a:gdLst/>
              <a:ahLst/>
              <a:cxnLst/>
              <a:rect l="l" t="t" r="r" b="b"/>
              <a:pathLst>
                <a:path w="35" h="27" extrusionOk="0">
                  <a:moveTo>
                    <a:pt x="1" y="0"/>
                  </a:moveTo>
                  <a:lnTo>
                    <a:pt x="1" y="27"/>
                  </a:lnTo>
                  <a:lnTo>
                    <a:pt x="31" y="27"/>
                  </a:lnTo>
                  <a:lnTo>
                    <a:pt x="35" y="4"/>
                  </a:lnTo>
                  <a:lnTo>
                    <a:pt x="1"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2" name="Google Shape;19702;p48"/>
            <p:cNvSpPr/>
            <p:nvPr/>
          </p:nvSpPr>
          <p:spPr>
            <a:xfrm>
              <a:off x="6857536" y="2116117"/>
              <a:ext cx="1118" cy="862"/>
            </a:xfrm>
            <a:custGeom>
              <a:avLst/>
              <a:gdLst/>
              <a:ahLst/>
              <a:cxnLst/>
              <a:rect l="l" t="t" r="r" b="b"/>
              <a:pathLst>
                <a:path w="35" h="27" extrusionOk="0">
                  <a:moveTo>
                    <a:pt x="5" y="0"/>
                  </a:moveTo>
                  <a:lnTo>
                    <a:pt x="1" y="23"/>
                  </a:lnTo>
                  <a:lnTo>
                    <a:pt x="35" y="27"/>
                  </a:lnTo>
                  <a:lnTo>
                    <a:pt x="35" y="4"/>
                  </a:lnTo>
                  <a:lnTo>
                    <a:pt x="5"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3" name="Google Shape;19703;p48"/>
            <p:cNvSpPr/>
            <p:nvPr/>
          </p:nvSpPr>
          <p:spPr>
            <a:xfrm>
              <a:off x="6854886" y="2115382"/>
              <a:ext cx="1245" cy="990"/>
            </a:xfrm>
            <a:custGeom>
              <a:avLst/>
              <a:gdLst/>
              <a:ahLst/>
              <a:cxnLst/>
              <a:rect l="l" t="t" r="r" b="b"/>
              <a:pathLst>
                <a:path w="39" h="31" extrusionOk="0">
                  <a:moveTo>
                    <a:pt x="4" y="0"/>
                  </a:moveTo>
                  <a:lnTo>
                    <a:pt x="1" y="23"/>
                  </a:lnTo>
                  <a:lnTo>
                    <a:pt x="35" y="31"/>
                  </a:lnTo>
                  <a:lnTo>
                    <a:pt x="38" y="4"/>
                  </a:lnTo>
                  <a:lnTo>
                    <a:pt x="4"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4" name="Google Shape;19704;p48"/>
            <p:cNvSpPr/>
            <p:nvPr/>
          </p:nvSpPr>
          <p:spPr>
            <a:xfrm>
              <a:off x="6852363" y="2114648"/>
              <a:ext cx="1245" cy="990"/>
            </a:xfrm>
            <a:custGeom>
              <a:avLst/>
              <a:gdLst/>
              <a:ahLst/>
              <a:cxnLst/>
              <a:rect l="l" t="t" r="r" b="b"/>
              <a:pathLst>
                <a:path w="39" h="31" extrusionOk="0">
                  <a:moveTo>
                    <a:pt x="4" y="1"/>
                  </a:moveTo>
                  <a:lnTo>
                    <a:pt x="0" y="27"/>
                  </a:lnTo>
                  <a:lnTo>
                    <a:pt x="34" y="31"/>
                  </a:lnTo>
                  <a:lnTo>
                    <a:pt x="38" y="4"/>
                  </a:lnTo>
                  <a:lnTo>
                    <a:pt x="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5" name="Google Shape;19705;p48"/>
            <p:cNvSpPr/>
            <p:nvPr/>
          </p:nvSpPr>
          <p:spPr>
            <a:xfrm>
              <a:off x="6849936" y="2113562"/>
              <a:ext cx="1245" cy="1245"/>
            </a:xfrm>
            <a:custGeom>
              <a:avLst/>
              <a:gdLst/>
              <a:ahLst/>
              <a:cxnLst/>
              <a:rect l="l" t="t" r="r" b="b"/>
              <a:pathLst>
                <a:path w="39" h="39" extrusionOk="0">
                  <a:moveTo>
                    <a:pt x="8" y="1"/>
                  </a:moveTo>
                  <a:lnTo>
                    <a:pt x="1" y="23"/>
                  </a:lnTo>
                  <a:lnTo>
                    <a:pt x="31" y="38"/>
                  </a:lnTo>
                  <a:lnTo>
                    <a:pt x="38" y="16"/>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6" name="Google Shape;19706;p48"/>
            <p:cNvSpPr/>
            <p:nvPr/>
          </p:nvSpPr>
          <p:spPr>
            <a:xfrm>
              <a:off x="6847765" y="2112125"/>
              <a:ext cx="1373" cy="1245"/>
            </a:xfrm>
            <a:custGeom>
              <a:avLst/>
              <a:gdLst/>
              <a:ahLst/>
              <a:cxnLst/>
              <a:rect l="l" t="t" r="r" b="b"/>
              <a:pathLst>
                <a:path w="43" h="39" extrusionOk="0">
                  <a:moveTo>
                    <a:pt x="12" y="0"/>
                  </a:moveTo>
                  <a:lnTo>
                    <a:pt x="1" y="23"/>
                  </a:lnTo>
                  <a:lnTo>
                    <a:pt x="31" y="38"/>
                  </a:lnTo>
                  <a:lnTo>
                    <a:pt x="42" y="15"/>
                  </a:lnTo>
                  <a:lnTo>
                    <a:pt x="12"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7" name="Google Shape;19707;p48"/>
            <p:cNvSpPr/>
            <p:nvPr/>
          </p:nvSpPr>
          <p:spPr>
            <a:xfrm>
              <a:off x="6845849" y="2110081"/>
              <a:ext cx="1213" cy="1341"/>
            </a:xfrm>
            <a:custGeom>
              <a:avLst/>
              <a:gdLst/>
              <a:ahLst/>
              <a:cxnLst/>
              <a:rect l="l" t="t" r="r" b="b"/>
              <a:pathLst>
                <a:path w="38" h="42" extrusionOk="0">
                  <a:moveTo>
                    <a:pt x="15" y="0"/>
                  </a:moveTo>
                  <a:lnTo>
                    <a:pt x="0" y="19"/>
                  </a:lnTo>
                  <a:lnTo>
                    <a:pt x="23" y="42"/>
                  </a:lnTo>
                  <a:lnTo>
                    <a:pt x="38" y="23"/>
                  </a:lnTo>
                  <a:lnTo>
                    <a:pt x="15"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8" name="Google Shape;19708;p48"/>
            <p:cNvSpPr/>
            <p:nvPr/>
          </p:nvSpPr>
          <p:spPr>
            <a:xfrm>
              <a:off x="6844157" y="2107782"/>
              <a:ext cx="1245" cy="1341"/>
            </a:xfrm>
            <a:custGeom>
              <a:avLst/>
              <a:gdLst/>
              <a:ahLst/>
              <a:cxnLst/>
              <a:rect l="l" t="t" r="r" b="b"/>
              <a:pathLst>
                <a:path w="39" h="42" extrusionOk="0">
                  <a:moveTo>
                    <a:pt x="19" y="0"/>
                  </a:moveTo>
                  <a:lnTo>
                    <a:pt x="0" y="15"/>
                  </a:lnTo>
                  <a:lnTo>
                    <a:pt x="19" y="42"/>
                  </a:lnTo>
                  <a:lnTo>
                    <a:pt x="38" y="27"/>
                  </a:lnTo>
                  <a:lnTo>
                    <a:pt x="19"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9" name="Google Shape;19709;p48"/>
            <p:cNvSpPr/>
            <p:nvPr/>
          </p:nvSpPr>
          <p:spPr>
            <a:xfrm>
              <a:off x="6842688" y="2104749"/>
              <a:ext cx="1022" cy="1245"/>
            </a:xfrm>
            <a:custGeom>
              <a:avLst/>
              <a:gdLst/>
              <a:ahLst/>
              <a:cxnLst/>
              <a:rect l="l" t="t" r="r" b="b"/>
              <a:pathLst>
                <a:path w="32" h="39" extrusionOk="0">
                  <a:moveTo>
                    <a:pt x="20" y="1"/>
                  </a:moveTo>
                  <a:lnTo>
                    <a:pt x="1" y="8"/>
                  </a:lnTo>
                  <a:lnTo>
                    <a:pt x="12" y="39"/>
                  </a:lnTo>
                  <a:lnTo>
                    <a:pt x="31" y="31"/>
                  </a:lnTo>
                  <a:lnTo>
                    <a:pt x="2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0" name="Google Shape;19710;p48"/>
            <p:cNvSpPr/>
            <p:nvPr/>
          </p:nvSpPr>
          <p:spPr>
            <a:xfrm>
              <a:off x="6841858" y="2101875"/>
              <a:ext cx="862" cy="1213"/>
            </a:xfrm>
            <a:custGeom>
              <a:avLst/>
              <a:gdLst/>
              <a:ahLst/>
              <a:cxnLst/>
              <a:rect l="l" t="t" r="r" b="b"/>
              <a:pathLst>
                <a:path w="27" h="38" extrusionOk="0">
                  <a:moveTo>
                    <a:pt x="23" y="0"/>
                  </a:moveTo>
                  <a:lnTo>
                    <a:pt x="0" y="4"/>
                  </a:lnTo>
                  <a:lnTo>
                    <a:pt x="8" y="38"/>
                  </a:lnTo>
                  <a:lnTo>
                    <a:pt x="27" y="30"/>
                  </a:lnTo>
                  <a:lnTo>
                    <a:pt x="23"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1" name="Google Shape;19711;p48"/>
            <p:cNvSpPr/>
            <p:nvPr/>
          </p:nvSpPr>
          <p:spPr>
            <a:xfrm>
              <a:off x="6841506" y="2098713"/>
              <a:ext cx="734" cy="1118"/>
            </a:xfrm>
            <a:custGeom>
              <a:avLst/>
              <a:gdLst/>
              <a:ahLst/>
              <a:cxnLst/>
              <a:rect l="l" t="t" r="r" b="b"/>
              <a:pathLst>
                <a:path w="23" h="35" extrusionOk="0">
                  <a:moveTo>
                    <a:pt x="19" y="1"/>
                  </a:moveTo>
                  <a:lnTo>
                    <a:pt x="0" y="4"/>
                  </a:lnTo>
                  <a:lnTo>
                    <a:pt x="0" y="35"/>
                  </a:lnTo>
                  <a:lnTo>
                    <a:pt x="23" y="35"/>
                  </a:lnTo>
                  <a:lnTo>
                    <a:pt x="19"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2" name="Google Shape;19712;p48"/>
            <p:cNvSpPr/>
            <p:nvPr/>
          </p:nvSpPr>
          <p:spPr>
            <a:xfrm>
              <a:off x="6841602" y="2096414"/>
              <a:ext cx="639" cy="1118"/>
            </a:xfrm>
            <a:custGeom>
              <a:avLst/>
              <a:gdLst/>
              <a:ahLst/>
              <a:cxnLst/>
              <a:rect l="l" t="t" r="r" b="b"/>
              <a:pathLst>
                <a:path w="20" h="35" extrusionOk="0">
                  <a:moveTo>
                    <a:pt x="1" y="1"/>
                  </a:moveTo>
                  <a:lnTo>
                    <a:pt x="1" y="35"/>
                  </a:lnTo>
                  <a:lnTo>
                    <a:pt x="20" y="31"/>
                  </a:lnTo>
                  <a:lnTo>
                    <a:pt x="2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3" name="Google Shape;19713;p48"/>
            <p:cNvSpPr/>
            <p:nvPr/>
          </p:nvSpPr>
          <p:spPr>
            <a:xfrm>
              <a:off x="6841730" y="2094371"/>
              <a:ext cx="766" cy="1118"/>
            </a:xfrm>
            <a:custGeom>
              <a:avLst/>
              <a:gdLst/>
              <a:ahLst/>
              <a:cxnLst/>
              <a:rect l="l" t="t" r="r" b="b"/>
              <a:pathLst>
                <a:path w="24" h="35" extrusionOk="0">
                  <a:moveTo>
                    <a:pt x="1" y="1"/>
                  </a:moveTo>
                  <a:lnTo>
                    <a:pt x="1" y="31"/>
                  </a:lnTo>
                  <a:lnTo>
                    <a:pt x="20" y="35"/>
                  </a:lnTo>
                  <a:lnTo>
                    <a:pt x="23"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4" name="Google Shape;19714;p48"/>
            <p:cNvSpPr/>
            <p:nvPr/>
          </p:nvSpPr>
          <p:spPr>
            <a:xfrm>
              <a:off x="6842081" y="2091976"/>
              <a:ext cx="766" cy="1118"/>
            </a:xfrm>
            <a:custGeom>
              <a:avLst/>
              <a:gdLst/>
              <a:ahLst/>
              <a:cxnLst/>
              <a:rect l="l" t="t" r="r" b="b"/>
              <a:pathLst>
                <a:path w="24" h="35" extrusionOk="0">
                  <a:moveTo>
                    <a:pt x="5" y="0"/>
                  </a:moveTo>
                  <a:lnTo>
                    <a:pt x="1" y="34"/>
                  </a:lnTo>
                  <a:lnTo>
                    <a:pt x="20" y="34"/>
                  </a:lnTo>
                  <a:lnTo>
                    <a:pt x="24" y="4"/>
                  </a:lnTo>
                  <a:lnTo>
                    <a:pt x="5"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5" name="Google Shape;19715;p48"/>
            <p:cNvSpPr/>
            <p:nvPr/>
          </p:nvSpPr>
          <p:spPr>
            <a:xfrm>
              <a:off x="6847541" y="2087122"/>
              <a:ext cx="1118" cy="1022"/>
            </a:xfrm>
            <a:custGeom>
              <a:avLst/>
              <a:gdLst/>
              <a:ahLst/>
              <a:cxnLst/>
              <a:rect l="l" t="t" r="r" b="b"/>
              <a:pathLst>
                <a:path w="35" h="32" extrusionOk="0">
                  <a:moveTo>
                    <a:pt x="4" y="1"/>
                  </a:moveTo>
                  <a:lnTo>
                    <a:pt x="0" y="24"/>
                  </a:lnTo>
                  <a:lnTo>
                    <a:pt x="30" y="31"/>
                  </a:lnTo>
                  <a:lnTo>
                    <a:pt x="34" y="8"/>
                  </a:lnTo>
                  <a:lnTo>
                    <a:pt x="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6" name="Google Shape;19716;p48"/>
            <p:cNvSpPr/>
            <p:nvPr/>
          </p:nvSpPr>
          <p:spPr>
            <a:xfrm>
              <a:off x="6845594" y="2087122"/>
              <a:ext cx="1118" cy="894"/>
            </a:xfrm>
            <a:custGeom>
              <a:avLst/>
              <a:gdLst/>
              <a:ahLst/>
              <a:cxnLst/>
              <a:rect l="l" t="t" r="r" b="b"/>
              <a:pathLst>
                <a:path w="35" h="28" extrusionOk="0">
                  <a:moveTo>
                    <a:pt x="31" y="1"/>
                  </a:moveTo>
                  <a:lnTo>
                    <a:pt x="1" y="5"/>
                  </a:lnTo>
                  <a:lnTo>
                    <a:pt x="4" y="27"/>
                  </a:lnTo>
                  <a:lnTo>
                    <a:pt x="35" y="24"/>
                  </a:lnTo>
                  <a:lnTo>
                    <a:pt x="31"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7" name="Google Shape;19717;p48"/>
            <p:cNvSpPr/>
            <p:nvPr/>
          </p:nvSpPr>
          <p:spPr>
            <a:xfrm>
              <a:off x="6843901" y="2087729"/>
              <a:ext cx="1118" cy="1245"/>
            </a:xfrm>
            <a:custGeom>
              <a:avLst/>
              <a:gdLst/>
              <a:ahLst/>
              <a:cxnLst/>
              <a:rect l="l" t="t" r="r" b="b"/>
              <a:pathLst>
                <a:path w="35" h="39" extrusionOk="0">
                  <a:moveTo>
                    <a:pt x="20" y="1"/>
                  </a:moveTo>
                  <a:lnTo>
                    <a:pt x="1" y="23"/>
                  </a:lnTo>
                  <a:lnTo>
                    <a:pt x="16" y="39"/>
                  </a:lnTo>
                  <a:lnTo>
                    <a:pt x="35" y="16"/>
                  </a:lnTo>
                  <a:lnTo>
                    <a:pt x="2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8" name="Google Shape;19718;p48"/>
            <p:cNvSpPr/>
            <p:nvPr/>
          </p:nvSpPr>
          <p:spPr>
            <a:xfrm>
              <a:off x="6842688" y="2089421"/>
              <a:ext cx="1118" cy="1245"/>
            </a:xfrm>
            <a:custGeom>
              <a:avLst/>
              <a:gdLst/>
              <a:ahLst/>
              <a:cxnLst/>
              <a:rect l="l" t="t" r="r" b="b"/>
              <a:pathLst>
                <a:path w="35" h="39" extrusionOk="0">
                  <a:moveTo>
                    <a:pt x="12" y="1"/>
                  </a:moveTo>
                  <a:lnTo>
                    <a:pt x="1" y="31"/>
                  </a:lnTo>
                  <a:lnTo>
                    <a:pt x="20" y="38"/>
                  </a:lnTo>
                  <a:lnTo>
                    <a:pt x="35" y="8"/>
                  </a:lnTo>
                  <a:lnTo>
                    <a:pt x="1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9" name="Google Shape;19719;p48"/>
            <p:cNvSpPr/>
            <p:nvPr/>
          </p:nvSpPr>
          <p:spPr>
            <a:xfrm>
              <a:off x="6862965" y="2079905"/>
              <a:ext cx="20309" cy="20565"/>
            </a:xfrm>
            <a:custGeom>
              <a:avLst/>
              <a:gdLst/>
              <a:ahLst/>
              <a:cxnLst/>
              <a:rect l="l" t="t" r="r" b="b"/>
              <a:pathLst>
                <a:path w="636" h="644" extrusionOk="0">
                  <a:moveTo>
                    <a:pt x="1" y="0"/>
                  </a:moveTo>
                  <a:cubicBezTo>
                    <a:pt x="77" y="57"/>
                    <a:pt x="163" y="140"/>
                    <a:pt x="243" y="242"/>
                  </a:cubicBezTo>
                  <a:cubicBezTo>
                    <a:pt x="352" y="378"/>
                    <a:pt x="428" y="525"/>
                    <a:pt x="458" y="639"/>
                  </a:cubicBezTo>
                  <a:cubicBezTo>
                    <a:pt x="480" y="642"/>
                    <a:pt x="501" y="644"/>
                    <a:pt x="519" y="644"/>
                  </a:cubicBezTo>
                  <a:cubicBezTo>
                    <a:pt x="544" y="644"/>
                    <a:pt x="564" y="640"/>
                    <a:pt x="576" y="631"/>
                  </a:cubicBezTo>
                  <a:cubicBezTo>
                    <a:pt x="636" y="582"/>
                    <a:pt x="492" y="359"/>
                    <a:pt x="326" y="227"/>
                  </a:cubicBezTo>
                  <a:cubicBezTo>
                    <a:pt x="171" y="95"/>
                    <a:pt x="69" y="26"/>
                    <a:pt x="1" y="0"/>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0" name="Google Shape;19720;p48"/>
            <p:cNvSpPr/>
            <p:nvPr/>
          </p:nvSpPr>
          <p:spPr>
            <a:xfrm>
              <a:off x="6842943" y="2088591"/>
              <a:ext cx="14625" cy="13060"/>
            </a:xfrm>
            <a:custGeom>
              <a:avLst/>
              <a:gdLst/>
              <a:ahLst/>
              <a:cxnLst/>
              <a:rect l="l" t="t" r="r" b="b"/>
              <a:pathLst>
                <a:path w="458" h="409" extrusionOk="0">
                  <a:moveTo>
                    <a:pt x="130" y="0"/>
                  </a:moveTo>
                  <a:cubicBezTo>
                    <a:pt x="128" y="0"/>
                    <a:pt x="127" y="0"/>
                    <a:pt x="125" y="0"/>
                  </a:cubicBezTo>
                  <a:cubicBezTo>
                    <a:pt x="34" y="12"/>
                    <a:pt x="0" y="155"/>
                    <a:pt x="38" y="201"/>
                  </a:cubicBezTo>
                  <a:cubicBezTo>
                    <a:pt x="61" y="235"/>
                    <a:pt x="257" y="329"/>
                    <a:pt x="458" y="408"/>
                  </a:cubicBezTo>
                  <a:cubicBezTo>
                    <a:pt x="454" y="401"/>
                    <a:pt x="454" y="393"/>
                    <a:pt x="454" y="390"/>
                  </a:cubicBezTo>
                  <a:cubicBezTo>
                    <a:pt x="435" y="295"/>
                    <a:pt x="412" y="208"/>
                    <a:pt x="386" y="129"/>
                  </a:cubicBezTo>
                  <a:cubicBezTo>
                    <a:pt x="272" y="63"/>
                    <a:pt x="183" y="0"/>
                    <a:pt x="130" y="0"/>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1" name="Google Shape;19721;p48"/>
            <p:cNvSpPr/>
            <p:nvPr/>
          </p:nvSpPr>
          <p:spPr>
            <a:xfrm>
              <a:off x="6841889" y="2096670"/>
              <a:ext cx="16541" cy="12454"/>
            </a:xfrm>
            <a:custGeom>
              <a:avLst/>
              <a:gdLst/>
              <a:ahLst/>
              <a:cxnLst/>
              <a:rect l="l" t="t" r="r" b="b"/>
              <a:pathLst>
                <a:path w="518" h="390" extrusionOk="0">
                  <a:moveTo>
                    <a:pt x="84" y="0"/>
                  </a:moveTo>
                  <a:cubicBezTo>
                    <a:pt x="1" y="0"/>
                    <a:pt x="57" y="190"/>
                    <a:pt x="109" y="239"/>
                  </a:cubicBezTo>
                  <a:cubicBezTo>
                    <a:pt x="135" y="265"/>
                    <a:pt x="332" y="337"/>
                    <a:pt x="517" y="390"/>
                  </a:cubicBezTo>
                  <a:cubicBezTo>
                    <a:pt x="514" y="326"/>
                    <a:pt x="506" y="258"/>
                    <a:pt x="495" y="189"/>
                  </a:cubicBezTo>
                  <a:cubicBezTo>
                    <a:pt x="487" y="186"/>
                    <a:pt x="479" y="182"/>
                    <a:pt x="472" y="178"/>
                  </a:cubicBezTo>
                  <a:cubicBezTo>
                    <a:pt x="275" y="106"/>
                    <a:pt x="128" y="0"/>
                    <a:pt x="86" y="0"/>
                  </a:cubicBezTo>
                  <a:cubicBezTo>
                    <a:pt x="86" y="0"/>
                    <a:pt x="85" y="0"/>
                    <a:pt x="84" y="0"/>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2" name="Google Shape;19722;p48"/>
            <p:cNvSpPr/>
            <p:nvPr/>
          </p:nvSpPr>
          <p:spPr>
            <a:xfrm>
              <a:off x="6843550" y="2105611"/>
              <a:ext cx="15008" cy="9803"/>
            </a:xfrm>
            <a:custGeom>
              <a:avLst/>
              <a:gdLst/>
              <a:ahLst/>
              <a:cxnLst/>
              <a:rect l="l" t="t" r="r" b="b"/>
              <a:pathLst>
                <a:path w="470" h="307" extrusionOk="0">
                  <a:moveTo>
                    <a:pt x="76" y="0"/>
                  </a:moveTo>
                  <a:cubicBezTo>
                    <a:pt x="0" y="8"/>
                    <a:pt x="133" y="170"/>
                    <a:pt x="182" y="208"/>
                  </a:cubicBezTo>
                  <a:cubicBezTo>
                    <a:pt x="208" y="227"/>
                    <a:pt x="325" y="276"/>
                    <a:pt x="469" y="306"/>
                  </a:cubicBezTo>
                  <a:cubicBezTo>
                    <a:pt x="469" y="253"/>
                    <a:pt x="469" y="197"/>
                    <a:pt x="469" y="140"/>
                  </a:cubicBezTo>
                  <a:cubicBezTo>
                    <a:pt x="299" y="91"/>
                    <a:pt x="110" y="0"/>
                    <a:pt x="76" y="0"/>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3" name="Google Shape;19723;p48"/>
            <p:cNvSpPr/>
            <p:nvPr/>
          </p:nvSpPr>
          <p:spPr>
            <a:xfrm>
              <a:off x="6877335" y="2102226"/>
              <a:ext cx="5460" cy="10889"/>
            </a:xfrm>
            <a:custGeom>
              <a:avLst/>
              <a:gdLst/>
              <a:ahLst/>
              <a:cxnLst/>
              <a:rect l="l" t="t" r="r" b="b"/>
              <a:pathLst>
                <a:path w="171" h="341" extrusionOk="0">
                  <a:moveTo>
                    <a:pt x="16" y="0"/>
                  </a:moveTo>
                  <a:lnTo>
                    <a:pt x="16" y="0"/>
                  </a:lnTo>
                  <a:cubicBezTo>
                    <a:pt x="20" y="23"/>
                    <a:pt x="23" y="49"/>
                    <a:pt x="23" y="76"/>
                  </a:cubicBezTo>
                  <a:cubicBezTo>
                    <a:pt x="31" y="178"/>
                    <a:pt x="23" y="269"/>
                    <a:pt x="1" y="341"/>
                  </a:cubicBezTo>
                  <a:cubicBezTo>
                    <a:pt x="91" y="257"/>
                    <a:pt x="171" y="106"/>
                    <a:pt x="129" y="31"/>
                  </a:cubicBezTo>
                  <a:cubicBezTo>
                    <a:pt x="122" y="19"/>
                    <a:pt x="73" y="8"/>
                    <a:pt x="16" y="0"/>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4" name="Google Shape;19724;p48"/>
            <p:cNvSpPr/>
            <p:nvPr/>
          </p:nvSpPr>
          <p:spPr>
            <a:xfrm>
              <a:off x="6867691" y="2092870"/>
              <a:ext cx="5077" cy="5365"/>
            </a:xfrm>
            <a:custGeom>
              <a:avLst/>
              <a:gdLst/>
              <a:ahLst/>
              <a:cxnLst/>
              <a:rect l="l" t="t" r="r" b="b"/>
              <a:pathLst>
                <a:path w="159" h="168" extrusionOk="0">
                  <a:moveTo>
                    <a:pt x="8" y="0"/>
                  </a:moveTo>
                  <a:cubicBezTo>
                    <a:pt x="6" y="0"/>
                    <a:pt x="5" y="1"/>
                    <a:pt x="4" y="2"/>
                  </a:cubicBezTo>
                  <a:cubicBezTo>
                    <a:pt x="0" y="21"/>
                    <a:pt x="31" y="93"/>
                    <a:pt x="42" y="104"/>
                  </a:cubicBezTo>
                  <a:cubicBezTo>
                    <a:pt x="52" y="118"/>
                    <a:pt x="128" y="167"/>
                    <a:pt x="147" y="167"/>
                  </a:cubicBezTo>
                  <a:cubicBezTo>
                    <a:pt x="150" y="167"/>
                    <a:pt x="151" y="166"/>
                    <a:pt x="152" y="165"/>
                  </a:cubicBezTo>
                  <a:cubicBezTo>
                    <a:pt x="159" y="151"/>
                    <a:pt x="33" y="0"/>
                    <a:pt x="8" y="0"/>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5" name="Google Shape;19725;p48"/>
            <p:cNvSpPr/>
            <p:nvPr/>
          </p:nvSpPr>
          <p:spPr>
            <a:xfrm>
              <a:off x="6860570" y="2080256"/>
              <a:ext cx="5716" cy="9452"/>
            </a:xfrm>
            <a:custGeom>
              <a:avLst/>
              <a:gdLst/>
              <a:ahLst/>
              <a:cxnLst/>
              <a:rect l="l" t="t" r="r" b="b"/>
              <a:pathLst>
                <a:path w="179" h="296" extrusionOk="0">
                  <a:moveTo>
                    <a:pt x="23" y="1"/>
                  </a:moveTo>
                  <a:cubicBezTo>
                    <a:pt x="11" y="1"/>
                    <a:pt x="2" y="4"/>
                    <a:pt x="0" y="12"/>
                  </a:cubicBezTo>
                  <a:cubicBezTo>
                    <a:pt x="0" y="34"/>
                    <a:pt x="148" y="284"/>
                    <a:pt x="170" y="295"/>
                  </a:cubicBezTo>
                  <a:cubicBezTo>
                    <a:pt x="171" y="295"/>
                    <a:pt x="171" y="296"/>
                    <a:pt x="171" y="296"/>
                  </a:cubicBezTo>
                  <a:cubicBezTo>
                    <a:pt x="178" y="296"/>
                    <a:pt x="135" y="201"/>
                    <a:pt x="99" y="121"/>
                  </a:cubicBezTo>
                  <a:cubicBezTo>
                    <a:pt x="76" y="65"/>
                    <a:pt x="95" y="27"/>
                    <a:pt x="80" y="15"/>
                  </a:cubicBezTo>
                  <a:cubicBezTo>
                    <a:pt x="75" y="11"/>
                    <a:pt x="44" y="1"/>
                    <a:pt x="23"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6" name="Google Shape;19726;p48"/>
            <p:cNvSpPr/>
            <p:nvPr/>
          </p:nvSpPr>
          <p:spPr>
            <a:xfrm>
              <a:off x="6872161" y="2102386"/>
              <a:ext cx="4247" cy="11591"/>
            </a:xfrm>
            <a:custGeom>
              <a:avLst/>
              <a:gdLst/>
              <a:ahLst/>
              <a:cxnLst/>
              <a:rect l="l" t="t" r="r" b="b"/>
              <a:pathLst>
                <a:path w="133" h="363" extrusionOk="0">
                  <a:moveTo>
                    <a:pt x="95" y="1"/>
                  </a:moveTo>
                  <a:cubicBezTo>
                    <a:pt x="72" y="1"/>
                    <a:pt x="43" y="10"/>
                    <a:pt x="38" y="22"/>
                  </a:cubicBezTo>
                  <a:cubicBezTo>
                    <a:pt x="30" y="44"/>
                    <a:pt x="0" y="354"/>
                    <a:pt x="12" y="362"/>
                  </a:cubicBezTo>
                  <a:cubicBezTo>
                    <a:pt x="12" y="362"/>
                    <a:pt x="12" y="362"/>
                    <a:pt x="12" y="362"/>
                  </a:cubicBezTo>
                  <a:cubicBezTo>
                    <a:pt x="28" y="362"/>
                    <a:pt x="65" y="127"/>
                    <a:pt x="76" y="109"/>
                  </a:cubicBezTo>
                  <a:cubicBezTo>
                    <a:pt x="87" y="90"/>
                    <a:pt x="133" y="37"/>
                    <a:pt x="121" y="10"/>
                  </a:cubicBezTo>
                  <a:cubicBezTo>
                    <a:pt x="118" y="4"/>
                    <a:pt x="108" y="1"/>
                    <a:pt x="95"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7" name="Google Shape;19727;p48"/>
            <p:cNvSpPr/>
            <p:nvPr/>
          </p:nvSpPr>
          <p:spPr>
            <a:xfrm>
              <a:off x="6843167" y="2088878"/>
              <a:ext cx="5588" cy="6865"/>
            </a:xfrm>
            <a:custGeom>
              <a:avLst/>
              <a:gdLst/>
              <a:ahLst/>
              <a:cxnLst/>
              <a:rect l="l" t="t" r="r" b="b"/>
              <a:pathLst>
                <a:path w="175" h="215" extrusionOk="0">
                  <a:moveTo>
                    <a:pt x="128" y="1"/>
                  </a:moveTo>
                  <a:cubicBezTo>
                    <a:pt x="94" y="1"/>
                    <a:pt x="51" y="22"/>
                    <a:pt x="31" y="86"/>
                  </a:cubicBezTo>
                  <a:cubicBezTo>
                    <a:pt x="1" y="180"/>
                    <a:pt x="61" y="210"/>
                    <a:pt x="73" y="214"/>
                  </a:cubicBezTo>
                  <a:cubicBezTo>
                    <a:pt x="80" y="214"/>
                    <a:pt x="61" y="161"/>
                    <a:pt x="77" y="105"/>
                  </a:cubicBezTo>
                  <a:cubicBezTo>
                    <a:pt x="95" y="37"/>
                    <a:pt x="175" y="14"/>
                    <a:pt x="156" y="6"/>
                  </a:cubicBezTo>
                  <a:cubicBezTo>
                    <a:pt x="148" y="3"/>
                    <a:pt x="138" y="1"/>
                    <a:pt x="128"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8" name="Google Shape;19728;p48"/>
            <p:cNvSpPr/>
            <p:nvPr/>
          </p:nvSpPr>
          <p:spPr>
            <a:xfrm>
              <a:off x="6843135" y="2097085"/>
              <a:ext cx="3928" cy="7568"/>
            </a:xfrm>
            <a:custGeom>
              <a:avLst/>
              <a:gdLst/>
              <a:ahLst/>
              <a:cxnLst/>
              <a:rect l="l" t="t" r="r" b="b"/>
              <a:pathLst>
                <a:path w="123" h="237" extrusionOk="0">
                  <a:moveTo>
                    <a:pt x="49" y="1"/>
                  </a:moveTo>
                  <a:cubicBezTo>
                    <a:pt x="24" y="1"/>
                    <a:pt x="1" y="23"/>
                    <a:pt x="17" y="97"/>
                  </a:cubicBezTo>
                  <a:cubicBezTo>
                    <a:pt x="40" y="188"/>
                    <a:pt x="78" y="222"/>
                    <a:pt x="115" y="237"/>
                  </a:cubicBezTo>
                  <a:cubicBezTo>
                    <a:pt x="123" y="237"/>
                    <a:pt x="78" y="188"/>
                    <a:pt x="74" y="124"/>
                  </a:cubicBezTo>
                  <a:cubicBezTo>
                    <a:pt x="66" y="52"/>
                    <a:pt x="81" y="10"/>
                    <a:pt x="62" y="3"/>
                  </a:cubicBezTo>
                  <a:cubicBezTo>
                    <a:pt x="58" y="1"/>
                    <a:pt x="54" y="1"/>
                    <a:pt x="49"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9" name="Google Shape;19729;p48"/>
            <p:cNvSpPr/>
            <p:nvPr/>
          </p:nvSpPr>
          <p:spPr>
            <a:xfrm>
              <a:off x="6845434" y="2106281"/>
              <a:ext cx="5876" cy="6355"/>
            </a:xfrm>
            <a:custGeom>
              <a:avLst/>
              <a:gdLst/>
              <a:ahLst/>
              <a:cxnLst/>
              <a:rect l="l" t="t" r="r" b="b"/>
              <a:pathLst>
                <a:path w="184" h="199" extrusionOk="0">
                  <a:moveTo>
                    <a:pt x="35" y="1"/>
                  </a:moveTo>
                  <a:cubicBezTo>
                    <a:pt x="9" y="1"/>
                    <a:pt x="1" y="13"/>
                    <a:pt x="36" y="74"/>
                  </a:cubicBezTo>
                  <a:cubicBezTo>
                    <a:pt x="59" y="108"/>
                    <a:pt x="111" y="183"/>
                    <a:pt x="176" y="198"/>
                  </a:cubicBezTo>
                  <a:cubicBezTo>
                    <a:pt x="176" y="199"/>
                    <a:pt x="176" y="199"/>
                    <a:pt x="176" y="199"/>
                  </a:cubicBezTo>
                  <a:cubicBezTo>
                    <a:pt x="184" y="199"/>
                    <a:pt x="115" y="118"/>
                    <a:pt x="108" y="93"/>
                  </a:cubicBezTo>
                  <a:cubicBezTo>
                    <a:pt x="89" y="43"/>
                    <a:pt x="81" y="6"/>
                    <a:pt x="51" y="2"/>
                  </a:cubicBezTo>
                  <a:cubicBezTo>
                    <a:pt x="45" y="1"/>
                    <a:pt x="40" y="1"/>
                    <a:pt x="35"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0" name="Google Shape;19730;p48"/>
            <p:cNvSpPr/>
            <p:nvPr/>
          </p:nvSpPr>
          <p:spPr>
            <a:xfrm>
              <a:off x="6877718" y="2099320"/>
              <a:ext cx="14402" cy="17084"/>
            </a:xfrm>
            <a:custGeom>
              <a:avLst/>
              <a:gdLst/>
              <a:ahLst/>
              <a:cxnLst/>
              <a:rect l="l" t="t" r="r" b="b"/>
              <a:pathLst>
                <a:path w="451" h="535" extrusionOk="0">
                  <a:moveTo>
                    <a:pt x="234" y="1"/>
                  </a:moveTo>
                  <a:cubicBezTo>
                    <a:pt x="257" y="307"/>
                    <a:pt x="0" y="515"/>
                    <a:pt x="166" y="534"/>
                  </a:cubicBezTo>
                  <a:cubicBezTo>
                    <a:pt x="174" y="534"/>
                    <a:pt x="182" y="535"/>
                    <a:pt x="189" y="535"/>
                  </a:cubicBezTo>
                  <a:cubicBezTo>
                    <a:pt x="450" y="535"/>
                    <a:pt x="325" y="23"/>
                    <a:pt x="325" y="23"/>
                  </a:cubicBezTo>
                  <a:lnTo>
                    <a:pt x="234" y="1"/>
                  </a:lnTo>
                  <a:close/>
                </a:path>
              </a:pathLst>
            </a:custGeom>
            <a:solidFill>
              <a:srgbClr val="BF5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1" name="Google Shape;19731;p48"/>
            <p:cNvSpPr/>
            <p:nvPr/>
          </p:nvSpPr>
          <p:spPr>
            <a:xfrm>
              <a:off x="6883018" y="2113179"/>
              <a:ext cx="2459" cy="2587"/>
            </a:xfrm>
            <a:custGeom>
              <a:avLst/>
              <a:gdLst/>
              <a:ahLst/>
              <a:cxnLst/>
              <a:rect l="l" t="t" r="r" b="b"/>
              <a:pathLst>
                <a:path w="77" h="81" extrusionOk="0">
                  <a:moveTo>
                    <a:pt x="33" y="1"/>
                  </a:moveTo>
                  <a:cubicBezTo>
                    <a:pt x="31" y="1"/>
                    <a:pt x="29" y="1"/>
                    <a:pt x="27" y="1"/>
                  </a:cubicBezTo>
                  <a:cubicBezTo>
                    <a:pt x="12" y="5"/>
                    <a:pt x="0" y="28"/>
                    <a:pt x="8" y="47"/>
                  </a:cubicBezTo>
                  <a:cubicBezTo>
                    <a:pt x="12" y="69"/>
                    <a:pt x="31" y="81"/>
                    <a:pt x="50" y="81"/>
                  </a:cubicBezTo>
                  <a:cubicBezTo>
                    <a:pt x="68" y="77"/>
                    <a:pt x="76" y="54"/>
                    <a:pt x="72" y="35"/>
                  </a:cubicBezTo>
                  <a:cubicBezTo>
                    <a:pt x="65" y="15"/>
                    <a:pt x="50" y="1"/>
                    <a:pt x="33" y="1"/>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2" name="Google Shape;19732;p48"/>
          <p:cNvSpPr txBox="1">
            <a:spLocks noGrp="1"/>
          </p:cNvSpPr>
          <p:nvPr>
            <p:ph type="title"/>
          </p:nvPr>
        </p:nvSpPr>
        <p:spPr>
          <a:xfrm>
            <a:off x="161947" y="265876"/>
            <a:ext cx="52660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First: some definitions</a:t>
            </a:r>
            <a:endParaRPr sz="3000" dirty="0"/>
          </a:p>
        </p:txBody>
      </p:sp>
      <p:sp>
        <p:nvSpPr>
          <p:cNvPr id="2" name="Google Shape;19580;p48">
            <a:extLst>
              <a:ext uri="{FF2B5EF4-FFF2-40B4-BE49-F238E27FC236}">
                <a16:creationId xmlns:a16="http://schemas.microsoft.com/office/drawing/2014/main" id="{35D5EE0E-1C60-B793-DE4E-407B42631F49}"/>
              </a:ext>
            </a:extLst>
          </p:cNvPr>
          <p:cNvSpPr txBox="1">
            <a:spLocks/>
          </p:cNvSpPr>
          <p:nvPr/>
        </p:nvSpPr>
        <p:spPr>
          <a:xfrm>
            <a:off x="862028" y="1962791"/>
            <a:ext cx="6276979" cy="465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en-US" b="1" i="1" dirty="0"/>
              <a:t>R = </a:t>
            </a:r>
            <a:r>
              <a:rPr lang="en-US" sz="1200" dirty="0">
                <a:latin typeface="Aptos" panose="020B0004020202020204" pitchFamily="34" charset="0"/>
                <a:cs typeface="Times New Roman" panose="02020603050405020304" pitchFamily="18" charset="0"/>
              </a:rPr>
              <a:t>Runs - number of times player crosses the home plate.</a:t>
            </a:r>
            <a:endParaRPr lang="en-CA" sz="1200" dirty="0">
              <a:latin typeface="Aptos" panose="020B0004020202020204" pitchFamily="34" charset="0"/>
              <a:cs typeface="Times New Roman" panose="02020603050405020304" pitchFamily="18" charset="0"/>
            </a:endParaRPr>
          </a:p>
        </p:txBody>
      </p:sp>
      <p:sp>
        <p:nvSpPr>
          <p:cNvPr id="3" name="Google Shape;19580;p48">
            <a:extLst>
              <a:ext uri="{FF2B5EF4-FFF2-40B4-BE49-F238E27FC236}">
                <a16:creationId xmlns:a16="http://schemas.microsoft.com/office/drawing/2014/main" id="{C47A279B-FA24-C26D-4E30-509D1551AD70}"/>
              </a:ext>
            </a:extLst>
          </p:cNvPr>
          <p:cNvSpPr txBox="1">
            <a:spLocks/>
          </p:cNvSpPr>
          <p:nvPr/>
        </p:nvSpPr>
        <p:spPr>
          <a:xfrm>
            <a:off x="856947" y="2359345"/>
            <a:ext cx="6276979" cy="465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en-US" b="1" i="1" dirty="0"/>
              <a:t>HR = </a:t>
            </a:r>
            <a:r>
              <a:rPr lang="en-US" sz="1200" dirty="0">
                <a:latin typeface="Aptos" panose="020B0004020202020204" pitchFamily="34" charset="0"/>
                <a:cs typeface="Times New Roman" panose="02020603050405020304" pitchFamily="18" charset="0"/>
              </a:rPr>
              <a:t>Home Runs scored - when a batter hits a fair ball and scores on the play without being put out or without the benefit of an error. </a:t>
            </a:r>
            <a:endParaRPr lang="en-CA" sz="1200" dirty="0">
              <a:latin typeface="Aptos" panose="020B0004020202020204" pitchFamily="34" charset="0"/>
              <a:cs typeface="Times New Roman" panose="02020603050405020304" pitchFamily="18" charset="0"/>
            </a:endParaRPr>
          </a:p>
        </p:txBody>
      </p:sp>
      <p:sp>
        <p:nvSpPr>
          <p:cNvPr id="4" name="Google Shape;19580;p48">
            <a:extLst>
              <a:ext uri="{FF2B5EF4-FFF2-40B4-BE49-F238E27FC236}">
                <a16:creationId xmlns:a16="http://schemas.microsoft.com/office/drawing/2014/main" id="{35457A80-85D8-E0AC-72CB-4AEDFF0BB553}"/>
              </a:ext>
            </a:extLst>
          </p:cNvPr>
          <p:cNvSpPr txBox="1">
            <a:spLocks/>
          </p:cNvSpPr>
          <p:nvPr/>
        </p:nvSpPr>
        <p:spPr>
          <a:xfrm>
            <a:off x="856947" y="2965525"/>
            <a:ext cx="6884973" cy="465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en-US" b="1" i="1" dirty="0"/>
              <a:t>SB = </a:t>
            </a:r>
            <a:r>
              <a:rPr lang="en-US" sz="1200" dirty="0">
                <a:latin typeface="Aptos" panose="020B0004020202020204" pitchFamily="34" charset="0"/>
                <a:cs typeface="Times New Roman" panose="02020603050405020304" pitchFamily="18" charset="0"/>
              </a:rPr>
              <a:t>Stolen Base - occurs when a baserunner advances by taking a base to which he isn't entitled.</a:t>
            </a:r>
            <a:endParaRPr lang="en-CA" sz="1200" dirty="0">
              <a:latin typeface="Aptos" panose="020B0004020202020204" pitchFamily="34" charset="0"/>
              <a:cs typeface="Times New Roman" panose="02020603050405020304" pitchFamily="18" charset="0"/>
            </a:endParaRPr>
          </a:p>
        </p:txBody>
      </p:sp>
      <p:sp>
        <p:nvSpPr>
          <p:cNvPr id="5" name="Google Shape;19580;p48">
            <a:extLst>
              <a:ext uri="{FF2B5EF4-FFF2-40B4-BE49-F238E27FC236}">
                <a16:creationId xmlns:a16="http://schemas.microsoft.com/office/drawing/2014/main" id="{CD6EAED5-45E1-FC50-9861-142098778577}"/>
              </a:ext>
            </a:extLst>
          </p:cNvPr>
          <p:cNvSpPr txBox="1">
            <a:spLocks/>
          </p:cNvSpPr>
          <p:nvPr/>
        </p:nvSpPr>
        <p:spPr>
          <a:xfrm>
            <a:off x="856946" y="3381435"/>
            <a:ext cx="6884973" cy="873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en-US" b="1" i="1" dirty="0"/>
              <a:t>SO = </a:t>
            </a:r>
            <a:r>
              <a:rPr lang="en-US" sz="1200" dirty="0">
                <a:latin typeface="Aptos" panose="020B0004020202020204" pitchFamily="34" charset="0"/>
                <a:cs typeface="Times New Roman" panose="02020603050405020304" pitchFamily="18" charset="0"/>
              </a:rPr>
              <a:t>Strike Outs - when a pitcher throws any combination of three swinging or looking strikes to a hitter.</a:t>
            </a:r>
            <a:endParaRPr lang="en-CA" sz="1200" dirty="0">
              <a:latin typeface="Aptos" panose="020B000402020202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71">
          <a:extLst>
            <a:ext uri="{FF2B5EF4-FFF2-40B4-BE49-F238E27FC236}">
              <a16:creationId xmlns:a16="http://schemas.microsoft.com/office/drawing/2014/main" id="{3182975B-2E29-9491-C499-548C607F5CD4}"/>
            </a:ext>
          </a:extLst>
        </p:cNvPr>
        <p:cNvGrpSpPr/>
        <p:nvPr/>
      </p:nvGrpSpPr>
      <p:grpSpPr>
        <a:xfrm>
          <a:off x="0" y="0"/>
          <a:ext cx="0" cy="0"/>
          <a:chOff x="0" y="0"/>
          <a:chExt cx="0" cy="0"/>
        </a:xfrm>
      </p:grpSpPr>
      <p:grpSp>
        <p:nvGrpSpPr>
          <p:cNvPr id="19572" name="Google Shape;19572;p48">
            <a:extLst>
              <a:ext uri="{FF2B5EF4-FFF2-40B4-BE49-F238E27FC236}">
                <a16:creationId xmlns:a16="http://schemas.microsoft.com/office/drawing/2014/main" id="{338F02E2-FEEB-484A-657C-F4889AC3746D}"/>
              </a:ext>
            </a:extLst>
          </p:cNvPr>
          <p:cNvGrpSpPr/>
          <p:nvPr/>
        </p:nvGrpSpPr>
        <p:grpSpPr>
          <a:xfrm>
            <a:off x="924509" y="4019306"/>
            <a:ext cx="7717594" cy="790494"/>
            <a:chOff x="1499663" y="1685001"/>
            <a:chExt cx="6144581" cy="629374"/>
          </a:xfrm>
        </p:grpSpPr>
        <p:sp>
          <p:nvSpPr>
            <p:cNvPr id="19573" name="Google Shape;19573;p48">
              <a:extLst>
                <a:ext uri="{FF2B5EF4-FFF2-40B4-BE49-F238E27FC236}">
                  <a16:creationId xmlns:a16="http://schemas.microsoft.com/office/drawing/2014/main" id="{59C3E535-E26D-2B10-B145-7A3E1768A40F}"/>
                </a:ext>
              </a:extLst>
            </p:cNvPr>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4" name="Google Shape;19574;p48">
              <a:extLst>
                <a:ext uri="{FF2B5EF4-FFF2-40B4-BE49-F238E27FC236}">
                  <a16:creationId xmlns:a16="http://schemas.microsoft.com/office/drawing/2014/main" id="{AAC73602-BB05-567D-EAB7-4FDB05654BE9}"/>
                </a:ext>
              </a:extLst>
            </p:cNvPr>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5" name="Google Shape;19575;p48">
              <a:extLst>
                <a:ext uri="{FF2B5EF4-FFF2-40B4-BE49-F238E27FC236}">
                  <a16:creationId xmlns:a16="http://schemas.microsoft.com/office/drawing/2014/main" id="{10532D50-F7C4-BBE6-AA90-9EBB95FF1E72}"/>
                </a:ext>
              </a:extLst>
            </p:cNvPr>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6" name="Google Shape;19576;p48">
              <a:extLst>
                <a:ext uri="{FF2B5EF4-FFF2-40B4-BE49-F238E27FC236}">
                  <a16:creationId xmlns:a16="http://schemas.microsoft.com/office/drawing/2014/main" id="{2EDFD07B-6B5D-2A36-06BE-73F5B523ACD3}"/>
                </a:ext>
              </a:extLst>
            </p:cNvPr>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7" name="Google Shape;19577;p48">
              <a:extLst>
                <a:ext uri="{FF2B5EF4-FFF2-40B4-BE49-F238E27FC236}">
                  <a16:creationId xmlns:a16="http://schemas.microsoft.com/office/drawing/2014/main" id="{AC6D54BF-EDF0-B5F5-211E-4079217B3D36}"/>
                </a:ext>
              </a:extLst>
            </p:cNvPr>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8" name="Google Shape;19578;p48">
              <a:extLst>
                <a:ext uri="{FF2B5EF4-FFF2-40B4-BE49-F238E27FC236}">
                  <a16:creationId xmlns:a16="http://schemas.microsoft.com/office/drawing/2014/main" id="{2B1EBC79-3844-16E5-9FE3-1E79AB565DB4}"/>
                </a:ext>
              </a:extLst>
            </p:cNvPr>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9" name="Google Shape;19579;p48">
              <a:extLst>
                <a:ext uri="{FF2B5EF4-FFF2-40B4-BE49-F238E27FC236}">
                  <a16:creationId xmlns:a16="http://schemas.microsoft.com/office/drawing/2014/main" id="{90AD295A-3CAB-5C87-ABC4-811B550DB3F9}"/>
                </a:ext>
              </a:extLst>
            </p:cNvPr>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80" name="Google Shape;19580;p48">
            <a:extLst>
              <a:ext uri="{FF2B5EF4-FFF2-40B4-BE49-F238E27FC236}">
                <a16:creationId xmlns:a16="http://schemas.microsoft.com/office/drawing/2014/main" id="{073B7F13-5001-348A-9BB8-9EA00C87B6A6}"/>
              </a:ext>
            </a:extLst>
          </p:cNvPr>
          <p:cNvSpPr txBox="1">
            <a:spLocks noGrp="1"/>
          </p:cNvSpPr>
          <p:nvPr>
            <p:ph type="subTitle" idx="1"/>
          </p:nvPr>
        </p:nvSpPr>
        <p:spPr>
          <a:xfrm>
            <a:off x="907748" y="2763656"/>
            <a:ext cx="6931493" cy="710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b="1" i="1" dirty="0"/>
              <a:t>G= </a:t>
            </a:r>
            <a:r>
              <a:rPr lang="en-CA" sz="1200" dirty="0">
                <a:effectLst/>
                <a:latin typeface="Aptos" panose="020B0004020202020204" pitchFamily="34" charset="0"/>
                <a:ea typeface="Aptos" panose="020B0004020202020204" pitchFamily="34" charset="0"/>
                <a:cs typeface="Times New Roman" panose="02020603050405020304" pitchFamily="18" charset="0"/>
              </a:rPr>
              <a:t>Games played</a:t>
            </a:r>
            <a:endParaRPr lang="en-CA" dirty="0"/>
          </a:p>
        </p:txBody>
      </p:sp>
      <p:sp>
        <p:nvSpPr>
          <p:cNvPr id="19581" name="Google Shape;19581;p48">
            <a:extLst>
              <a:ext uri="{FF2B5EF4-FFF2-40B4-BE49-F238E27FC236}">
                <a16:creationId xmlns:a16="http://schemas.microsoft.com/office/drawing/2014/main" id="{8E5CB9F2-627E-C880-9A8A-090B48BAA3C3}"/>
              </a:ext>
            </a:extLst>
          </p:cNvPr>
          <p:cNvSpPr/>
          <p:nvPr/>
        </p:nvSpPr>
        <p:spPr>
          <a:xfrm rot="-7654388">
            <a:off x="4243292" y="194988"/>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2" name="Google Shape;19582;p48">
            <a:extLst>
              <a:ext uri="{FF2B5EF4-FFF2-40B4-BE49-F238E27FC236}">
                <a16:creationId xmlns:a16="http://schemas.microsoft.com/office/drawing/2014/main" id="{5BF4F7EB-E9BA-D764-AA98-5EE09C612248}"/>
              </a:ext>
            </a:extLst>
          </p:cNvPr>
          <p:cNvSpPr/>
          <p:nvPr/>
        </p:nvSpPr>
        <p:spPr>
          <a:xfrm rot="3278972">
            <a:off x="8188799" y="366212"/>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3" name="Google Shape;19583;p48">
            <a:extLst>
              <a:ext uri="{FF2B5EF4-FFF2-40B4-BE49-F238E27FC236}">
                <a16:creationId xmlns:a16="http://schemas.microsoft.com/office/drawing/2014/main" id="{5E8404A7-60A8-5457-AD32-F04ED536873A}"/>
              </a:ext>
            </a:extLst>
          </p:cNvPr>
          <p:cNvSpPr/>
          <p:nvPr/>
        </p:nvSpPr>
        <p:spPr>
          <a:xfrm rot="9321148">
            <a:off x="8664877" y="368927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4" name="Google Shape;19584;p48">
            <a:extLst>
              <a:ext uri="{FF2B5EF4-FFF2-40B4-BE49-F238E27FC236}">
                <a16:creationId xmlns:a16="http://schemas.microsoft.com/office/drawing/2014/main" id="{68CC2C61-B3CD-5718-3A0A-8DACED33F4AB}"/>
              </a:ext>
            </a:extLst>
          </p:cNvPr>
          <p:cNvSpPr/>
          <p:nvPr/>
        </p:nvSpPr>
        <p:spPr>
          <a:xfrm rot="6928044">
            <a:off x="4147238" y="4904525"/>
            <a:ext cx="149099"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5" name="Google Shape;19585;p48">
            <a:extLst>
              <a:ext uri="{FF2B5EF4-FFF2-40B4-BE49-F238E27FC236}">
                <a16:creationId xmlns:a16="http://schemas.microsoft.com/office/drawing/2014/main" id="{5C8D676A-E63F-5D38-A5E9-9488622928CC}"/>
              </a:ext>
            </a:extLst>
          </p:cNvPr>
          <p:cNvSpPr/>
          <p:nvPr/>
        </p:nvSpPr>
        <p:spPr>
          <a:xfrm rot="9321148">
            <a:off x="735877" y="979012"/>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6" name="Google Shape;19586;p48">
            <a:extLst>
              <a:ext uri="{FF2B5EF4-FFF2-40B4-BE49-F238E27FC236}">
                <a16:creationId xmlns:a16="http://schemas.microsoft.com/office/drawing/2014/main" id="{979A816C-F153-7C47-CFC0-01747084ED01}"/>
              </a:ext>
            </a:extLst>
          </p:cNvPr>
          <p:cNvSpPr/>
          <p:nvPr/>
        </p:nvSpPr>
        <p:spPr>
          <a:xfrm rot="3278972">
            <a:off x="537599" y="42202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88" name="Google Shape;19588;p48">
            <a:extLst>
              <a:ext uri="{FF2B5EF4-FFF2-40B4-BE49-F238E27FC236}">
                <a16:creationId xmlns:a16="http://schemas.microsoft.com/office/drawing/2014/main" id="{5F5A5535-D161-B099-8FA3-423D7EFC5456}"/>
              </a:ext>
            </a:extLst>
          </p:cNvPr>
          <p:cNvGrpSpPr/>
          <p:nvPr/>
        </p:nvGrpSpPr>
        <p:grpSpPr>
          <a:xfrm>
            <a:off x="7035450" y="1276722"/>
            <a:ext cx="1488639" cy="2912629"/>
            <a:chOff x="6838600" y="1944224"/>
            <a:chExt cx="215864" cy="422371"/>
          </a:xfrm>
        </p:grpSpPr>
        <p:sp>
          <p:nvSpPr>
            <p:cNvPr id="19589" name="Google Shape;19589;p48">
              <a:extLst>
                <a:ext uri="{FF2B5EF4-FFF2-40B4-BE49-F238E27FC236}">
                  <a16:creationId xmlns:a16="http://schemas.microsoft.com/office/drawing/2014/main" id="{ED3DD3EA-217C-DB97-9311-C0D172FABFDA}"/>
                </a:ext>
              </a:extLst>
            </p:cNvPr>
            <p:cNvSpPr/>
            <p:nvPr/>
          </p:nvSpPr>
          <p:spPr>
            <a:xfrm>
              <a:off x="6866158" y="2105483"/>
              <a:ext cx="13507" cy="7089"/>
            </a:xfrm>
            <a:custGeom>
              <a:avLst/>
              <a:gdLst/>
              <a:ahLst/>
              <a:cxnLst/>
              <a:rect l="l" t="t" r="r" b="b"/>
              <a:pathLst>
                <a:path w="423" h="222" extrusionOk="0">
                  <a:moveTo>
                    <a:pt x="155" y="0"/>
                  </a:moveTo>
                  <a:cubicBezTo>
                    <a:pt x="35" y="0"/>
                    <a:pt x="1" y="101"/>
                    <a:pt x="18" y="171"/>
                  </a:cubicBezTo>
                  <a:cubicBezTo>
                    <a:pt x="27" y="210"/>
                    <a:pt x="64" y="221"/>
                    <a:pt x="112" y="221"/>
                  </a:cubicBezTo>
                  <a:cubicBezTo>
                    <a:pt x="183" y="221"/>
                    <a:pt x="279" y="197"/>
                    <a:pt x="354" y="197"/>
                  </a:cubicBezTo>
                  <a:cubicBezTo>
                    <a:pt x="377" y="197"/>
                    <a:pt x="397" y="199"/>
                    <a:pt x="415" y="205"/>
                  </a:cubicBezTo>
                  <a:lnTo>
                    <a:pt x="423" y="106"/>
                  </a:lnTo>
                  <a:cubicBezTo>
                    <a:pt x="306" y="29"/>
                    <a:pt x="218" y="0"/>
                    <a:pt x="155"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0" name="Google Shape;19590;p48">
              <a:extLst>
                <a:ext uri="{FF2B5EF4-FFF2-40B4-BE49-F238E27FC236}">
                  <a16:creationId xmlns:a16="http://schemas.microsoft.com/office/drawing/2014/main" id="{D3C1626D-7EFB-840F-4FDF-05580E9310E4}"/>
                </a:ext>
              </a:extLst>
            </p:cNvPr>
            <p:cNvSpPr/>
            <p:nvPr/>
          </p:nvSpPr>
          <p:spPr>
            <a:xfrm>
              <a:off x="6862741" y="2105004"/>
              <a:ext cx="12741" cy="8111"/>
            </a:xfrm>
            <a:custGeom>
              <a:avLst/>
              <a:gdLst/>
              <a:ahLst/>
              <a:cxnLst/>
              <a:rect l="l" t="t" r="r" b="b"/>
              <a:pathLst>
                <a:path w="399" h="254" extrusionOk="0">
                  <a:moveTo>
                    <a:pt x="212" y="0"/>
                  </a:moveTo>
                  <a:cubicBezTo>
                    <a:pt x="124" y="0"/>
                    <a:pt x="24" y="22"/>
                    <a:pt x="15" y="57"/>
                  </a:cubicBezTo>
                  <a:cubicBezTo>
                    <a:pt x="0" y="114"/>
                    <a:pt x="72" y="246"/>
                    <a:pt x="144" y="254"/>
                  </a:cubicBezTo>
                  <a:cubicBezTo>
                    <a:pt x="147" y="254"/>
                    <a:pt x="151" y="254"/>
                    <a:pt x="155" y="254"/>
                  </a:cubicBezTo>
                  <a:cubicBezTo>
                    <a:pt x="227" y="254"/>
                    <a:pt x="398" y="218"/>
                    <a:pt x="348" y="42"/>
                  </a:cubicBezTo>
                  <a:cubicBezTo>
                    <a:pt x="338" y="13"/>
                    <a:pt x="279" y="0"/>
                    <a:pt x="212"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1" name="Google Shape;19591;p48">
              <a:extLst>
                <a:ext uri="{FF2B5EF4-FFF2-40B4-BE49-F238E27FC236}">
                  <a16:creationId xmlns:a16="http://schemas.microsoft.com/office/drawing/2014/main" id="{834CA624-368A-989D-AD18-DB69A30B537B}"/>
                </a:ext>
              </a:extLst>
            </p:cNvPr>
            <p:cNvSpPr/>
            <p:nvPr/>
          </p:nvSpPr>
          <p:spPr>
            <a:xfrm>
              <a:off x="6862135" y="2098586"/>
              <a:ext cx="11017" cy="8973"/>
            </a:xfrm>
            <a:custGeom>
              <a:avLst/>
              <a:gdLst/>
              <a:ahLst/>
              <a:cxnLst/>
              <a:rect l="l" t="t" r="r" b="b"/>
              <a:pathLst>
                <a:path w="345" h="281" extrusionOk="0">
                  <a:moveTo>
                    <a:pt x="37" y="1"/>
                  </a:moveTo>
                  <a:cubicBezTo>
                    <a:pt x="33" y="1"/>
                    <a:pt x="30" y="2"/>
                    <a:pt x="27" y="5"/>
                  </a:cubicBezTo>
                  <a:cubicBezTo>
                    <a:pt x="0" y="31"/>
                    <a:pt x="76" y="148"/>
                    <a:pt x="159" y="220"/>
                  </a:cubicBezTo>
                  <a:cubicBezTo>
                    <a:pt x="212" y="262"/>
                    <a:pt x="264" y="281"/>
                    <a:pt x="298" y="281"/>
                  </a:cubicBezTo>
                  <a:cubicBezTo>
                    <a:pt x="319" y="281"/>
                    <a:pt x="334" y="273"/>
                    <a:pt x="337" y="258"/>
                  </a:cubicBezTo>
                  <a:cubicBezTo>
                    <a:pt x="344" y="220"/>
                    <a:pt x="288" y="182"/>
                    <a:pt x="193" y="137"/>
                  </a:cubicBezTo>
                  <a:cubicBezTo>
                    <a:pt x="115" y="96"/>
                    <a:pt x="68" y="1"/>
                    <a:pt x="37"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2" name="Google Shape;19592;p48">
              <a:extLst>
                <a:ext uri="{FF2B5EF4-FFF2-40B4-BE49-F238E27FC236}">
                  <a16:creationId xmlns:a16="http://schemas.microsoft.com/office/drawing/2014/main" id="{E909EB97-0B79-222F-E457-98958AEC2FA8}"/>
                </a:ext>
              </a:extLst>
            </p:cNvPr>
            <p:cNvSpPr/>
            <p:nvPr/>
          </p:nvSpPr>
          <p:spPr>
            <a:xfrm>
              <a:off x="6856355" y="2104078"/>
              <a:ext cx="11240" cy="2714"/>
            </a:xfrm>
            <a:custGeom>
              <a:avLst/>
              <a:gdLst/>
              <a:ahLst/>
              <a:cxnLst/>
              <a:rect l="l" t="t" r="r" b="b"/>
              <a:pathLst>
                <a:path w="352" h="85" extrusionOk="0">
                  <a:moveTo>
                    <a:pt x="35" y="0"/>
                  </a:moveTo>
                  <a:cubicBezTo>
                    <a:pt x="12" y="0"/>
                    <a:pt x="0" y="5"/>
                    <a:pt x="0" y="18"/>
                  </a:cubicBezTo>
                  <a:cubicBezTo>
                    <a:pt x="0" y="41"/>
                    <a:pt x="53" y="71"/>
                    <a:pt x="144" y="82"/>
                  </a:cubicBezTo>
                  <a:cubicBezTo>
                    <a:pt x="158" y="84"/>
                    <a:pt x="174" y="85"/>
                    <a:pt x="190" y="85"/>
                  </a:cubicBezTo>
                  <a:cubicBezTo>
                    <a:pt x="270" y="85"/>
                    <a:pt x="352" y="63"/>
                    <a:pt x="352" y="41"/>
                  </a:cubicBezTo>
                  <a:cubicBezTo>
                    <a:pt x="352" y="14"/>
                    <a:pt x="238" y="26"/>
                    <a:pt x="144" y="14"/>
                  </a:cubicBezTo>
                  <a:cubicBezTo>
                    <a:pt x="96" y="6"/>
                    <a:pt x="59" y="0"/>
                    <a:pt x="35"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3" name="Google Shape;19593;p48">
              <a:extLst>
                <a:ext uri="{FF2B5EF4-FFF2-40B4-BE49-F238E27FC236}">
                  <a16:creationId xmlns:a16="http://schemas.microsoft.com/office/drawing/2014/main" id="{9DA1470B-D6F5-1012-A457-BA37059E4720}"/>
                </a:ext>
              </a:extLst>
            </p:cNvPr>
            <p:cNvSpPr/>
            <p:nvPr/>
          </p:nvSpPr>
          <p:spPr>
            <a:xfrm>
              <a:off x="6855716" y="2107910"/>
              <a:ext cx="10793" cy="2714"/>
            </a:xfrm>
            <a:custGeom>
              <a:avLst/>
              <a:gdLst/>
              <a:ahLst/>
              <a:cxnLst/>
              <a:rect l="l" t="t" r="r" b="b"/>
              <a:pathLst>
                <a:path w="338" h="85" extrusionOk="0">
                  <a:moveTo>
                    <a:pt x="267" y="0"/>
                  </a:moveTo>
                  <a:cubicBezTo>
                    <a:pt x="242" y="0"/>
                    <a:pt x="211" y="3"/>
                    <a:pt x="175" y="8"/>
                  </a:cubicBezTo>
                  <a:cubicBezTo>
                    <a:pt x="152" y="10"/>
                    <a:pt x="128" y="10"/>
                    <a:pt x="106" y="10"/>
                  </a:cubicBezTo>
                  <a:cubicBezTo>
                    <a:pt x="92" y="10"/>
                    <a:pt x="79" y="10"/>
                    <a:pt x="68" y="10"/>
                  </a:cubicBezTo>
                  <a:cubicBezTo>
                    <a:pt x="28" y="10"/>
                    <a:pt x="1" y="12"/>
                    <a:pt x="5" y="26"/>
                  </a:cubicBezTo>
                  <a:cubicBezTo>
                    <a:pt x="8" y="51"/>
                    <a:pt x="84" y="84"/>
                    <a:pt x="166" y="84"/>
                  </a:cubicBezTo>
                  <a:cubicBezTo>
                    <a:pt x="174" y="84"/>
                    <a:pt x="182" y="84"/>
                    <a:pt x="190" y="83"/>
                  </a:cubicBezTo>
                  <a:cubicBezTo>
                    <a:pt x="277" y="76"/>
                    <a:pt x="338" y="49"/>
                    <a:pt x="330" y="23"/>
                  </a:cubicBezTo>
                  <a:cubicBezTo>
                    <a:pt x="328" y="7"/>
                    <a:pt x="305" y="0"/>
                    <a:pt x="267"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4" name="Google Shape;19594;p48">
              <a:extLst>
                <a:ext uri="{FF2B5EF4-FFF2-40B4-BE49-F238E27FC236}">
                  <a16:creationId xmlns:a16="http://schemas.microsoft.com/office/drawing/2014/main" id="{02ED6447-F674-0677-6527-C06524D51A6F}"/>
                </a:ext>
              </a:extLst>
            </p:cNvPr>
            <p:cNvSpPr/>
            <p:nvPr/>
          </p:nvSpPr>
          <p:spPr>
            <a:xfrm>
              <a:off x="6859899" y="2111391"/>
              <a:ext cx="10123" cy="2139"/>
            </a:xfrm>
            <a:custGeom>
              <a:avLst/>
              <a:gdLst/>
              <a:ahLst/>
              <a:cxnLst/>
              <a:rect l="l" t="t" r="r" b="b"/>
              <a:pathLst>
                <a:path w="317" h="67" extrusionOk="0">
                  <a:moveTo>
                    <a:pt x="237" y="0"/>
                  </a:moveTo>
                  <a:cubicBezTo>
                    <a:pt x="214" y="0"/>
                    <a:pt x="185" y="2"/>
                    <a:pt x="154" y="4"/>
                  </a:cubicBezTo>
                  <a:cubicBezTo>
                    <a:pt x="137" y="5"/>
                    <a:pt x="121" y="5"/>
                    <a:pt x="106" y="5"/>
                  </a:cubicBezTo>
                  <a:cubicBezTo>
                    <a:pt x="90" y="5"/>
                    <a:pt x="76" y="5"/>
                    <a:pt x="63" y="5"/>
                  </a:cubicBezTo>
                  <a:cubicBezTo>
                    <a:pt x="23" y="5"/>
                    <a:pt x="0" y="7"/>
                    <a:pt x="2" y="23"/>
                  </a:cubicBezTo>
                  <a:cubicBezTo>
                    <a:pt x="6" y="46"/>
                    <a:pt x="49" y="66"/>
                    <a:pt x="119" y="66"/>
                  </a:cubicBezTo>
                  <a:cubicBezTo>
                    <a:pt x="130" y="66"/>
                    <a:pt x="142" y="66"/>
                    <a:pt x="154" y="65"/>
                  </a:cubicBezTo>
                  <a:cubicBezTo>
                    <a:pt x="244" y="61"/>
                    <a:pt x="316" y="50"/>
                    <a:pt x="312" y="23"/>
                  </a:cubicBezTo>
                  <a:cubicBezTo>
                    <a:pt x="310" y="6"/>
                    <a:pt x="282" y="0"/>
                    <a:pt x="237"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5" name="Google Shape;19595;p48">
              <a:extLst>
                <a:ext uri="{FF2B5EF4-FFF2-40B4-BE49-F238E27FC236}">
                  <a16:creationId xmlns:a16="http://schemas.microsoft.com/office/drawing/2014/main" id="{A57BB546-EFFC-2970-A2B5-EE8372C35ACA}"/>
                </a:ext>
              </a:extLst>
            </p:cNvPr>
            <p:cNvSpPr/>
            <p:nvPr/>
          </p:nvSpPr>
          <p:spPr>
            <a:xfrm>
              <a:off x="6921082" y="2040085"/>
              <a:ext cx="46590" cy="85324"/>
            </a:xfrm>
            <a:custGeom>
              <a:avLst/>
              <a:gdLst/>
              <a:ahLst/>
              <a:cxnLst/>
              <a:rect l="l" t="t" r="r" b="b"/>
              <a:pathLst>
                <a:path w="1459" h="2672" extrusionOk="0">
                  <a:moveTo>
                    <a:pt x="1092" y="1"/>
                  </a:moveTo>
                  <a:cubicBezTo>
                    <a:pt x="900" y="1"/>
                    <a:pt x="680" y="65"/>
                    <a:pt x="566" y="317"/>
                  </a:cubicBezTo>
                  <a:cubicBezTo>
                    <a:pt x="326" y="848"/>
                    <a:pt x="0" y="2672"/>
                    <a:pt x="431" y="2672"/>
                  </a:cubicBezTo>
                  <a:cubicBezTo>
                    <a:pt x="441" y="2672"/>
                    <a:pt x="453" y="2671"/>
                    <a:pt x="464" y="2668"/>
                  </a:cubicBezTo>
                  <a:cubicBezTo>
                    <a:pt x="914" y="2581"/>
                    <a:pt x="1436" y="563"/>
                    <a:pt x="1458" y="68"/>
                  </a:cubicBezTo>
                  <a:cubicBezTo>
                    <a:pt x="1458" y="68"/>
                    <a:pt x="1289" y="1"/>
                    <a:pt x="1092"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6" name="Google Shape;19596;p48">
              <a:extLst>
                <a:ext uri="{FF2B5EF4-FFF2-40B4-BE49-F238E27FC236}">
                  <a16:creationId xmlns:a16="http://schemas.microsoft.com/office/drawing/2014/main" id="{34A81866-4B06-A7CE-79E9-31647DDFBCEF}"/>
                </a:ext>
              </a:extLst>
            </p:cNvPr>
            <p:cNvSpPr/>
            <p:nvPr/>
          </p:nvSpPr>
          <p:spPr>
            <a:xfrm>
              <a:off x="6931556" y="2041267"/>
              <a:ext cx="37074" cy="85356"/>
            </a:xfrm>
            <a:custGeom>
              <a:avLst/>
              <a:gdLst/>
              <a:ahLst/>
              <a:cxnLst/>
              <a:rect l="l" t="t" r="r" b="b"/>
              <a:pathLst>
                <a:path w="1161" h="2673" extrusionOk="0">
                  <a:moveTo>
                    <a:pt x="805" y="0"/>
                  </a:moveTo>
                  <a:cubicBezTo>
                    <a:pt x="49" y="8"/>
                    <a:pt x="359" y="2159"/>
                    <a:pt x="0" y="2586"/>
                  </a:cubicBezTo>
                  <a:cubicBezTo>
                    <a:pt x="32" y="2640"/>
                    <a:pt x="77" y="2673"/>
                    <a:pt x="133" y="2673"/>
                  </a:cubicBezTo>
                  <a:cubicBezTo>
                    <a:pt x="144" y="2673"/>
                    <a:pt x="155" y="2672"/>
                    <a:pt x="166" y="2669"/>
                  </a:cubicBezTo>
                  <a:cubicBezTo>
                    <a:pt x="616" y="2582"/>
                    <a:pt x="1138" y="564"/>
                    <a:pt x="1161" y="65"/>
                  </a:cubicBezTo>
                  <a:cubicBezTo>
                    <a:pt x="1161" y="65"/>
                    <a:pt x="998" y="4"/>
                    <a:pt x="805"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7" name="Google Shape;19597;p48">
              <a:extLst>
                <a:ext uri="{FF2B5EF4-FFF2-40B4-BE49-F238E27FC236}">
                  <a16:creationId xmlns:a16="http://schemas.microsoft.com/office/drawing/2014/main" id="{5EEEFD19-299C-7A3B-726F-7382895CD199}"/>
                </a:ext>
              </a:extLst>
            </p:cNvPr>
            <p:cNvSpPr/>
            <p:nvPr/>
          </p:nvSpPr>
          <p:spPr>
            <a:xfrm>
              <a:off x="6876249" y="2101939"/>
              <a:ext cx="71018" cy="25833"/>
            </a:xfrm>
            <a:custGeom>
              <a:avLst/>
              <a:gdLst/>
              <a:ahLst/>
              <a:cxnLst/>
              <a:rect l="l" t="t" r="r" b="b"/>
              <a:pathLst>
                <a:path w="2224" h="809" extrusionOk="0">
                  <a:moveTo>
                    <a:pt x="1572" y="1"/>
                  </a:moveTo>
                  <a:cubicBezTo>
                    <a:pt x="1113" y="1"/>
                    <a:pt x="498" y="110"/>
                    <a:pt x="169" y="110"/>
                  </a:cubicBezTo>
                  <a:cubicBezTo>
                    <a:pt x="142" y="110"/>
                    <a:pt x="118" y="109"/>
                    <a:pt x="95" y="108"/>
                  </a:cubicBezTo>
                  <a:lnTo>
                    <a:pt x="1" y="410"/>
                  </a:lnTo>
                  <a:cubicBezTo>
                    <a:pt x="527" y="431"/>
                    <a:pt x="1380" y="809"/>
                    <a:pt x="1721" y="809"/>
                  </a:cubicBezTo>
                  <a:cubicBezTo>
                    <a:pt x="1745" y="809"/>
                    <a:pt x="1766" y="807"/>
                    <a:pt x="1785" y="803"/>
                  </a:cubicBezTo>
                  <a:cubicBezTo>
                    <a:pt x="2223" y="712"/>
                    <a:pt x="2174" y="471"/>
                    <a:pt x="2155" y="240"/>
                  </a:cubicBezTo>
                  <a:cubicBezTo>
                    <a:pt x="2142" y="55"/>
                    <a:pt x="1896" y="1"/>
                    <a:pt x="1572"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8" name="Google Shape;19598;p48">
              <a:extLst>
                <a:ext uri="{FF2B5EF4-FFF2-40B4-BE49-F238E27FC236}">
                  <a16:creationId xmlns:a16="http://schemas.microsoft.com/office/drawing/2014/main" id="{D37FAD77-59E6-A98B-D0FF-4A9932AD89CF}"/>
                </a:ext>
              </a:extLst>
            </p:cNvPr>
            <p:cNvSpPr/>
            <p:nvPr/>
          </p:nvSpPr>
          <p:spPr>
            <a:xfrm>
              <a:off x="6876249" y="2107048"/>
              <a:ext cx="71497" cy="21107"/>
            </a:xfrm>
            <a:custGeom>
              <a:avLst/>
              <a:gdLst/>
              <a:ahLst/>
              <a:cxnLst/>
              <a:rect l="l" t="t" r="r" b="b"/>
              <a:pathLst>
                <a:path w="2239" h="661" extrusionOk="0">
                  <a:moveTo>
                    <a:pt x="2133" y="1"/>
                  </a:moveTo>
                  <a:cubicBezTo>
                    <a:pt x="2004" y="163"/>
                    <a:pt x="1793" y="314"/>
                    <a:pt x="1539" y="386"/>
                  </a:cubicBezTo>
                  <a:cubicBezTo>
                    <a:pt x="1512" y="394"/>
                    <a:pt x="1479" y="397"/>
                    <a:pt x="1440" y="397"/>
                  </a:cubicBezTo>
                  <a:cubicBezTo>
                    <a:pt x="1143" y="397"/>
                    <a:pt x="530" y="200"/>
                    <a:pt x="39" y="133"/>
                  </a:cubicBezTo>
                  <a:lnTo>
                    <a:pt x="1" y="250"/>
                  </a:lnTo>
                  <a:cubicBezTo>
                    <a:pt x="528" y="271"/>
                    <a:pt x="1396" y="660"/>
                    <a:pt x="1738" y="660"/>
                  </a:cubicBezTo>
                  <a:cubicBezTo>
                    <a:pt x="1761" y="660"/>
                    <a:pt x="1782" y="658"/>
                    <a:pt x="1800" y="655"/>
                  </a:cubicBezTo>
                  <a:cubicBezTo>
                    <a:pt x="2239" y="560"/>
                    <a:pt x="2231" y="333"/>
                    <a:pt x="2212" y="103"/>
                  </a:cubicBezTo>
                  <a:cubicBezTo>
                    <a:pt x="2212" y="72"/>
                    <a:pt x="2148" y="23"/>
                    <a:pt x="2133" y="1"/>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9" name="Google Shape;19599;p48">
              <a:extLst>
                <a:ext uri="{FF2B5EF4-FFF2-40B4-BE49-F238E27FC236}">
                  <a16:creationId xmlns:a16="http://schemas.microsoft.com/office/drawing/2014/main" id="{A18AA115-CEF0-2CB8-21D7-26319E2F7906}"/>
                </a:ext>
              </a:extLst>
            </p:cNvPr>
            <p:cNvSpPr/>
            <p:nvPr/>
          </p:nvSpPr>
          <p:spPr>
            <a:xfrm>
              <a:off x="6963648" y="2008536"/>
              <a:ext cx="23438" cy="35541"/>
            </a:xfrm>
            <a:custGeom>
              <a:avLst/>
              <a:gdLst/>
              <a:ahLst/>
              <a:cxnLst/>
              <a:rect l="l" t="t" r="r" b="b"/>
              <a:pathLst>
                <a:path w="734" h="1113" extrusionOk="0">
                  <a:moveTo>
                    <a:pt x="677" y="1"/>
                  </a:moveTo>
                  <a:lnTo>
                    <a:pt x="50" y="114"/>
                  </a:lnTo>
                  <a:lnTo>
                    <a:pt x="1" y="1018"/>
                  </a:lnTo>
                  <a:cubicBezTo>
                    <a:pt x="59" y="1090"/>
                    <a:pt x="173" y="1113"/>
                    <a:pt x="294" y="1113"/>
                  </a:cubicBezTo>
                  <a:cubicBezTo>
                    <a:pt x="503" y="1113"/>
                    <a:pt x="734" y="1044"/>
                    <a:pt x="734" y="1044"/>
                  </a:cubicBezTo>
                  <a:lnTo>
                    <a:pt x="677" y="1"/>
                  </a:ln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0" name="Google Shape;19600;p48">
              <a:extLst>
                <a:ext uri="{FF2B5EF4-FFF2-40B4-BE49-F238E27FC236}">
                  <a16:creationId xmlns:a16="http://schemas.microsoft.com/office/drawing/2014/main" id="{6EE208B0-83F8-BDCC-DEC6-F42B3E57BF6E}"/>
                </a:ext>
              </a:extLst>
            </p:cNvPr>
            <p:cNvSpPr/>
            <p:nvPr/>
          </p:nvSpPr>
          <p:spPr>
            <a:xfrm>
              <a:off x="6934206" y="2147506"/>
              <a:ext cx="96819" cy="218738"/>
            </a:xfrm>
            <a:custGeom>
              <a:avLst/>
              <a:gdLst/>
              <a:ahLst/>
              <a:cxnLst/>
              <a:rect l="l" t="t" r="r" b="b"/>
              <a:pathLst>
                <a:path w="3032" h="6850" extrusionOk="0">
                  <a:moveTo>
                    <a:pt x="963" y="0"/>
                  </a:moveTo>
                  <a:cubicBezTo>
                    <a:pt x="585" y="0"/>
                    <a:pt x="257" y="38"/>
                    <a:pt x="257" y="38"/>
                  </a:cubicBezTo>
                  <a:cubicBezTo>
                    <a:pt x="0" y="888"/>
                    <a:pt x="178" y="2763"/>
                    <a:pt x="272" y="3625"/>
                  </a:cubicBezTo>
                  <a:cubicBezTo>
                    <a:pt x="325" y="4079"/>
                    <a:pt x="511" y="6252"/>
                    <a:pt x="507" y="6849"/>
                  </a:cubicBezTo>
                  <a:lnTo>
                    <a:pt x="677" y="6849"/>
                  </a:lnTo>
                  <a:cubicBezTo>
                    <a:pt x="828" y="6041"/>
                    <a:pt x="847" y="5277"/>
                    <a:pt x="836" y="4702"/>
                  </a:cubicBezTo>
                  <a:cubicBezTo>
                    <a:pt x="828" y="4173"/>
                    <a:pt x="681" y="3901"/>
                    <a:pt x="703" y="3803"/>
                  </a:cubicBezTo>
                  <a:cubicBezTo>
                    <a:pt x="989" y="2456"/>
                    <a:pt x="987" y="1676"/>
                    <a:pt x="1114" y="1676"/>
                  </a:cubicBezTo>
                  <a:cubicBezTo>
                    <a:pt x="1118" y="1676"/>
                    <a:pt x="1122" y="1677"/>
                    <a:pt x="1127" y="1678"/>
                  </a:cubicBezTo>
                  <a:cubicBezTo>
                    <a:pt x="1236" y="1716"/>
                    <a:pt x="1459" y="2215"/>
                    <a:pt x="1652" y="2725"/>
                  </a:cubicBezTo>
                  <a:cubicBezTo>
                    <a:pt x="1822" y="3187"/>
                    <a:pt x="2076" y="3651"/>
                    <a:pt x="2121" y="3859"/>
                  </a:cubicBezTo>
                  <a:cubicBezTo>
                    <a:pt x="2162" y="4048"/>
                    <a:pt x="2155" y="4389"/>
                    <a:pt x="2265" y="4763"/>
                  </a:cubicBezTo>
                  <a:cubicBezTo>
                    <a:pt x="2518" y="5659"/>
                    <a:pt x="2937" y="6849"/>
                    <a:pt x="2937" y="6849"/>
                  </a:cubicBezTo>
                  <a:lnTo>
                    <a:pt x="3032" y="6849"/>
                  </a:lnTo>
                  <a:cubicBezTo>
                    <a:pt x="3032" y="6528"/>
                    <a:pt x="2915" y="5379"/>
                    <a:pt x="2726" y="4581"/>
                  </a:cubicBezTo>
                  <a:cubicBezTo>
                    <a:pt x="2635" y="4200"/>
                    <a:pt x="2537" y="3969"/>
                    <a:pt x="2495" y="3803"/>
                  </a:cubicBezTo>
                  <a:cubicBezTo>
                    <a:pt x="2408" y="3447"/>
                    <a:pt x="2314" y="1433"/>
                    <a:pt x="2083" y="348"/>
                  </a:cubicBezTo>
                  <a:cubicBezTo>
                    <a:pt x="2021" y="62"/>
                    <a:pt x="1450" y="0"/>
                    <a:pt x="963" y="0"/>
                  </a:cubicBezTo>
                  <a:close/>
                </a:path>
              </a:pathLst>
            </a:custGeom>
            <a:solidFill>
              <a:srgbClr val="6D4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1" name="Google Shape;19601;p48">
              <a:extLst>
                <a:ext uri="{FF2B5EF4-FFF2-40B4-BE49-F238E27FC236}">
                  <a16:creationId xmlns:a16="http://schemas.microsoft.com/office/drawing/2014/main" id="{078F9C18-EE8E-5E54-632B-BAA66D27A77A}"/>
                </a:ext>
              </a:extLst>
            </p:cNvPr>
            <p:cNvSpPr/>
            <p:nvPr/>
          </p:nvSpPr>
          <p:spPr>
            <a:xfrm>
              <a:off x="6937048" y="2153414"/>
              <a:ext cx="93977" cy="212830"/>
            </a:xfrm>
            <a:custGeom>
              <a:avLst/>
              <a:gdLst/>
              <a:ahLst/>
              <a:cxnLst/>
              <a:rect l="l" t="t" r="r" b="b"/>
              <a:pathLst>
                <a:path w="2943" h="6665" extrusionOk="0">
                  <a:moveTo>
                    <a:pt x="1881" y="0"/>
                  </a:moveTo>
                  <a:lnTo>
                    <a:pt x="1881" y="0"/>
                  </a:lnTo>
                  <a:cubicBezTo>
                    <a:pt x="1884" y="11"/>
                    <a:pt x="1888" y="23"/>
                    <a:pt x="1892" y="38"/>
                  </a:cubicBezTo>
                  <a:cubicBezTo>
                    <a:pt x="1907" y="114"/>
                    <a:pt x="104" y="246"/>
                    <a:pt x="74" y="333"/>
                  </a:cubicBezTo>
                  <a:cubicBezTo>
                    <a:pt x="0" y="561"/>
                    <a:pt x="771" y="663"/>
                    <a:pt x="1306" y="663"/>
                  </a:cubicBezTo>
                  <a:cubicBezTo>
                    <a:pt x="1542" y="663"/>
                    <a:pt x="1733" y="643"/>
                    <a:pt x="1782" y="605"/>
                  </a:cubicBezTo>
                  <a:cubicBezTo>
                    <a:pt x="1953" y="1720"/>
                    <a:pt x="2228" y="3183"/>
                    <a:pt x="2304" y="3493"/>
                  </a:cubicBezTo>
                  <a:cubicBezTo>
                    <a:pt x="2346" y="3656"/>
                    <a:pt x="2444" y="3886"/>
                    <a:pt x="2535" y="4268"/>
                  </a:cubicBezTo>
                  <a:cubicBezTo>
                    <a:pt x="2701" y="4982"/>
                    <a:pt x="2871" y="6184"/>
                    <a:pt x="2905" y="6664"/>
                  </a:cubicBezTo>
                  <a:lnTo>
                    <a:pt x="2943" y="6664"/>
                  </a:lnTo>
                  <a:cubicBezTo>
                    <a:pt x="2943" y="6343"/>
                    <a:pt x="2826" y="5194"/>
                    <a:pt x="2637" y="4396"/>
                  </a:cubicBezTo>
                  <a:cubicBezTo>
                    <a:pt x="2546" y="4015"/>
                    <a:pt x="2448" y="3784"/>
                    <a:pt x="2406" y="3618"/>
                  </a:cubicBezTo>
                  <a:cubicBezTo>
                    <a:pt x="2319" y="3262"/>
                    <a:pt x="2225" y="1248"/>
                    <a:pt x="1994" y="163"/>
                  </a:cubicBezTo>
                  <a:cubicBezTo>
                    <a:pt x="1979" y="98"/>
                    <a:pt x="1941" y="45"/>
                    <a:pt x="1881" y="0"/>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2" name="Google Shape;19602;p48">
              <a:extLst>
                <a:ext uri="{FF2B5EF4-FFF2-40B4-BE49-F238E27FC236}">
                  <a16:creationId xmlns:a16="http://schemas.microsoft.com/office/drawing/2014/main" id="{84BAFDAE-FA3E-EA9E-6468-C9355F5EB413}"/>
                </a:ext>
              </a:extLst>
            </p:cNvPr>
            <p:cNvSpPr/>
            <p:nvPr/>
          </p:nvSpPr>
          <p:spPr>
            <a:xfrm>
              <a:off x="6951578" y="2197992"/>
              <a:ext cx="19096" cy="168252"/>
            </a:xfrm>
            <a:custGeom>
              <a:avLst/>
              <a:gdLst/>
              <a:ahLst/>
              <a:cxnLst/>
              <a:rect l="l" t="t" r="r" b="b"/>
              <a:pathLst>
                <a:path w="598" h="5269" extrusionOk="0">
                  <a:moveTo>
                    <a:pt x="385" y="0"/>
                  </a:moveTo>
                  <a:cubicBezTo>
                    <a:pt x="261" y="0"/>
                    <a:pt x="305" y="796"/>
                    <a:pt x="23" y="2176"/>
                  </a:cubicBezTo>
                  <a:cubicBezTo>
                    <a:pt x="1" y="2275"/>
                    <a:pt x="144" y="2573"/>
                    <a:pt x="152" y="3102"/>
                  </a:cubicBezTo>
                  <a:cubicBezTo>
                    <a:pt x="163" y="3654"/>
                    <a:pt x="159" y="4486"/>
                    <a:pt x="23" y="5268"/>
                  </a:cubicBezTo>
                  <a:lnTo>
                    <a:pt x="133" y="5268"/>
                  </a:lnTo>
                  <a:cubicBezTo>
                    <a:pt x="284" y="4460"/>
                    <a:pt x="303" y="3696"/>
                    <a:pt x="292" y="3121"/>
                  </a:cubicBezTo>
                  <a:cubicBezTo>
                    <a:pt x="284" y="2592"/>
                    <a:pt x="137" y="2320"/>
                    <a:pt x="159" y="2222"/>
                  </a:cubicBezTo>
                  <a:cubicBezTo>
                    <a:pt x="445" y="875"/>
                    <a:pt x="443" y="95"/>
                    <a:pt x="570" y="95"/>
                  </a:cubicBezTo>
                  <a:cubicBezTo>
                    <a:pt x="574" y="95"/>
                    <a:pt x="578" y="96"/>
                    <a:pt x="583" y="97"/>
                  </a:cubicBezTo>
                  <a:cubicBezTo>
                    <a:pt x="586" y="97"/>
                    <a:pt x="594" y="101"/>
                    <a:pt x="598" y="105"/>
                  </a:cubicBezTo>
                  <a:cubicBezTo>
                    <a:pt x="552" y="29"/>
                    <a:pt x="428" y="14"/>
                    <a:pt x="397" y="3"/>
                  </a:cubicBezTo>
                  <a:cubicBezTo>
                    <a:pt x="393" y="1"/>
                    <a:pt x="389" y="0"/>
                    <a:pt x="385" y="0"/>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3" name="Google Shape;19603;p48">
              <a:extLst>
                <a:ext uri="{FF2B5EF4-FFF2-40B4-BE49-F238E27FC236}">
                  <a16:creationId xmlns:a16="http://schemas.microsoft.com/office/drawing/2014/main" id="{9E81F70C-D377-4F92-0E87-2341931240F8}"/>
                </a:ext>
              </a:extLst>
            </p:cNvPr>
            <p:cNvSpPr/>
            <p:nvPr/>
          </p:nvSpPr>
          <p:spPr>
            <a:xfrm>
              <a:off x="6957262" y="2193585"/>
              <a:ext cx="22225" cy="7536"/>
            </a:xfrm>
            <a:custGeom>
              <a:avLst/>
              <a:gdLst/>
              <a:ahLst/>
              <a:cxnLst/>
              <a:rect l="l" t="t" r="r" b="b"/>
              <a:pathLst>
                <a:path w="696" h="236" extrusionOk="0">
                  <a:moveTo>
                    <a:pt x="696" y="1"/>
                  </a:moveTo>
                  <a:lnTo>
                    <a:pt x="696" y="1"/>
                  </a:lnTo>
                  <a:cubicBezTo>
                    <a:pt x="546" y="78"/>
                    <a:pt x="416" y="104"/>
                    <a:pt x="309" y="104"/>
                  </a:cubicBezTo>
                  <a:cubicBezTo>
                    <a:pt x="149" y="104"/>
                    <a:pt x="41" y="46"/>
                    <a:pt x="0" y="16"/>
                  </a:cubicBezTo>
                  <a:lnTo>
                    <a:pt x="0" y="16"/>
                  </a:lnTo>
                  <a:cubicBezTo>
                    <a:pt x="0" y="16"/>
                    <a:pt x="174" y="236"/>
                    <a:pt x="371" y="236"/>
                  </a:cubicBezTo>
                  <a:cubicBezTo>
                    <a:pt x="377" y="236"/>
                    <a:pt x="383" y="236"/>
                    <a:pt x="390" y="235"/>
                  </a:cubicBezTo>
                  <a:cubicBezTo>
                    <a:pt x="597" y="220"/>
                    <a:pt x="696" y="1"/>
                    <a:pt x="696"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4" name="Google Shape;19604;p48">
              <a:extLst>
                <a:ext uri="{FF2B5EF4-FFF2-40B4-BE49-F238E27FC236}">
                  <a16:creationId xmlns:a16="http://schemas.microsoft.com/office/drawing/2014/main" id="{74FCB284-32E7-AD87-BAEB-BD8D9FBC4B55}"/>
                </a:ext>
              </a:extLst>
            </p:cNvPr>
            <p:cNvSpPr/>
            <p:nvPr/>
          </p:nvSpPr>
          <p:spPr>
            <a:xfrm>
              <a:off x="6937336" y="2036924"/>
              <a:ext cx="79097" cy="132201"/>
            </a:xfrm>
            <a:custGeom>
              <a:avLst/>
              <a:gdLst/>
              <a:ahLst/>
              <a:cxnLst/>
              <a:rect l="l" t="t" r="r" b="b"/>
              <a:pathLst>
                <a:path w="2477" h="4140" extrusionOk="0">
                  <a:moveTo>
                    <a:pt x="1342" y="1"/>
                  </a:moveTo>
                  <a:cubicBezTo>
                    <a:pt x="838" y="1"/>
                    <a:pt x="331" y="126"/>
                    <a:pt x="258" y="288"/>
                  </a:cubicBezTo>
                  <a:cubicBezTo>
                    <a:pt x="171" y="477"/>
                    <a:pt x="273" y="1667"/>
                    <a:pt x="216" y="2643"/>
                  </a:cubicBezTo>
                  <a:cubicBezTo>
                    <a:pt x="186" y="3160"/>
                    <a:pt x="1" y="3841"/>
                    <a:pt x="65" y="3958"/>
                  </a:cubicBezTo>
                  <a:cubicBezTo>
                    <a:pt x="127" y="4067"/>
                    <a:pt x="762" y="4140"/>
                    <a:pt x="1292" y="4140"/>
                  </a:cubicBezTo>
                  <a:cubicBezTo>
                    <a:pt x="1661" y="4140"/>
                    <a:pt x="1978" y="4105"/>
                    <a:pt x="2015" y="4022"/>
                  </a:cubicBezTo>
                  <a:cubicBezTo>
                    <a:pt x="2106" y="3822"/>
                    <a:pt x="1872" y="2616"/>
                    <a:pt x="1883" y="2261"/>
                  </a:cubicBezTo>
                  <a:cubicBezTo>
                    <a:pt x="1913" y="1501"/>
                    <a:pt x="2477" y="431"/>
                    <a:pt x="2288" y="250"/>
                  </a:cubicBezTo>
                  <a:cubicBezTo>
                    <a:pt x="2098" y="71"/>
                    <a:pt x="1721" y="1"/>
                    <a:pt x="1342"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5" name="Google Shape;19605;p48">
              <a:extLst>
                <a:ext uri="{FF2B5EF4-FFF2-40B4-BE49-F238E27FC236}">
                  <a16:creationId xmlns:a16="http://schemas.microsoft.com/office/drawing/2014/main" id="{86A99C13-B802-E9D0-0DF7-9555FFD20B40}"/>
                </a:ext>
              </a:extLst>
            </p:cNvPr>
            <p:cNvSpPr/>
            <p:nvPr/>
          </p:nvSpPr>
          <p:spPr>
            <a:xfrm>
              <a:off x="6939156" y="2045737"/>
              <a:ext cx="74371" cy="123387"/>
            </a:xfrm>
            <a:custGeom>
              <a:avLst/>
              <a:gdLst/>
              <a:ahLst/>
              <a:cxnLst/>
              <a:rect l="l" t="t" r="r" b="b"/>
              <a:pathLst>
                <a:path w="2329" h="3864" extrusionOk="0">
                  <a:moveTo>
                    <a:pt x="2102" y="0"/>
                  </a:moveTo>
                  <a:cubicBezTo>
                    <a:pt x="2234" y="238"/>
                    <a:pt x="1800" y="1199"/>
                    <a:pt x="1769" y="1924"/>
                  </a:cubicBezTo>
                  <a:cubicBezTo>
                    <a:pt x="1754" y="2283"/>
                    <a:pt x="1989" y="3486"/>
                    <a:pt x="1898" y="3686"/>
                  </a:cubicBezTo>
                  <a:cubicBezTo>
                    <a:pt x="1861" y="3768"/>
                    <a:pt x="1541" y="3804"/>
                    <a:pt x="1171" y="3804"/>
                  </a:cubicBezTo>
                  <a:cubicBezTo>
                    <a:pt x="711" y="3804"/>
                    <a:pt x="172" y="3749"/>
                    <a:pt x="0" y="3663"/>
                  </a:cubicBezTo>
                  <a:lnTo>
                    <a:pt x="0" y="3663"/>
                  </a:lnTo>
                  <a:cubicBezTo>
                    <a:pt x="4" y="3671"/>
                    <a:pt x="4" y="3678"/>
                    <a:pt x="8" y="3682"/>
                  </a:cubicBezTo>
                  <a:cubicBezTo>
                    <a:pt x="68" y="3791"/>
                    <a:pt x="704" y="3864"/>
                    <a:pt x="1234" y="3864"/>
                  </a:cubicBezTo>
                  <a:cubicBezTo>
                    <a:pt x="1603" y="3864"/>
                    <a:pt x="1921" y="3829"/>
                    <a:pt x="1958" y="3746"/>
                  </a:cubicBezTo>
                  <a:cubicBezTo>
                    <a:pt x="2049" y="3546"/>
                    <a:pt x="1917" y="2132"/>
                    <a:pt x="2026" y="1883"/>
                  </a:cubicBezTo>
                  <a:cubicBezTo>
                    <a:pt x="2325" y="1187"/>
                    <a:pt x="2329" y="212"/>
                    <a:pt x="2140" y="34"/>
                  </a:cubicBezTo>
                  <a:cubicBezTo>
                    <a:pt x="2128" y="23"/>
                    <a:pt x="2113" y="12"/>
                    <a:pt x="2102"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6" name="Google Shape;19606;p48">
              <a:extLst>
                <a:ext uri="{FF2B5EF4-FFF2-40B4-BE49-F238E27FC236}">
                  <a16:creationId xmlns:a16="http://schemas.microsoft.com/office/drawing/2014/main" id="{B12C77FD-AEDC-BD0D-E100-45EE3903B6F6}"/>
                </a:ext>
              </a:extLst>
            </p:cNvPr>
            <p:cNvSpPr/>
            <p:nvPr/>
          </p:nvSpPr>
          <p:spPr>
            <a:xfrm>
              <a:off x="6983318" y="2044652"/>
              <a:ext cx="71146" cy="74818"/>
            </a:xfrm>
            <a:custGeom>
              <a:avLst/>
              <a:gdLst/>
              <a:ahLst/>
              <a:cxnLst/>
              <a:rect l="l" t="t" r="r" b="b"/>
              <a:pathLst>
                <a:path w="2228" h="2343" extrusionOk="0">
                  <a:moveTo>
                    <a:pt x="844" y="0"/>
                  </a:moveTo>
                  <a:cubicBezTo>
                    <a:pt x="844" y="0"/>
                    <a:pt x="1" y="151"/>
                    <a:pt x="530" y="1285"/>
                  </a:cubicBezTo>
                  <a:cubicBezTo>
                    <a:pt x="711" y="1688"/>
                    <a:pt x="1414" y="2342"/>
                    <a:pt x="1799" y="2342"/>
                  </a:cubicBezTo>
                  <a:cubicBezTo>
                    <a:pt x="1888" y="2342"/>
                    <a:pt x="1960" y="2307"/>
                    <a:pt x="2004" y="2227"/>
                  </a:cubicBezTo>
                  <a:cubicBezTo>
                    <a:pt x="2227" y="1822"/>
                    <a:pt x="1173" y="291"/>
                    <a:pt x="844"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7" name="Google Shape;19607;p48">
              <a:extLst>
                <a:ext uri="{FF2B5EF4-FFF2-40B4-BE49-F238E27FC236}">
                  <a16:creationId xmlns:a16="http://schemas.microsoft.com/office/drawing/2014/main" id="{DEB03A41-677B-8716-0877-7DB88BBCDCF2}"/>
                </a:ext>
              </a:extLst>
            </p:cNvPr>
            <p:cNvSpPr/>
            <p:nvPr/>
          </p:nvSpPr>
          <p:spPr>
            <a:xfrm>
              <a:off x="7012058" y="2046344"/>
              <a:ext cx="42023" cy="72806"/>
            </a:xfrm>
            <a:custGeom>
              <a:avLst/>
              <a:gdLst/>
              <a:ahLst/>
              <a:cxnLst/>
              <a:rect l="l" t="t" r="r" b="b"/>
              <a:pathLst>
                <a:path w="1316" h="2280" extrusionOk="0">
                  <a:moveTo>
                    <a:pt x="0" y="0"/>
                  </a:moveTo>
                  <a:lnTo>
                    <a:pt x="0" y="0"/>
                  </a:lnTo>
                  <a:cubicBezTo>
                    <a:pt x="412" y="533"/>
                    <a:pt x="1187" y="1849"/>
                    <a:pt x="995" y="2234"/>
                  </a:cubicBezTo>
                  <a:cubicBezTo>
                    <a:pt x="987" y="2253"/>
                    <a:pt x="976" y="2268"/>
                    <a:pt x="964" y="2280"/>
                  </a:cubicBezTo>
                  <a:cubicBezTo>
                    <a:pt x="1025" y="2268"/>
                    <a:pt x="1074" y="2234"/>
                    <a:pt x="1104" y="2174"/>
                  </a:cubicBezTo>
                  <a:cubicBezTo>
                    <a:pt x="1316" y="1788"/>
                    <a:pt x="378" y="393"/>
                    <a:pt x="0"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8" name="Google Shape;19608;p48">
              <a:extLst>
                <a:ext uri="{FF2B5EF4-FFF2-40B4-BE49-F238E27FC236}">
                  <a16:creationId xmlns:a16="http://schemas.microsoft.com/office/drawing/2014/main" id="{EBDCC9E8-89A7-6DD6-59E3-11D0F6DEAB19}"/>
                </a:ext>
              </a:extLst>
            </p:cNvPr>
            <p:cNvSpPr/>
            <p:nvPr/>
          </p:nvSpPr>
          <p:spPr>
            <a:xfrm>
              <a:off x="6998295" y="2081693"/>
              <a:ext cx="49176" cy="37872"/>
            </a:xfrm>
            <a:custGeom>
              <a:avLst/>
              <a:gdLst/>
              <a:ahLst/>
              <a:cxnLst/>
              <a:rect l="l" t="t" r="r" b="b"/>
              <a:pathLst>
                <a:path w="1540" h="1186" extrusionOk="0">
                  <a:moveTo>
                    <a:pt x="0" y="1"/>
                  </a:moveTo>
                  <a:lnTo>
                    <a:pt x="0" y="1"/>
                  </a:lnTo>
                  <a:cubicBezTo>
                    <a:pt x="16" y="54"/>
                    <a:pt x="35" y="107"/>
                    <a:pt x="61" y="159"/>
                  </a:cubicBezTo>
                  <a:cubicBezTo>
                    <a:pt x="241" y="559"/>
                    <a:pt x="936" y="1186"/>
                    <a:pt x="1322" y="1186"/>
                  </a:cubicBezTo>
                  <a:cubicBezTo>
                    <a:pt x="1415" y="1186"/>
                    <a:pt x="1489" y="1150"/>
                    <a:pt x="1535" y="1067"/>
                  </a:cubicBezTo>
                  <a:cubicBezTo>
                    <a:pt x="1535" y="1067"/>
                    <a:pt x="1539" y="1063"/>
                    <a:pt x="1539" y="1063"/>
                  </a:cubicBezTo>
                  <a:lnTo>
                    <a:pt x="1539" y="1063"/>
                  </a:lnTo>
                  <a:cubicBezTo>
                    <a:pt x="1511" y="1070"/>
                    <a:pt x="1481" y="1074"/>
                    <a:pt x="1448" y="1074"/>
                  </a:cubicBezTo>
                  <a:cubicBezTo>
                    <a:pt x="1026" y="1074"/>
                    <a:pt x="264" y="484"/>
                    <a:pt x="46" y="84"/>
                  </a:cubicBezTo>
                  <a:cubicBezTo>
                    <a:pt x="27" y="57"/>
                    <a:pt x="12" y="27"/>
                    <a:pt x="0" y="1"/>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9" name="Google Shape;19609;p48">
              <a:extLst>
                <a:ext uri="{FF2B5EF4-FFF2-40B4-BE49-F238E27FC236}">
                  <a16:creationId xmlns:a16="http://schemas.microsoft.com/office/drawing/2014/main" id="{42834BF8-D70F-2B34-4061-14DC5CECADA0}"/>
                </a:ext>
              </a:extLst>
            </p:cNvPr>
            <p:cNvSpPr/>
            <p:nvPr/>
          </p:nvSpPr>
          <p:spPr>
            <a:xfrm>
              <a:off x="7002031" y="2099863"/>
              <a:ext cx="49783" cy="62620"/>
            </a:xfrm>
            <a:custGeom>
              <a:avLst/>
              <a:gdLst/>
              <a:ahLst/>
              <a:cxnLst/>
              <a:rect l="l" t="t" r="r" b="b"/>
              <a:pathLst>
                <a:path w="1559" h="1961" extrusionOk="0">
                  <a:moveTo>
                    <a:pt x="1093" y="1"/>
                  </a:moveTo>
                  <a:cubicBezTo>
                    <a:pt x="724" y="1"/>
                    <a:pt x="266" y="1355"/>
                    <a:pt x="1" y="1753"/>
                  </a:cubicBezTo>
                  <a:lnTo>
                    <a:pt x="186" y="1961"/>
                  </a:lnTo>
                  <a:cubicBezTo>
                    <a:pt x="492" y="1484"/>
                    <a:pt x="1305" y="849"/>
                    <a:pt x="1403" y="577"/>
                  </a:cubicBezTo>
                  <a:cubicBezTo>
                    <a:pt x="1558" y="158"/>
                    <a:pt x="1346" y="97"/>
                    <a:pt x="1154" y="14"/>
                  </a:cubicBezTo>
                  <a:cubicBezTo>
                    <a:pt x="1134" y="5"/>
                    <a:pt x="1114" y="1"/>
                    <a:pt x="1093"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0" name="Google Shape;19610;p48">
              <a:extLst>
                <a:ext uri="{FF2B5EF4-FFF2-40B4-BE49-F238E27FC236}">
                  <a16:creationId xmlns:a16="http://schemas.microsoft.com/office/drawing/2014/main" id="{B6FD218C-13A2-3D64-979A-2FE3CE2260CA}"/>
                </a:ext>
              </a:extLst>
            </p:cNvPr>
            <p:cNvSpPr/>
            <p:nvPr/>
          </p:nvSpPr>
          <p:spPr>
            <a:xfrm>
              <a:off x="7005895" y="2102226"/>
              <a:ext cx="44705" cy="60257"/>
            </a:xfrm>
            <a:custGeom>
              <a:avLst/>
              <a:gdLst/>
              <a:ahLst/>
              <a:cxnLst/>
              <a:rect l="l" t="t" r="r" b="b"/>
              <a:pathLst>
                <a:path w="1400" h="1887" extrusionOk="0">
                  <a:moveTo>
                    <a:pt x="1172" y="0"/>
                  </a:moveTo>
                  <a:cubicBezTo>
                    <a:pt x="1237" y="121"/>
                    <a:pt x="1259" y="280"/>
                    <a:pt x="1188" y="480"/>
                  </a:cubicBezTo>
                  <a:cubicBezTo>
                    <a:pt x="1093" y="745"/>
                    <a:pt x="571" y="1236"/>
                    <a:pt x="1" y="1815"/>
                  </a:cubicBezTo>
                  <a:lnTo>
                    <a:pt x="65" y="1887"/>
                  </a:lnTo>
                  <a:cubicBezTo>
                    <a:pt x="371" y="1410"/>
                    <a:pt x="1184" y="775"/>
                    <a:pt x="1282" y="503"/>
                  </a:cubicBezTo>
                  <a:cubicBezTo>
                    <a:pt x="1399" y="186"/>
                    <a:pt x="1305" y="72"/>
                    <a:pt x="1172"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1" name="Google Shape;19611;p48">
              <a:extLst>
                <a:ext uri="{FF2B5EF4-FFF2-40B4-BE49-F238E27FC236}">
                  <a16:creationId xmlns:a16="http://schemas.microsoft.com/office/drawing/2014/main" id="{1A541888-870C-F3B6-32A8-7CFD379034C6}"/>
                </a:ext>
              </a:extLst>
            </p:cNvPr>
            <p:cNvSpPr/>
            <p:nvPr/>
          </p:nvSpPr>
          <p:spPr>
            <a:xfrm>
              <a:off x="7018572" y="2104142"/>
              <a:ext cx="12581" cy="18393"/>
            </a:xfrm>
            <a:custGeom>
              <a:avLst/>
              <a:gdLst/>
              <a:ahLst/>
              <a:cxnLst/>
              <a:rect l="l" t="t" r="r" b="b"/>
              <a:pathLst>
                <a:path w="394" h="576" extrusionOk="0">
                  <a:moveTo>
                    <a:pt x="394" y="1"/>
                  </a:moveTo>
                  <a:lnTo>
                    <a:pt x="394" y="1"/>
                  </a:lnTo>
                  <a:cubicBezTo>
                    <a:pt x="167" y="39"/>
                    <a:pt x="129" y="315"/>
                    <a:pt x="1" y="575"/>
                  </a:cubicBezTo>
                  <a:cubicBezTo>
                    <a:pt x="227" y="243"/>
                    <a:pt x="269" y="156"/>
                    <a:pt x="394" y="1"/>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2" name="Google Shape;19612;p48">
              <a:extLst>
                <a:ext uri="{FF2B5EF4-FFF2-40B4-BE49-F238E27FC236}">
                  <a16:creationId xmlns:a16="http://schemas.microsoft.com/office/drawing/2014/main" id="{D3456C93-5FCF-D431-C366-FA8D9AB751AA}"/>
                </a:ext>
              </a:extLst>
            </p:cNvPr>
            <p:cNvSpPr/>
            <p:nvPr/>
          </p:nvSpPr>
          <p:spPr>
            <a:xfrm>
              <a:off x="6938070" y="2360145"/>
              <a:ext cx="19926" cy="6450"/>
            </a:xfrm>
            <a:custGeom>
              <a:avLst/>
              <a:gdLst/>
              <a:ahLst/>
              <a:cxnLst/>
              <a:rect l="l" t="t" r="r" b="b"/>
              <a:pathLst>
                <a:path w="624" h="202" extrusionOk="0">
                  <a:moveTo>
                    <a:pt x="449" y="0"/>
                  </a:moveTo>
                  <a:cubicBezTo>
                    <a:pt x="295" y="0"/>
                    <a:pt x="0" y="202"/>
                    <a:pt x="0" y="202"/>
                  </a:cubicBezTo>
                  <a:lnTo>
                    <a:pt x="582" y="202"/>
                  </a:lnTo>
                  <a:cubicBezTo>
                    <a:pt x="582" y="202"/>
                    <a:pt x="624" y="85"/>
                    <a:pt x="503" y="13"/>
                  </a:cubicBezTo>
                  <a:cubicBezTo>
                    <a:pt x="488" y="4"/>
                    <a:pt x="470" y="0"/>
                    <a:pt x="449"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3" name="Google Shape;19613;p48">
              <a:extLst>
                <a:ext uri="{FF2B5EF4-FFF2-40B4-BE49-F238E27FC236}">
                  <a16:creationId xmlns:a16="http://schemas.microsoft.com/office/drawing/2014/main" id="{4E5FFD2B-562B-9A07-E428-EA80D3BFF218}"/>
                </a:ext>
              </a:extLst>
            </p:cNvPr>
            <p:cNvSpPr/>
            <p:nvPr/>
          </p:nvSpPr>
          <p:spPr>
            <a:xfrm>
              <a:off x="7020871" y="2358836"/>
              <a:ext cx="16924" cy="7760"/>
            </a:xfrm>
            <a:custGeom>
              <a:avLst/>
              <a:gdLst/>
              <a:ahLst/>
              <a:cxnLst/>
              <a:rect l="l" t="t" r="r" b="b"/>
              <a:pathLst>
                <a:path w="530" h="243" extrusionOk="0">
                  <a:moveTo>
                    <a:pt x="239" y="1"/>
                  </a:moveTo>
                  <a:cubicBezTo>
                    <a:pt x="238" y="1"/>
                    <a:pt x="236" y="1"/>
                    <a:pt x="235" y="1"/>
                  </a:cubicBezTo>
                  <a:cubicBezTo>
                    <a:pt x="99" y="12"/>
                    <a:pt x="0" y="243"/>
                    <a:pt x="0" y="243"/>
                  </a:cubicBezTo>
                  <a:lnTo>
                    <a:pt x="530" y="243"/>
                  </a:lnTo>
                  <a:cubicBezTo>
                    <a:pt x="530" y="243"/>
                    <a:pt x="343" y="1"/>
                    <a:pt x="239"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4" name="Google Shape;19614;p48">
              <a:extLst>
                <a:ext uri="{FF2B5EF4-FFF2-40B4-BE49-F238E27FC236}">
                  <a16:creationId xmlns:a16="http://schemas.microsoft.com/office/drawing/2014/main" id="{0471EA77-9654-588C-C5A7-533B864E1E45}"/>
                </a:ext>
              </a:extLst>
            </p:cNvPr>
            <p:cNvSpPr/>
            <p:nvPr/>
          </p:nvSpPr>
          <p:spPr>
            <a:xfrm>
              <a:off x="6968949" y="2198534"/>
              <a:ext cx="19830" cy="40969"/>
            </a:xfrm>
            <a:custGeom>
              <a:avLst/>
              <a:gdLst/>
              <a:ahLst/>
              <a:cxnLst/>
              <a:rect l="l" t="t" r="r" b="b"/>
              <a:pathLst>
                <a:path w="621" h="1283" extrusionOk="0">
                  <a:moveTo>
                    <a:pt x="175" y="1"/>
                  </a:moveTo>
                  <a:lnTo>
                    <a:pt x="1" y="76"/>
                  </a:lnTo>
                  <a:cubicBezTo>
                    <a:pt x="160" y="111"/>
                    <a:pt x="621" y="1282"/>
                    <a:pt x="621" y="1282"/>
                  </a:cubicBezTo>
                  <a:cubicBezTo>
                    <a:pt x="526" y="727"/>
                    <a:pt x="360" y="371"/>
                    <a:pt x="175"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5" name="Google Shape;19615;p48">
              <a:extLst>
                <a:ext uri="{FF2B5EF4-FFF2-40B4-BE49-F238E27FC236}">
                  <a16:creationId xmlns:a16="http://schemas.microsoft.com/office/drawing/2014/main" id="{CF43E14B-B7AF-92E4-EFF9-EE3BD4F30FA3}"/>
                </a:ext>
              </a:extLst>
            </p:cNvPr>
            <p:cNvSpPr/>
            <p:nvPr/>
          </p:nvSpPr>
          <p:spPr>
            <a:xfrm>
              <a:off x="7022436" y="2103791"/>
              <a:ext cx="3896" cy="6418"/>
            </a:xfrm>
            <a:custGeom>
              <a:avLst/>
              <a:gdLst/>
              <a:ahLst/>
              <a:cxnLst/>
              <a:rect l="l" t="t" r="r" b="b"/>
              <a:pathLst>
                <a:path w="122" h="201" extrusionOk="0">
                  <a:moveTo>
                    <a:pt x="43" y="0"/>
                  </a:moveTo>
                  <a:cubicBezTo>
                    <a:pt x="43" y="0"/>
                    <a:pt x="43" y="0"/>
                    <a:pt x="42" y="0"/>
                  </a:cubicBezTo>
                  <a:cubicBezTo>
                    <a:pt x="1" y="0"/>
                    <a:pt x="42" y="125"/>
                    <a:pt x="42" y="201"/>
                  </a:cubicBezTo>
                  <a:lnTo>
                    <a:pt x="121" y="182"/>
                  </a:lnTo>
                  <a:cubicBezTo>
                    <a:pt x="121" y="182"/>
                    <a:pt x="88" y="0"/>
                    <a:pt x="43"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6" name="Google Shape;19616;p48">
              <a:extLst>
                <a:ext uri="{FF2B5EF4-FFF2-40B4-BE49-F238E27FC236}">
                  <a16:creationId xmlns:a16="http://schemas.microsoft.com/office/drawing/2014/main" id="{4CB16F27-4B0E-2214-2415-F5B575D233DA}"/>
                </a:ext>
              </a:extLst>
            </p:cNvPr>
            <p:cNvSpPr/>
            <p:nvPr/>
          </p:nvSpPr>
          <p:spPr>
            <a:xfrm>
              <a:off x="6957134" y="2034880"/>
              <a:ext cx="30048" cy="12262"/>
            </a:xfrm>
            <a:custGeom>
              <a:avLst/>
              <a:gdLst/>
              <a:ahLst/>
              <a:cxnLst/>
              <a:rect l="l" t="t" r="r" b="b"/>
              <a:pathLst>
                <a:path w="941" h="384" extrusionOk="0">
                  <a:moveTo>
                    <a:pt x="755" y="0"/>
                  </a:moveTo>
                  <a:cubicBezTo>
                    <a:pt x="546" y="0"/>
                    <a:pt x="223" y="68"/>
                    <a:pt x="223" y="68"/>
                  </a:cubicBezTo>
                  <a:cubicBezTo>
                    <a:pt x="223" y="68"/>
                    <a:pt x="0" y="340"/>
                    <a:pt x="310" y="378"/>
                  </a:cubicBezTo>
                  <a:cubicBezTo>
                    <a:pt x="339" y="382"/>
                    <a:pt x="367" y="383"/>
                    <a:pt x="395" y="383"/>
                  </a:cubicBezTo>
                  <a:cubicBezTo>
                    <a:pt x="670" y="383"/>
                    <a:pt x="903" y="223"/>
                    <a:pt x="930" y="72"/>
                  </a:cubicBezTo>
                  <a:cubicBezTo>
                    <a:pt x="941" y="18"/>
                    <a:pt x="863" y="0"/>
                    <a:pt x="755"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7" name="Google Shape;19617;p48">
              <a:extLst>
                <a:ext uri="{FF2B5EF4-FFF2-40B4-BE49-F238E27FC236}">
                  <a16:creationId xmlns:a16="http://schemas.microsoft.com/office/drawing/2014/main" id="{42128158-1B5C-ACBE-8736-185640E862FF}"/>
                </a:ext>
              </a:extLst>
            </p:cNvPr>
            <p:cNvSpPr/>
            <p:nvPr/>
          </p:nvSpPr>
          <p:spPr>
            <a:xfrm>
              <a:off x="6939379" y="1944224"/>
              <a:ext cx="70667" cy="71337"/>
            </a:xfrm>
            <a:custGeom>
              <a:avLst/>
              <a:gdLst/>
              <a:ahLst/>
              <a:cxnLst/>
              <a:rect l="l" t="t" r="r" b="b"/>
              <a:pathLst>
                <a:path w="2213" h="2234" extrusionOk="0">
                  <a:moveTo>
                    <a:pt x="1119" y="1"/>
                  </a:moveTo>
                  <a:cubicBezTo>
                    <a:pt x="1101" y="1"/>
                    <a:pt x="1081" y="3"/>
                    <a:pt x="1059" y="8"/>
                  </a:cubicBezTo>
                  <a:cubicBezTo>
                    <a:pt x="855" y="53"/>
                    <a:pt x="889" y="227"/>
                    <a:pt x="889" y="227"/>
                  </a:cubicBezTo>
                  <a:cubicBezTo>
                    <a:pt x="889" y="227"/>
                    <a:pt x="797" y="64"/>
                    <a:pt x="651" y="64"/>
                  </a:cubicBezTo>
                  <a:cubicBezTo>
                    <a:pt x="609" y="64"/>
                    <a:pt x="564" y="77"/>
                    <a:pt x="515" y="110"/>
                  </a:cubicBezTo>
                  <a:cubicBezTo>
                    <a:pt x="118" y="439"/>
                    <a:pt x="322" y="616"/>
                    <a:pt x="345" y="779"/>
                  </a:cubicBezTo>
                  <a:cubicBezTo>
                    <a:pt x="1" y="877"/>
                    <a:pt x="95" y="1308"/>
                    <a:pt x="103" y="1463"/>
                  </a:cubicBezTo>
                  <a:cubicBezTo>
                    <a:pt x="133" y="1973"/>
                    <a:pt x="1003" y="1834"/>
                    <a:pt x="1381" y="2185"/>
                  </a:cubicBezTo>
                  <a:cubicBezTo>
                    <a:pt x="1419" y="2219"/>
                    <a:pt x="1464" y="2233"/>
                    <a:pt x="1508" y="2233"/>
                  </a:cubicBezTo>
                  <a:cubicBezTo>
                    <a:pt x="1620" y="2233"/>
                    <a:pt x="1729" y="2144"/>
                    <a:pt x="1732" y="2068"/>
                  </a:cubicBezTo>
                  <a:cubicBezTo>
                    <a:pt x="1740" y="1962"/>
                    <a:pt x="1706" y="1894"/>
                    <a:pt x="1706" y="1894"/>
                  </a:cubicBezTo>
                  <a:cubicBezTo>
                    <a:pt x="1706" y="1894"/>
                    <a:pt x="1808" y="1852"/>
                    <a:pt x="1880" y="1739"/>
                  </a:cubicBezTo>
                  <a:cubicBezTo>
                    <a:pt x="1948" y="1622"/>
                    <a:pt x="1864" y="1569"/>
                    <a:pt x="1864" y="1569"/>
                  </a:cubicBezTo>
                  <a:cubicBezTo>
                    <a:pt x="1864" y="1569"/>
                    <a:pt x="2042" y="1569"/>
                    <a:pt x="2053" y="1429"/>
                  </a:cubicBezTo>
                  <a:cubicBezTo>
                    <a:pt x="2065" y="1285"/>
                    <a:pt x="1993" y="1191"/>
                    <a:pt x="1993" y="1191"/>
                  </a:cubicBezTo>
                  <a:lnTo>
                    <a:pt x="1993" y="1191"/>
                  </a:lnTo>
                  <a:cubicBezTo>
                    <a:pt x="1993" y="1191"/>
                    <a:pt x="2022" y="1199"/>
                    <a:pt x="2058" y="1199"/>
                  </a:cubicBezTo>
                  <a:cubicBezTo>
                    <a:pt x="2125" y="1199"/>
                    <a:pt x="2212" y="1170"/>
                    <a:pt x="2163" y="1002"/>
                  </a:cubicBezTo>
                  <a:cubicBezTo>
                    <a:pt x="2097" y="774"/>
                    <a:pt x="2014" y="760"/>
                    <a:pt x="1994" y="760"/>
                  </a:cubicBezTo>
                  <a:cubicBezTo>
                    <a:pt x="1991" y="760"/>
                    <a:pt x="1989" y="760"/>
                    <a:pt x="1989" y="760"/>
                  </a:cubicBezTo>
                  <a:cubicBezTo>
                    <a:pt x="1989" y="760"/>
                    <a:pt x="2148" y="711"/>
                    <a:pt x="1997" y="458"/>
                  </a:cubicBezTo>
                  <a:cubicBezTo>
                    <a:pt x="1937" y="361"/>
                    <a:pt x="1884" y="331"/>
                    <a:pt x="1841" y="331"/>
                  </a:cubicBezTo>
                  <a:cubicBezTo>
                    <a:pt x="1772" y="331"/>
                    <a:pt x="1728" y="408"/>
                    <a:pt x="1728" y="408"/>
                  </a:cubicBezTo>
                  <a:cubicBezTo>
                    <a:pt x="1728" y="408"/>
                    <a:pt x="1789" y="136"/>
                    <a:pt x="1592" y="68"/>
                  </a:cubicBezTo>
                  <a:cubicBezTo>
                    <a:pt x="1556" y="56"/>
                    <a:pt x="1525" y="51"/>
                    <a:pt x="1497" y="51"/>
                  </a:cubicBezTo>
                  <a:cubicBezTo>
                    <a:pt x="1375" y="51"/>
                    <a:pt x="1335" y="151"/>
                    <a:pt x="1335" y="151"/>
                  </a:cubicBezTo>
                  <a:cubicBezTo>
                    <a:pt x="1335" y="151"/>
                    <a:pt x="1275" y="1"/>
                    <a:pt x="1119" y="1"/>
                  </a:cubicBezTo>
                  <a:close/>
                </a:path>
              </a:pathLst>
            </a:custGeom>
            <a:solidFill>
              <a:srgbClr val="895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8" name="Google Shape;19618;p48">
              <a:extLst>
                <a:ext uri="{FF2B5EF4-FFF2-40B4-BE49-F238E27FC236}">
                  <a16:creationId xmlns:a16="http://schemas.microsoft.com/office/drawing/2014/main" id="{983F5F18-E36C-2BA0-76C2-7072CBE24AB1}"/>
                </a:ext>
              </a:extLst>
            </p:cNvPr>
            <p:cNvSpPr/>
            <p:nvPr/>
          </p:nvSpPr>
          <p:spPr>
            <a:xfrm>
              <a:off x="6960870" y="1954378"/>
              <a:ext cx="54573" cy="64887"/>
            </a:xfrm>
            <a:custGeom>
              <a:avLst/>
              <a:gdLst/>
              <a:ahLst/>
              <a:cxnLst/>
              <a:rect l="l" t="t" r="r" b="b"/>
              <a:pathLst>
                <a:path w="1709" h="2032" extrusionOk="0">
                  <a:moveTo>
                    <a:pt x="1273" y="1"/>
                  </a:moveTo>
                  <a:cubicBezTo>
                    <a:pt x="1254" y="1"/>
                    <a:pt x="1235" y="5"/>
                    <a:pt x="1218" y="15"/>
                  </a:cubicBezTo>
                  <a:cubicBezTo>
                    <a:pt x="1070" y="321"/>
                    <a:pt x="810" y="431"/>
                    <a:pt x="288" y="639"/>
                  </a:cubicBezTo>
                  <a:cubicBezTo>
                    <a:pt x="255" y="652"/>
                    <a:pt x="220" y="657"/>
                    <a:pt x="184" y="657"/>
                  </a:cubicBezTo>
                  <a:cubicBezTo>
                    <a:pt x="123" y="657"/>
                    <a:pt x="60" y="643"/>
                    <a:pt x="1" y="639"/>
                  </a:cubicBezTo>
                  <a:lnTo>
                    <a:pt x="1" y="639"/>
                  </a:lnTo>
                  <a:cubicBezTo>
                    <a:pt x="186" y="1062"/>
                    <a:pt x="507" y="1731"/>
                    <a:pt x="783" y="1980"/>
                  </a:cubicBezTo>
                  <a:cubicBezTo>
                    <a:pt x="825" y="2017"/>
                    <a:pt x="874" y="2032"/>
                    <a:pt x="922" y="2032"/>
                  </a:cubicBezTo>
                  <a:cubicBezTo>
                    <a:pt x="1045" y="2032"/>
                    <a:pt x="1167" y="1937"/>
                    <a:pt x="1172" y="1856"/>
                  </a:cubicBezTo>
                  <a:cubicBezTo>
                    <a:pt x="1180" y="1742"/>
                    <a:pt x="1146" y="1667"/>
                    <a:pt x="1146" y="1667"/>
                  </a:cubicBezTo>
                  <a:cubicBezTo>
                    <a:pt x="1146" y="1667"/>
                    <a:pt x="1259" y="1625"/>
                    <a:pt x="1335" y="1500"/>
                  </a:cubicBezTo>
                  <a:cubicBezTo>
                    <a:pt x="1411" y="1379"/>
                    <a:pt x="1324" y="1323"/>
                    <a:pt x="1324" y="1323"/>
                  </a:cubicBezTo>
                  <a:cubicBezTo>
                    <a:pt x="1324" y="1323"/>
                    <a:pt x="1516" y="1319"/>
                    <a:pt x="1532" y="1168"/>
                  </a:cubicBezTo>
                  <a:cubicBezTo>
                    <a:pt x="1543" y="1020"/>
                    <a:pt x="1464" y="918"/>
                    <a:pt x="1464" y="918"/>
                  </a:cubicBezTo>
                  <a:lnTo>
                    <a:pt x="1464" y="918"/>
                  </a:lnTo>
                  <a:cubicBezTo>
                    <a:pt x="1464" y="918"/>
                    <a:pt x="1494" y="926"/>
                    <a:pt x="1531" y="926"/>
                  </a:cubicBezTo>
                  <a:cubicBezTo>
                    <a:pt x="1606" y="926"/>
                    <a:pt x="1708" y="896"/>
                    <a:pt x="1653" y="714"/>
                  </a:cubicBezTo>
                  <a:cubicBezTo>
                    <a:pt x="1579" y="471"/>
                    <a:pt x="1486" y="457"/>
                    <a:pt x="1464" y="457"/>
                  </a:cubicBezTo>
                  <a:cubicBezTo>
                    <a:pt x="1461" y="457"/>
                    <a:pt x="1460" y="457"/>
                    <a:pt x="1460" y="457"/>
                  </a:cubicBezTo>
                  <a:cubicBezTo>
                    <a:pt x="1709" y="372"/>
                    <a:pt x="1453" y="1"/>
                    <a:pt x="1273" y="1"/>
                  </a:cubicBezTo>
                  <a:close/>
                </a:path>
              </a:pathLst>
            </a:custGeom>
            <a:solidFill>
              <a:srgbClr val="6D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9" name="Google Shape;19619;p48">
              <a:extLst>
                <a:ext uri="{FF2B5EF4-FFF2-40B4-BE49-F238E27FC236}">
                  <a16:creationId xmlns:a16="http://schemas.microsoft.com/office/drawing/2014/main" id="{EA166795-391D-0019-39B2-32497D0CA8F4}"/>
                </a:ext>
              </a:extLst>
            </p:cNvPr>
            <p:cNvSpPr/>
            <p:nvPr/>
          </p:nvSpPr>
          <p:spPr>
            <a:xfrm>
              <a:off x="6949055" y="1956646"/>
              <a:ext cx="40331" cy="74371"/>
            </a:xfrm>
            <a:custGeom>
              <a:avLst/>
              <a:gdLst/>
              <a:ahLst/>
              <a:cxnLst/>
              <a:rect l="l" t="t" r="r" b="b"/>
              <a:pathLst>
                <a:path w="1263" h="2329" extrusionOk="0">
                  <a:moveTo>
                    <a:pt x="510" y="1"/>
                  </a:moveTo>
                  <a:cubicBezTo>
                    <a:pt x="179" y="1"/>
                    <a:pt x="116" y="381"/>
                    <a:pt x="19" y="840"/>
                  </a:cubicBezTo>
                  <a:cubicBezTo>
                    <a:pt x="4" y="915"/>
                    <a:pt x="80" y="946"/>
                    <a:pt x="72" y="1036"/>
                  </a:cubicBezTo>
                  <a:cubicBezTo>
                    <a:pt x="0" y="1501"/>
                    <a:pt x="80" y="2049"/>
                    <a:pt x="238" y="2314"/>
                  </a:cubicBezTo>
                  <a:cubicBezTo>
                    <a:pt x="292" y="2324"/>
                    <a:pt x="343" y="2328"/>
                    <a:pt x="390" y="2328"/>
                  </a:cubicBezTo>
                  <a:cubicBezTo>
                    <a:pt x="769" y="2328"/>
                    <a:pt x="958" y="2045"/>
                    <a:pt x="1149" y="1887"/>
                  </a:cubicBezTo>
                  <a:cubicBezTo>
                    <a:pt x="1236" y="1811"/>
                    <a:pt x="1108" y="1520"/>
                    <a:pt x="1115" y="1286"/>
                  </a:cubicBezTo>
                  <a:cubicBezTo>
                    <a:pt x="1134" y="946"/>
                    <a:pt x="1263" y="651"/>
                    <a:pt x="1263" y="651"/>
                  </a:cubicBezTo>
                  <a:cubicBezTo>
                    <a:pt x="1248" y="273"/>
                    <a:pt x="949" y="50"/>
                    <a:pt x="567" y="4"/>
                  </a:cubicBezTo>
                  <a:cubicBezTo>
                    <a:pt x="547" y="2"/>
                    <a:pt x="528" y="1"/>
                    <a:pt x="510"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0" name="Google Shape;19620;p48">
              <a:extLst>
                <a:ext uri="{FF2B5EF4-FFF2-40B4-BE49-F238E27FC236}">
                  <a16:creationId xmlns:a16="http://schemas.microsoft.com/office/drawing/2014/main" id="{945013FF-93C6-90E7-4288-3959576F671D}"/>
                </a:ext>
              </a:extLst>
            </p:cNvPr>
            <p:cNvSpPr/>
            <p:nvPr/>
          </p:nvSpPr>
          <p:spPr>
            <a:xfrm>
              <a:off x="6975591" y="1967503"/>
              <a:ext cx="17531" cy="34072"/>
            </a:xfrm>
            <a:custGeom>
              <a:avLst/>
              <a:gdLst/>
              <a:ahLst/>
              <a:cxnLst/>
              <a:rect l="l" t="t" r="r" b="b"/>
              <a:pathLst>
                <a:path w="549" h="1067" extrusionOk="0">
                  <a:moveTo>
                    <a:pt x="327" y="0"/>
                  </a:moveTo>
                  <a:cubicBezTo>
                    <a:pt x="324" y="0"/>
                    <a:pt x="321" y="0"/>
                    <a:pt x="318" y="1"/>
                  </a:cubicBezTo>
                  <a:cubicBezTo>
                    <a:pt x="201" y="16"/>
                    <a:pt x="265" y="148"/>
                    <a:pt x="235" y="201"/>
                  </a:cubicBezTo>
                  <a:cubicBezTo>
                    <a:pt x="209" y="243"/>
                    <a:pt x="137" y="201"/>
                    <a:pt x="107" y="265"/>
                  </a:cubicBezTo>
                  <a:cubicBezTo>
                    <a:pt x="69" y="352"/>
                    <a:pt x="171" y="417"/>
                    <a:pt x="126" y="477"/>
                  </a:cubicBezTo>
                  <a:cubicBezTo>
                    <a:pt x="107" y="507"/>
                    <a:pt x="35" y="519"/>
                    <a:pt x="24" y="583"/>
                  </a:cubicBezTo>
                  <a:cubicBezTo>
                    <a:pt x="1" y="696"/>
                    <a:pt x="141" y="708"/>
                    <a:pt x="141" y="745"/>
                  </a:cubicBezTo>
                  <a:cubicBezTo>
                    <a:pt x="137" y="791"/>
                    <a:pt x="99" y="847"/>
                    <a:pt x="95" y="923"/>
                  </a:cubicBezTo>
                  <a:cubicBezTo>
                    <a:pt x="90" y="993"/>
                    <a:pt x="163" y="1067"/>
                    <a:pt x="219" y="1067"/>
                  </a:cubicBezTo>
                  <a:cubicBezTo>
                    <a:pt x="242" y="1067"/>
                    <a:pt x="262" y="1055"/>
                    <a:pt x="273" y="1025"/>
                  </a:cubicBezTo>
                  <a:cubicBezTo>
                    <a:pt x="386" y="708"/>
                    <a:pt x="549" y="462"/>
                    <a:pt x="549" y="462"/>
                  </a:cubicBezTo>
                  <a:cubicBezTo>
                    <a:pt x="549" y="462"/>
                    <a:pt x="473" y="0"/>
                    <a:pt x="327" y="0"/>
                  </a:cubicBezTo>
                  <a:close/>
                </a:path>
              </a:pathLst>
            </a:custGeom>
            <a:solidFill>
              <a:srgbClr val="6D4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1" name="Google Shape;19621;p48">
              <a:extLst>
                <a:ext uri="{FF2B5EF4-FFF2-40B4-BE49-F238E27FC236}">
                  <a16:creationId xmlns:a16="http://schemas.microsoft.com/office/drawing/2014/main" id="{DAEBA7D4-B07D-774E-D5C3-3CAD170AB434}"/>
                </a:ext>
              </a:extLst>
            </p:cNvPr>
            <p:cNvSpPr/>
            <p:nvPr/>
          </p:nvSpPr>
          <p:spPr>
            <a:xfrm>
              <a:off x="6982233" y="1989377"/>
              <a:ext cx="12709" cy="14944"/>
            </a:xfrm>
            <a:custGeom>
              <a:avLst/>
              <a:gdLst/>
              <a:ahLst/>
              <a:cxnLst/>
              <a:rect l="l" t="t" r="r" b="b"/>
              <a:pathLst>
                <a:path w="398" h="468" extrusionOk="0">
                  <a:moveTo>
                    <a:pt x="262" y="1"/>
                  </a:moveTo>
                  <a:cubicBezTo>
                    <a:pt x="216" y="1"/>
                    <a:pt x="163" y="25"/>
                    <a:pt x="118" y="83"/>
                  </a:cubicBezTo>
                  <a:cubicBezTo>
                    <a:pt x="27" y="204"/>
                    <a:pt x="1" y="393"/>
                    <a:pt x="65" y="457"/>
                  </a:cubicBezTo>
                  <a:cubicBezTo>
                    <a:pt x="73" y="464"/>
                    <a:pt x="83" y="467"/>
                    <a:pt x="94" y="467"/>
                  </a:cubicBezTo>
                  <a:cubicBezTo>
                    <a:pt x="181" y="467"/>
                    <a:pt x="355" y="279"/>
                    <a:pt x="379" y="155"/>
                  </a:cubicBezTo>
                  <a:cubicBezTo>
                    <a:pt x="398" y="68"/>
                    <a:pt x="338" y="1"/>
                    <a:pt x="262"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2" name="Google Shape;19622;p48">
              <a:extLst>
                <a:ext uri="{FF2B5EF4-FFF2-40B4-BE49-F238E27FC236}">
                  <a16:creationId xmlns:a16="http://schemas.microsoft.com/office/drawing/2014/main" id="{EE8D78A6-5040-DD20-5F6F-F4DECE752118}"/>
                </a:ext>
              </a:extLst>
            </p:cNvPr>
            <p:cNvSpPr/>
            <p:nvPr/>
          </p:nvSpPr>
          <p:spPr>
            <a:xfrm>
              <a:off x="6983925" y="1991771"/>
              <a:ext cx="8750" cy="10186"/>
            </a:xfrm>
            <a:custGeom>
              <a:avLst/>
              <a:gdLst/>
              <a:ahLst/>
              <a:cxnLst/>
              <a:rect l="l" t="t" r="r" b="b"/>
              <a:pathLst>
                <a:path w="274" h="319" extrusionOk="0">
                  <a:moveTo>
                    <a:pt x="182" y="0"/>
                  </a:moveTo>
                  <a:cubicBezTo>
                    <a:pt x="150" y="0"/>
                    <a:pt x="113" y="17"/>
                    <a:pt x="80" y="57"/>
                  </a:cubicBezTo>
                  <a:cubicBezTo>
                    <a:pt x="20" y="140"/>
                    <a:pt x="1" y="269"/>
                    <a:pt x="46" y="310"/>
                  </a:cubicBezTo>
                  <a:cubicBezTo>
                    <a:pt x="52" y="316"/>
                    <a:pt x="59" y="319"/>
                    <a:pt x="68" y="319"/>
                  </a:cubicBezTo>
                  <a:cubicBezTo>
                    <a:pt x="127" y="319"/>
                    <a:pt x="245" y="192"/>
                    <a:pt x="261" y="106"/>
                  </a:cubicBezTo>
                  <a:cubicBezTo>
                    <a:pt x="273" y="45"/>
                    <a:pt x="234" y="0"/>
                    <a:pt x="182"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3" name="Google Shape;19623;p48">
              <a:extLst>
                <a:ext uri="{FF2B5EF4-FFF2-40B4-BE49-F238E27FC236}">
                  <a16:creationId xmlns:a16="http://schemas.microsoft.com/office/drawing/2014/main" id="{248F040D-3ED0-483E-5DD1-E0039352D33D}"/>
                </a:ext>
              </a:extLst>
            </p:cNvPr>
            <p:cNvSpPr/>
            <p:nvPr/>
          </p:nvSpPr>
          <p:spPr>
            <a:xfrm>
              <a:off x="6984053" y="1997136"/>
              <a:ext cx="4598" cy="5429"/>
            </a:xfrm>
            <a:custGeom>
              <a:avLst/>
              <a:gdLst/>
              <a:ahLst/>
              <a:cxnLst/>
              <a:rect l="l" t="t" r="r" b="b"/>
              <a:pathLst>
                <a:path w="144" h="170" extrusionOk="0">
                  <a:moveTo>
                    <a:pt x="96" y="1"/>
                  </a:moveTo>
                  <a:cubicBezTo>
                    <a:pt x="79" y="1"/>
                    <a:pt x="59" y="10"/>
                    <a:pt x="42" y="33"/>
                  </a:cubicBezTo>
                  <a:cubicBezTo>
                    <a:pt x="8" y="74"/>
                    <a:pt x="0" y="142"/>
                    <a:pt x="23" y="165"/>
                  </a:cubicBezTo>
                  <a:cubicBezTo>
                    <a:pt x="26" y="168"/>
                    <a:pt x="30" y="169"/>
                    <a:pt x="35" y="169"/>
                  </a:cubicBezTo>
                  <a:cubicBezTo>
                    <a:pt x="68" y="169"/>
                    <a:pt x="130" y="102"/>
                    <a:pt x="137" y="56"/>
                  </a:cubicBezTo>
                  <a:cubicBezTo>
                    <a:pt x="144" y="25"/>
                    <a:pt x="123" y="1"/>
                    <a:pt x="96"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4" name="Google Shape;19624;p48">
              <a:extLst>
                <a:ext uri="{FF2B5EF4-FFF2-40B4-BE49-F238E27FC236}">
                  <a16:creationId xmlns:a16="http://schemas.microsoft.com/office/drawing/2014/main" id="{EB1F2965-31E6-8741-1223-728BFC88D1E0}"/>
                </a:ext>
              </a:extLst>
            </p:cNvPr>
            <p:cNvSpPr/>
            <p:nvPr/>
          </p:nvSpPr>
          <p:spPr>
            <a:xfrm>
              <a:off x="6928171" y="2101619"/>
              <a:ext cx="5684" cy="1852"/>
            </a:xfrm>
            <a:custGeom>
              <a:avLst/>
              <a:gdLst/>
              <a:ahLst/>
              <a:cxnLst/>
              <a:rect l="l" t="t" r="r" b="b"/>
              <a:pathLst>
                <a:path w="178" h="58" extrusionOk="0">
                  <a:moveTo>
                    <a:pt x="4" y="0"/>
                  </a:moveTo>
                  <a:lnTo>
                    <a:pt x="0" y="57"/>
                  </a:lnTo>
                  <a:cubicBezTo>
                    <a:pt x="0" y="57"/>
                    <a:pt x="4" y="57"/>
                    <a:pt x="9" y="57"/>
                  </a:cubicBezTo>
                  <a:cubicBezTo>
                    <a:pt x="45" y="57"/>
                    <a:pt x="168" y="54"/>
                    <a:pt x="174" y="16"/>
                  </a:cubicBezTo>
                  <a:cubicBezTo>
                    <a:pt x="178" y="4"/>
                    <a:pt x="4" y="0"/>
                    <a:pt x="4"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5" name="Google Shape;19625;p48">
              <a:extLst>
                <a:ext uri="{FF2B5EF4-FFF2-40B4-BE49-F238E27FC236}">
                  <a16:creationId xmlns:a16="http://schemas.microsoft.com/office/drawing/2014/main" id="{A435D00E-94DF-90B3-9F77-CAF4B9D4D54B}"/>
                </a:ext>
              </a:extLst>
            </p:cNvPr>
            <p:cNvSpPr/>
            <p:nvPr/>
          </p:nvSpPr>
          <p:spPr>
            <a:xfrm>
              <a:off x="6927437" y="2102833"/>
              <a:ext cx="4023" cy="3704"/>
            </a:xfrm>
            <a:custGeom>
              <a:avLst/>
              <a:gdLst/>
              <a:ahLst/>
              <a:cxnLst/>
              <a:rect l="l" t="t" r="r" b="b"/>
              <a:pathLst>
                <a:path w="126" h="116" extrusionOk="0">
                  <a:moveTo>
                    <a:pt x="38" y="0"/>
                  </a:moveTo>
                  <a:lnTo>
                    <a:pt x="1" y="34"/>
                  </a:lnTo>
                  <a:cubicBezTo>
                    <a:pt x="1" y="34"/>
                    <a:pt x="71" y="115"/>
                    <a:pt x="102" y="115"/>
                  </a:cubicBezTo>
                  <a:cubicBezTo>
                    <a:pt x="107" y="115"/>
                    <a:pt x="112" y="113"/>
                    <a:pt x="114" y="106"/>
                  </a:cubicBezTo>
                  <a:cubicBezTo>
                    <a:pt x="125" y="76"/>
                    <a:pt x="38" y="0"/>
                    <a:pt x="38" y="0"/>
                  </a:cubicBezTo>
                  <a:close/>
                </a:path>
              </a:pathLst>
            </a:custGeom>
            <a:solidFill>
              <a:srgbClr val="D6B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6" name="Google Shape;19626;p48">
              <a:extLst>
                <a:ext uri="{FF2B5EF4-FFF2-40B4-BE49-F238E27FC236}">
                  <a16:creationId xmlns:a16="http://schemas.microsoft.com/office/drawing/2014/main" id="{4835FD90-7501-4B8B-57EE-EE065437D612}"/>
                </a:ext>
              </a:extLst>
            </p:cNvPr>
            <p:cNvSpPr/>
            <p:nvPr/>
          </p:nvSpPr>
          <p:spPr>
            <a:xfrm>
              <a:off x="6946245" y="1979637"/>
              <a:ext cx="8750" cy="4566"/>
            </a:xfrm>
            <a:custGeom>
              <a:avLst/>
              <a:gdLst/>
              <a:ahLst/>
              <a:cxnLst/>
              <a:rect l="l" t="t" r="r" b="b"/>
              <a:pathLst>
                <a:path w="274" h="143" extrusionOk="0">
                  <a:moveTo>
                    <a:pt x="228" y="1"/>
                  </a:moveTo>
                  <a:cubicBezTo>
                    <a:pt x="193" y="1"/>
                    <a:pt x="121" y="17"/>
                    <a:pt x="69" y="37"/>
                  </a:cubicBezTo>
                  <a:cubicBezTo>
                    <a:pt x="1" y="65"/>
                    <a:pt x="32" y="143"/>
                    <a:pt x="71" y="143"/>
                  </a:cubicBezTo>
                  <a:cubicBezTo>
                    <a:pt x="73" y="143"/>
                    <a:pt x="75" y="143"/>
                    <a:pt x="77" y="142"/>
                  </a:cubicBezTo>
                  <a:cubicBezTo>
                    <a:pt x="164" y="123"/>
                    <a:pt x="209" y="105"/>
                    <a:pt x="232" y="82"/>
                  </a:cubicBezTo>
                  <a:cubicBezTo>
                    <a:pt x="273" y="48"/>
                    <a:pt x="251" y="14"/>
                    <a:pt x="247" y="6"/>
                  </a:cubicBezTo>
                  <a:cubicBezTo>
                    <a:pt x="246" y="3"/>
                    <a:pt x="239" y="1"/>
                    <a:pt x="228" y="1"/>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7" name="Google Shape;19627;p48">
              <a:extLst>
                <a:ext uri="{FF2B5EF4-FFF2-40B4-BE49-F238E27FC236}">
                  <a16:creationId xmlns:a16="http://schemas.microsoft.com/office/drawing/2014/main" id="{6A3B56DF-0204-ADF0-7903-9B934DD3FC67}"/>
                </a:ext>
              </a:extLst>
            </p:cNvPr>
            <p:cNvSpPr/>
            <p:nvPr/>
          </p:nvSpPr>
          <p:spPr>
            <a:xfrm>
              <a:off x="6951833" y="1988387"/>
              <a:ext cx="5333" cy="8494"/>
            </a:xfrm>
            <a:custGeom>
              <a:avLst/>
              <a:gdLst/>
              <a:ahLst/>
              <a:cxnLst/>
              <a:rect l="l" t="t" r="r" b="b"/>
              <a:pathLst>
                <a:path w="167" h="266" extrusionOk="0">
                  <a:moveTo>
                    <a:pt x="69" y="0"/>
                  </a:moveTo>
                  <a:cubicBezTo>
                    <a:pt x="67" y="0"/>
                    <a:pt x="66" y="1"/>
                    <a:pt x="64" y="1"/>
                  </a:cubicBezTo>
                  <a:cubicBezTo>
                    <a:pt x="23" y="4"/>
                    <a:pt x="0" y="69"/>
                    <a:pt x="8" y="144"/>
                  </a:cubicBezTo>
                  <a:cubicBezTo>
                    <a:pt x="19" y="214"/>
                    <a:pt x="58" y="265"/>
                    <a:pt x="98" y="265"/>
                  </a:cubicBezTo>
                  <a:cubicBezTo>
                    <a:pt x="99" y="265"/>
                    <a:pt x="101" y="265"/>
                    <a:pt x="102" y="265"/>
                  </a:cubicBezTo>
                  <a:cubicBezTo>
                    <a:pt x="144" y="262"/>
                    <a:pt x="166" y="197"/>
                    <a:pt x="159" y="125"/>
                  </a:cubicBezTo>
                  <a:cubicBezTo>
                    <a:pt x="148" y="52"/>
                    <a:pt x="109" y="0"/>
                    <a:pt x="69" y="0"/>
                  </a:cubicBezTo>
                  <a:close/>
                </a:path>
              </a:pathLst>
            </a:custGeom>
            <a:solidFill>
              <a:srgbClr val="543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8" name="Google Shape;19628;p48">
              <a:extLst>
                <a:ext uri="{FF2B5EF4-FFF2-40B4-BE49-F238E27FC236}">
                  <a16:creationId xmlns:a16="http://schemas.microsoft.com/office/drawing/2014/main" id="{8A468EEB-ED83-B468-3281-C175F223AB18}"/>
                </a:ext>
              </a:extLst>
            </p:cNvPr>
            <p:cNvSpPr/>
            <p:nvPr/>
          </p:nvSpPr>
          <p:spPr>
            <a:xfrm>
              <a:off x="6964606" y="1987780"/>
              <a:ext cx="5460" cy="8494"/>
            </a:xfrm>
            <a:custGeom>
              <a:avLst/>
              <a:gdLst/>
              <a:ahLst/>
              <a:cxnLst/>
              <a:rect l="l" t="t" r="r" b="b"/>
              <a:pathLst>
                <a:path w="171" h="266" extrusionOk="0">
                  <a:moveTo>
                    <a:pt x="69" y="1"/>
                  </a:moveTo>
                  <a:cubicBezTo>
                    <a:pt x="68" y="1"/>
                    <a:pt x="66" y="1"/>
                    <a:pt x="65" y="1"/>
                  </a:cubicBezTo>
                  <a:cubicBezTo>
                    <a:pt x="24" y="8"/>
                    <a:pt x="1" y="69"/>
                    <a:pt x="8" y="144"/>
                  </a:cubicBezTo>
                  <a:cubicBezTo>
                    <a:pt x="19" y="214"/>
                    <a:pt x="59" y="266"/>
                    <a:pt x="99" y="266"/>
                  </a:cubicBezTo>
                  <a:cubicBezTo>
                    <a:pt x="100" y="266"/>
                    <a:pt x="101" y="266"/>
                    <a:pt x="103" y="265"/>
                  </a:cubicBezTo>
                  <a:cubicBezTo>
                    <a:pt x="144" y="262"/>
                    <a:pt x="171" y="197"/>
                    <a:pt x="160" y="126"/>
                  </a:cubicBezTo>
                  <a:cubicBezTo>
                    <a:pt x="149" y="52"/>
                    <a:pt x="109" y="1"/>
                    <a:pt x="69" y="1"/>
                  </a:cubicBezTo>
                  <a:close/>
                </a:path>
              </a:pathLst>
            </a:custGeom>
            <a:solidFill>
              <a:srgbClr val="543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9" name="Google Shape;19629;p48">
              <a:extLst>
                <a:ext uri="{FF2B5EF4-FFF2-40B4-BE49-F238E27FC236}">
                  <a16:creationId xmlns:a16="http://schemas.microsoft.com/office/drawing/2014/main" id="{1B89B0F5-4222-4C60-19F9-5E871702E5CD}"/>
                </a:ext>
              </a:extLst>
            </p:cNvPr>
            <p:cNvSpPr/>
            <p:nvPr/>
          </p:nvSpPr>
          <p:spPr>
            <a:xfrm>
              <a:off x="6958954" y="1978903"/>
              <a:ext cx="9931" cy="3864"/>
            </a:xfrm>
            <a:custGeom>
              <a:avLst/>
              <a:gdLst/>
              <a:ahLst/>
              <a:cxnLst/>
              <a:rect l="l" t="t" r="r" b="b"/>
              <a:pathLst>
                <a:path w="311" h="121" extrusionOk="0">
                  <a:moveTo>
                    <a:pt x="82" y="1"/>
                  </a:moveTo>
                  <a:cubicBezTo>
                    <a:pt x="49" y="1"/>
                    <a:pt x="25" y="4"/>
                    <a:pt x="23" y="10"/>
                  </a:cubicBezTo>
                  <a:cubicBezTo>
                    <a:pt x="19" y="22"/>
                    <a:pt x="0" y="60"/>
                    <a:pt x="53" y="86"/>
                  </a:cubicBezTo>
                  <a:cubicBezTo>
                    <a:pt x="80" y="105"/>
                    <a:pt x="136" y="116"/>
                    <a:pt x="235" y="120"/>
                  </a:cubicBezTo>
                  <a:cubicBezTo>
                    <a:pt x="280" y="120"/>
                    <a:pt x="310" y="33"/>
                    <a:pt x="227" y="14"/>
                  </a:cubicBezTo>
                  <a:cubicBezTo>
                    <a:pt x="182" y="6"/>
                    <a:pt x="125" y="1"/>
                    <a:pt x="82" y="1"/>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0" name="Google Shape;19630;p48">
              <a:extLst>
                <a:ext uri="{FF2B5EF4-FFF2-40B4-BE49-F238E27FC236}">
                  <a16:creationId xmlns:a16="http://schemas.microsoft.com/office/drawing/2014/main" id="{38FB4285-E0A2-9BB7-5334-2D36A4546077}"/>
                </a:ext>
              </a:extLst>
            </p:cNvPr>
            <p:cNvSpPr/>
            <p:nvPr/>
          </p:nvSpPr>
          <p:spPr>
            <a:xfrm>
              <a:off x="6954611" y="2012911"/>
              <a:ext cx="11240" cy="8143"/>
            </a:xfrm>
            <a:custGeom>
              <a:avLst/>
              <a:gdLst/>
              <a:ahLst/>
              <a:cxnLst/>
              <a:rect l="l" t="t" r="r" b="b"/>
              <a:pathLst>
                <a:path w="352" h="255" extrusionOk="0">
                  <a:moveTo>
                    <a:pt x="302" y="0"/>
                  </a:moveTo>
                  <a:lnTo>
                    <a:pt x="0" y="49"/>
                  </a:lnTo>
                  <a:cubicBezTo>
                    <a:pt x="0" y="49"/>
                    <a:pt x="13" y="254"/>
                    <a:pt x="160" y="254"/>
                  </a:cubicBezTo>
                  <a:cubicBezTo>
                    <a:pt x="172" y="254"/>
                    <a:pt x="186" y="253"/>
                    <a:pt x="200" y="250"/>
                  </a:cubicBezTo>
                  <a:cubicBezTo>
                    <a:pt x="352" y="216"/>
                    <a:pt x="310" y="34"/>
                    <a:pt x="302" y="0"/>
                  </a:cubicBezTo>
                  <a:close/>
                </a:path>
              </a:pathLst>
            </a:custGeom>
            <a:solidFill>
              <a:srgbClr val="4F21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1" name="Google Shape;19631;p48">
              <a:extLst>
                <a:ext uri="{FF2B5EF4-FFF2-40B4-BE49-F238E27FC236}">
                  <a16:creationId xmlns:a16="http://schemas.microsoft.com/office/drawing/2014/main" id="{A685E5D3-6F15-9E8A-FD1D-1B720276B8EC}"/>
                </a:ext>
              </a:extLst>
            </p:cNvPr>
            <p:cNvSpPr/>
            <p:nvPr/>
          </p:nvSpPr>
          <p:spPr>
            <a:xfrm>
              <a:off x="6958667" y="2021309"/>
              <a:ext cx="4886" cy="1756"/>
            </a:xfrm>
            <a:custGeom>
              <a:avLst/>
              <a:gdLst/>
              <a:ahLst/>
              <a:cxnLst/>
              <a:rect l="l" t="t" r="r" b="b"/>
              <a:pathLst>
                <a:path w="153" h="55" extrusionOk="0">
                  <a:moveTo>
                    <a:pt x="148" y="1"/>
                  </a:moveTo>
                  <a:cubicBezTo>
                    <a:pt x="136" y="1"/>
                    <a:pt x="106" y="18"/>
                    <a:pt x="73" y="21"/>
                  </a:cubicBezTo>
                  <a:cubicBezTo>
                    <a:pt x="69" y="21"/>
                    <a:pt x="64" y="21"/>
                    <a:pt x="59" y="21"/>
                  </a:cubicBezTo>
                  <a:cubicBezTo>
                    <a:pt x="38" y="21"/>
                    <a:pt x="20" y="17"/>
                    <a:pt x="10" y="17"/>
                  </a:cubicBezTo>
                  <a:cubicBezTo>
                    <a:pt x="4" y="17"/>
                    <a:pt x="0" y="19"/>
                    <a:pt x="2" y="24"/>
                  </a:cubicBezTo>
                  <a:cubicBezTo>
                    <a:pt x="2" y="35"/>
                    <a:pt x="31" y="55"/>
                    <a:pt x="71" y="55"/>
                  </a:cubicBezTo>
                  <a:cubicBezTo>
                    <a:pt x="74" y="55"/>
                    <a:pt x="78" y="55"/>
                    <a:pt x="81" y="55"/>
                  </a:cubicBezTo>
                  <a:cubicBezTo>
                    <a:pt x="123" y="47"/>
                    <a:pt x="153" y="17"/>
                    <a:pt x="153" y="5"/>
                  </a:cubicBezTo>
                  <a:cubicBezTo>
                    <a:pt x="153" y="2"/>
                    <a:pt x="151" y="1"/>
                    <a:pt x="148"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2" name="Google Shape;19632;p48">
              <a:extLst>
                <a:ext uri="{FF2B5EF4-FFF2-40B4-BE49-F238E27FC236}">
                  <a16:creationId xmlns:a16="http://schemas.microsoft.com/office/drawing/2014/main" id="{75499815-9953-1FDB-9C64-15F819DCCFE9}"/>
                </a:ext>
              </a:extLst>
            </p:cNvPr>
            <p:cNvSpPr/>
            <p:nvPr/>
          </p:nvSpPr>
          <p:spPr>
            <a:xfrm>
              <a:off x="6955186" y="2013007"/>
              <a:ext cx="8622" cy="4279"/>
            </a:xfrm>
            <a:custGeom>
              <a:avLst/>
              <a:gdLst/>
              <a:ahLst/>
              <a:cxnLst/>
              <a:rect l="l" t="t" r="r" b="b"/>
              <a:pathLst>
                <a:path w="270" h="134" extrusionOk="0">
                  <a:moveTo>
                    <a:pt x="266" y="1"/>
                  </a:moveTo>
                  <a:lnTo>
                    <a:pt x="1" y="54"/>
                  </a:lnTo>
                  <a:lnTo>
                    <a:pt x="27" y="133"/>
                  </a:lnTo>
                  <a:lnTo>
                    <a:pt x="269" y="95"/>
                  </a:lnTo>
                  <a:lnTo>
                    <a:pt x="266" y="1"/>
                  </a:lnTo>
                  <a:close/>
                </a:path>
              </a:pathLst>
            </a:custGeom>
            <a:solidFill>
              <a:srgbClr val="FFE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3" name="Google Shape;19633;p48">
              <a:extLst>
                <a:ext uri="{FF2B5EF4-FFF2-40B4-BE49-F238E27FC236}">
                  <a16:creationId xmlns:a16="http://schemas.microsoft.com/office/drawing/2014/main" id="{FFDF4B51-6AAA-07E6-FC49-29FF0F6EE1C9}"/>
                </a:ext>
              </a:extLst>
            </p:cNvPr>
            <p:cNvSpPr/>
            <p:nvPr/>
          </p:nvSpPr>
          <p:spPr>
            <a:xfrm>
              <a:off x="6997944" y="2166059"/>
              <a:ext cx="5333" cy="5844"/>
            </a:xfrm>
            <a:custGeom>
              <a:avLst/>
              <a:gdLst/>
              <a:ahLst/>
              <a:cxnLst/>
              <a:rect l="l" t="t" r="r" b="b"/>
              <a:pathLst>
                <a:path w="167" h="183" extrusionOk="0">
                  <a:moveTo>
                    <a:pt x="123" y="1"/>
                  </a:moveTo>
                  <a:cubicBezTo>
                    <a:pt x="97" y="1"/>
                    <a:pt x="62" y="25"/>
                    <a:pt x="34" y="65"/>
                  </a:cubicBezTo>
                  <a:cubicBezTo>
                    <a:pt x="4" y="111"/>
                    <a:pt x="0" y="164"/>
                    <a:pt x="27" y="179"/>
                  </a:cubicBezTo>
                  <a:cubicBezTo>
                    <a:pt x="31" y="181"/>
                    <a:pt x="35" y="182"/>
                    <a:pt x="39" y="182"/>
                  </a:cubicBezTo>
                  <a:cubicBezTo>
                    <a:pt x="63" y="182"/>
                    <a:pt x="92" y="149"/>
                    <a:pt x="117" y="107"/>
                  </a:cubicBezTo>
                  <a:cubicBezTo>
                    <a:pt x="148" y="58"/>
                    <a:pt x="166" y="20"/>
                    <a:pt x="140" y="5"/>
                  </a:cubicBezTo>
                  <a:cubicBezTo>
                    <a:pt x="135" y="2"/>
                    <a:pt x="129" y="1"/>
                    <a:pt x="123"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4" name="Google Shape;19634;p48">
              <a:extLst>
                <a:ext uri="{FF2B5EF4-FFF2-40B4-BE49-F238E27FC236}">
                  <a16:creationId xmlns:a16="http://schemas.microsoft.com/office/drawing/2014/main" id="{CAEC9E04-52AB-8C6D-1054-98524880B332}"/>
                </a:ext>
              </a:extLst>
            </p:cNvPr>
            <p:cNvSpPr/>
            <p:nvPr/>
          </p:nvSpPr>
          <p:spPr>
            <a:xfrm>
              <a:off x="6999636" y="2167400"/>
              <a:ext cx="5333" cy="5812"/>
            </a:xfrm>
            <a:custGeom>
              <a:avLst/>
              <a:gdLst/>
              <a:ahLst/>
              <a:cxnLst/>
              <a:rect l="l" t="t" r="r" b="b"/>
              <a:pathLst>
                <a:path w="167" h="182" extrusionOk="0">
                  <a:moveTo>
                    <a:pt x="123" y="0"/>
                  </a:moveTo>
                  <a:cubicBezTo>
                    <a:pt x="97" y="0"/>
                    <a:pt x="62" y="25"/>
                    <a:pt x="38" y="65"/>
                  </a:cubicBezTo>
                  <a:cubicBezTo>
                    <a:pt x="4" y="110"/>
                    <a:pt x="0" y="163"/>
                    <a:pt x="27" y="178"/>
                  </a:cubicBezTo>
                  <a:cubicBezTo>
                    <a:pt x="30" y="180"/>
                    <a:pt x="34" y="181"/>
                    <a:pt x="38" y="181"/>
                  </a:cubicBezTo>
                  <a:cubicBezTo>
                    <a:pt x="63" y="181"/>
                    <a:pt x="91" y="145"/>
                    <a:pt x="117" y="106"/>
                  </a:cubicBezTo>
                  <a:cubicBezTo>
                    <a:pt x="151" y="57"/>
                    <a:pt x="166" y="20"/>
                    <a:pt x="140" y="4"/>
                  </a:cubicBezTo>
                  <a:cubicBezTo>
                    <a:pt x="135" y="2"/>
                    <a:pt x="129" y="0"/>
                    <a:pt x="123"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5" name="Google Shape;19635;p48">
              <a:extLst>
                <a:ext uri="{FF2B5EF4-FFF2-40B4-BE49-F238E27FC236}">
                  <a16:creationId xmlns:a16="http://schemas.microsoft.com/office/drawing/2014/main" id="{2FD9E001-50AB-4378-A7F3-73652FC1C7DE}"/>
                </a:ext>
              </a:extLst>
            </p:cNvPr>
            <p:cNvSpPr/>
            <p:nvPr/>
          </p:nvSpPr>
          <p:spPr>
            <a:xfrm>
              <a:off x="6994686" y="2168901"/>
              <a:ext cx="7760" cy="4311"/>
            </a:xfrm>
            <a:custGeom>
              <a:avLst/>
              <a:gdLst/>
              <a:ahLst/>
              <a:cxnLst/>
              <a:rect l="l" t="t" r="r" b="b"/>
              <a:pathLst>
                <a:path w="243" h="135" extrusionOk="0">
                  <a:moveTo>
                    <a:pt x="88" y="0"/>
                  </a:moveTo>
                  <a:cubicBezTo>
                    <a:pt x="58" y="0"/>
                    <a:pt x="30" y="7"/>
                    <a:pt x="19" y="18"/>
                  </a:cubicBezTo>
                  <a:cubicBezTo>
                    <a:pt x="0" y="37"/>
                    <a:pt x="72" y="56"/>
                    <a:pt x="113" y="93"/>
                  </a:cubicBezTo>
                  <a:cubicBezTo>
                    <a:pt x="147" y="118"/>
                    <a:pt x="176" y="135"/>
                    <a:pt x="198" y="135"/>
                  </a:cubicBezTo>
                  <a:cubicBezTo>
                    <a:pt x="206" y="135"/>
                    <a:pt x="213" y="133"/>
                    <a:pt x="219" y="127"/>
                  </a:cubicBezTo>
                  <a:cubicBezTo>
                    <a:pt x="242" y="105"/>
                    <a:pt x="223" y="59"/>
                    <a:pt x="178" y="25"/>
                  </a:cubicBezTo>
                  <a:cubicBezTo>
                    <a:pt x="156" y="8"/>
                    <a:pt x="121" y="0"/>
                    <a:pt x="88"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6" name="Google Shape;19636;p48">
              <a:extLst>
                <a:ext uri="{FF2B5EF4-FFF2-40B4-BE49-F238E27FC236}">
                  <a16:creationId xmlns:a16="http://schemas.microsoft.com/office/drawing/2014/main" id="{589184CC-F491-7DEC-E8CF-F70EC5C557D4}"/>
                </a:ext>
              </a:extLst>
            </p:cNvPr>
            <p:cNvSpPr/>
            <p:nvPr/>
          </p:nvSpPr>
          <p:spPr>
            <a:xfrm>
              <a:off x="6991302" y="2156671"/>
              <a:ext cx="15487" cy="14082"/>
            </a:xfrm>
            <a:custGeom>
              <a:avLst/>
              <a:gdLst/>
              <a:ahLst/>
              <a:cxnLst/>
              <a:rect l="l" t="t" r="r" b="b"/>
              <a:pathLst>
                <a:path w="485" h="441" extrusionOk="0">
                  <a:moveTo>
                    <a:pt x="405" y="0"/>
                  </a:moveTo>
                  <a:cubicBezTo>
                    <a:pt x="325" y="61"/>
                    <a:pt x="0" y="272"/>
                    <a:pt x="61" y="363"/>
                  </a:cubicBezTo>
                  <a:cubicBezTo>
                    <a:pt x="85" y="393"/>
                    <a:pt x="126" y="441"/>
                    <a:pt x="182" y="441"/>
                  </a:cubicBezTo>
                  <a:cubicBezTo>
                    <a:pt x="203" y="441"/>
                    <a:pt x="227" y="434"/>
                    <a:pt x="254" y="416"/>
                  </a:cubicBezTo>
                  <a:cubicBezTo>
                    <a:pt x="325" y="371"/>
                    <a:pt x="427" y="216"/>
                    <a:pt x="484" y="57"/>
                  </a:cubicBezTo>
                  <a:lnTo>
                    <a:pt x="405" y="0"/>
                  </a:ln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7" name="Google Shape;19637;p48">
              <a:extLst>
                <a:ext uri="{FF2B5EF4-FFF2-40B4-BE49-F238E27FC236}">
                  <a16:creationId xmlns:a16="http://schemas.microsoft.com/office/drawing/2014/main" id="{14B191D1-2649-B03A-B9B3-55D3722106E4}"/>
                </a:ext>
              </a:extLst>
            </p:cNvPr>
            <p:cNvSpPr/>
            <p:nvPr/>
          </p:nvSpPr>
          <p:spPr>
            <a:xfrm>
              <a:off x="7002414" y="2159194"/>
              <a:ext cx="3864" cy="3545"/>
            </a:xfrm>
            <a:custGeom>
              <a:avLst/>
              <a:gdLst/>
              <a:ahLst/>
              <a:cxnLst/>
              <a:rect l="l" t="t" r="r" b="b"/>
              <a:pathLst>
                <a:path w="121" h="111" extrusionOk="0">
                  <a:moveTo>
                    <a:pt x="34" y="1"/>
                  </a:moveTo>
                  <a:lnTo>
                    <a:pt x="0" y="46"/>
                  </a:lnTo>
                  <a:lnTo>
                    <a:pt x="98" y="110"/>
                  </a:lnTo>
                  <a:lnTo>
                    <a:pt x="121" y="46"/>
                  </a:lnTo>
                  <a:lnTo>
                    <a:pt x="34" y="1"/>
                  </a:lnTo>
                  <a:close/>
                </a:path>
              </a:pathLst>
            </a:custGeom>
            <a:solidFill>
              <a:srgbClr val="756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8" name="Google Shape;19638;p48">
              <a:extLst>
                <a:ext uri="{FF2B5EF4-FFF2-40B4-BE49-F238E27FC236}">
                  <a16:creationId xmlns:a16="http://schemas.microsoft.com/office/drawing/2014/main" id="{02C23221-BFA5-5C4D-EC56-121B5711AC9C}"/>
                </a:ext>
              </a:extLst>
            </p:cNvPr>
            <p:cNvSpPr/>
            <p:nvPr/>
          </p:nvSpPr>
          <p:spPr>
            <a:xfrm>
              <a:off x="6998902" y="2157501"/>
              <a:ext cx="5588" cy="4343"/>
            </a:xfrm>
            <a:custGeom>
              <a:avLst/>
              <a:gdLst/>
              <a:ahLst/>
              <a:cxnLst/>
              <a:rect l="l" t="t" r="r" b="b"/>
              <a:pathLst>
                <a:path w="175" h="136" extrusionOk="0">
                  <a:moveTo>
                    <a:pt x="110" y="1"/>
                  </a:moveTo>
                  <a:cubicBezTo>
                    <a:pt x="88" y="1"/>
                    <a:pt x="65" y="9"/>
                    <a:pt x="46" y="23"/>
                  </a:cubicBezTo>
                  <a:cubicBezTo>
                    <a:pt x="12" y="50"/>
                    <a:pt x="0" y="95"/>
                    <a:pt x="27" y="118"/>
                  </a:cubicBezTo>
                  <a:cubicBezTo>
                    <a:pt x="37" y="130"/>
                    <a:pt x="53" y="136"/>
                    <a:pt x="70" y="136"/>
                  </a:cubicBezTo>
                  <a:cubicBezTo>
                    <a:pt x="90" y="136"/>
                    <a:pt x="112" y="128"/>
                    <a:pt x="133" y="114"/>
                  </a:cubicBezTo>
                  <a:cubicBezTo>
                    <a:pt x="167" y="84"/>
                    <a:pt x="174" y="42"/>
                    <a:pt x="152" y="16"/>
                  </a:cubicBezTo>
                  <a:cubicBezTo>
                    <a:pt x="142" y="6"/>
                    <a:pt x="126" y="1"/>
                    <a:pt x="110" y="1"/>
                  </a:cubicBezTo>
                  <a:close/>
                </a:path>
              </a:pathLst>
            </a:custGeom>
            <a:solidFill>
              <a:srgbClr val="473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9" name="Google Shape;19639;p48">
              <a:extLst>
                <a:ext uri="{FF2B5EF4-FFF2-40B4-BE49-F238E27FC236}">
                  <a16:creationId xmlns:a16="http://schemas.microsoft.com/office/drawing/2014/main" id="{02CBAE68-D308-2ABD-3C45-0B094AC13898}"/>
                </a:ext>
              </a:extLst>
            </p:cNvPr>
            <p:cNvSpPr/>
            <p:nvPr/>
          </p:nvSpPr>
          <p:spPr>
            <a:xfrm>
              <a:off x="6999508" y="2157852"/>
              <a:ext cx="4502" cy="3513"/>
            </a:xfrm>
            <a:custGeom>
              <a:avLst/>
              <a:gdLst/>
              <a:ahLst/>
              <a:cxnLst/>
              <a:rect l="l" t="t" r="r" b="b"/>
              <a:pathLst>
                <a:path w="141" h="110" extrusionOk="0">
                  <a:moveTo>
                    <a:pt x="87" y="0"/>
                  </a:moveTo>
                  <a:cubicBezTo>
                    <a:pt x="69" y="0"/>
                    <a:pt x="49" y="7"/>
                    <a:pt x="34" y="20"/>
                  </a:cubicBezTo>
                  <a:cubicBezTo>
                    <a:pt x="8" y="43"/>
                    <a:pt x="0" y="77"/>
                    <a:pt x="19" y="95"/>
                  </a:cubicBezTo>
                  <a:cubicBezTo>
                    <a:pt x="28" y="105"/>
                    <a:pt x="42" y="109"/>
                    <a:pt x="56" y="109"/>
                  </a:cubicBezTo>
                  <a:cubicBezTo>
                    <a:pt x="72" y="109"/>
                    <a:pt x="89" y="104"/>
                    <a:pt x="102" y="92"/>
                  </a:cubicBezTo>
                  <a:cubicBezTo>
                    <a:pt x="133" y="69"/>
                    <a:pt x="140" y="35"/>
                    <a:pt x="121" y="12"/>
                  </a:cubicBezTo>
                  <a:cubicBezTo>
                    <a:pt x="113" y="4"/>
                    <a:pt x="101" y="0"/>
                    <a:pt x="87" y="0"/>
                  </a:cubicBezTo>
                  <a:close/>
                </a:path>
              </a:pathLst>
            </a:custGeom>
            <a:solidFill>
              <a:srgbClr val="756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0" name="Google Shape;19640;p48">
              <a:extLst>
                <a:ext uri="{FF2B5EF4-FFF2-40B4-BE49-F238E27FC236}">
                  <a16:creationId xmlns:a16="http://schemas.microsoft.com/office/drawing/2014/main" id="{82D275E7-8D6C-D137-AD86-4A481F860972}"/>
                </a:ext>
              </a:extLst>
            </p:cNvPr>
            <p:cNvSpPr/>
            <p:nvPr/>
          </p:nvSpPr>
          <p:spPr>
            <a:xfrm>
              <a:off x="6999732" y="2158044"/>
              <a:ext cx="4151" cy="3225"/>
            </a:xfrm>
            <a:custGeom>
              <a:avLst/>
              <a:gdLst/>
              <a:ahLst/>
              <a:cxnLst/>
              <a:rect l="l" t="t" r="r" b="b"/>
              <a:pathLst>
                <a:path w="130" h="101" extrusionOk="0">
                  <a:moveTo>
                    <a:pt x="79" y="0"/>
                  </a:moveTo>
                  <a:cubicBezTo>
                    <a:pt x="65" y="0"/>
                    <a:pt x="49" y="6"/>
                    <a:pt x="35" y="18"/>
                  </a:cubicBezTo>
                  <a:cubicBezTo>
                    <a:pt x="8" y="37"/>
                    <a:pt x="1" y="71"/>
                    <a:pt x="20" y="89"/>
                  </a:cubicBezTo>
                  <a:cubicBezTo>
                    <a:pt x="28" y="96"/>
                    <a:pt x="40" y="100"/>
                    <a:pt x="52" y="100"/>
                  </a:cubicBezTo>
                  <a:cubicBezTo>
                    <a:pt x="68" y="100"/>
                    <a:pt x="85" y="94"/>
                    <a:pt x="99" y="82"/>
                  </a:cubicBezTo>
                  <a:cubicBezTo>
                    <a:pt x="126" y="63"/>
                    <a:pt x="129" y="29"/>
                    <a:pt x="114" y="14"/>
                  </a:cubicBezTo>
                  <a:cubicBezTo>
                    <a:pt x="105" y="5"/>
                    <a:pt x="93" y="0"/>
                    <a:pt x="79" y="0"/>
                  </a:cubicBezTo>
                  <a:close/>
                </a:path>
              </a:pathLst>
            </a:custGeom>
            <a:solidFill>
              <a:srgbClr val="AD9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1" name="Google Shape;19641;p48">
              <a:extLst>
                <a:ext uri="{FF2B5EF4-FFF2-40B4-BE49-F238E27FC236}">
                  <a16:creationId xmlns:a16="http://schemas.microsoft.com/office/drawing/2014/main" id="{039A9483-03D7-8C9C-A5CE-A483DCE0AAA4}"/>
                </a:ext>
              </a:extLst>
            </p:cNvPr>
            <p:cNvSpPr/>
            <p:nvPr/>
          </p:nvSpPr>
          <p:spPr>
            <a:xfrm>
              <a:off x="7001296" y="2159321"/>
              <a:ext cx="766" cy="607"/>
            </a:xfrm>
            <a:custGeom>
              <a:avLst/>
              <a:gdLst/>
              <a:ahLst/>
              <a:cxnLst/>
              <a:rect l="l" t="t" r="r" b="b"/>
              <a:pathLst>
                <a:path w="24" h="19" extrusionOk="0">
                  <a:moveTo>
                    <a:pt x="20" y="0"/>
                  </a:moveTo>
                  <a:cubicBezTo>
                    <a:pt x="16" y="0"/>
                    <a:pt x="12" y="0"/>
                    <a:pt x="9" y="4"/>
                  </a:cubicBezTo>
                  <a:cubicBezTo>
                    <a:pt x="5" y="8"/>
                    <a:pt x="1" y="12"/>
                    <a:pt x="5" y="15"/>
                  </a:cubicBezTo>
                  <a:cubicBezTo>
                    <a:pt x="7" y="17"/>
                    <a:pt x="9" y="18"/>
                    <a:pt x="11" y="18"/>
                  </a:cubicBezTo>
                  <a:cubicBezTo>
                    <a:pt x="13" y="18"/>
                    <a:pt x="16" y="17"/>
                    <a:pt x="20" y="15"/>
                  </a:cubicBezTo>
                  <a:cubicBezTo>
                    <a:pt x="24" y="12"/>
                    <a:pt x="24" y="4"/>
                    <a:pt x="20" y="0"/>
                  </a:cubicBezTo>
                  <a:close/>
                </a:path>
              </a:pathLst>
            </a:custGeom>
            <a:solidFill>
              <a:srgbClr val="473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2" name="Google Shape;19642;p48">
              <a:extLst>
                <a:ext uri="{FF2B5EF4-FFF2-40B4-BE49-F238E27FC236}">
                  <a16:creationId xmlns:a16="http://schemas.microsoft.com/office/drawing/2014/main" id="{6ED04736-2CBE-9C1E-AEB2-0AC7E328B49F}"/>
                </a:ext>
              </a:extLst>
            </p:cNvPr>
            <p:cNvSpPr/>
            <p:nvPr/>
          </p:nvSpPr>
          <p:spPr>
            <a:xfrm>
              <a:off x="6980924" y="2076520"/>
              <a:ext cx="12709" cy="17307"/>
            </a:xfrm>
            <a:custGeom>
              <a:avLst/>
              <a:gdLst/>
              <a:ahLst/>
              <a:cxnLst/>
              <a:rect l="l" t="t" r="r" b="b"/>
              <a:pathLst>
                <a:path w="398" h="542" extrusionOk="0">
                  <a:moveTo>
                    <a:pt x="68" y="0"/>
                  </a:moveTo>
                  <a:lnTo>
                    <a:pt x="27" y="310"/>
                  </a:lnTo>
                  <a:lnTo>
                    <a:pt x="212" y="333"/>
                  </a:lnTo>
                  <a:lnTo>
                    <a:pt x="200" y="405"/>
                  </a:lnTo>
                  <a:lnTo>
                    <a:pt x="15" y="382"/>
                  </a:lnTo>
                  <a:lnTo>
                    <a:pt x="0" y="507"/>
                  </a:lnTo>
                  <a:lnTo>
                    <a:pt x="272" y="541"/>
                  </a:lnTo>
                  <a:cubicBezTo>
                    <a:pt x="275" y="541"/>
                    <a:pt x="277" y="541"/>
                    <a:pt x="280" y="541"/>
                  </a:cubicBezTo>
                  <a:cubicBezTo>
                    <a:pt x="311" y="541"/>
                    <a:pt x="337" y="519"/>
                    <a:pt x="340" y="484"/>
                  </a:cubicBezTo>
                  <a:lnTo>
                    <a:pt x="367" y="287"/>
                  </a:lnTo>
                  <a:cubicBezTo>
                    <a:pt x="371" y="250"/>
                    <a:pt x="352" y="223"/>
                    <a:pt x="318" y="219"/>
                  </a:cubicBezTo>
                  <a:lnTo>
                    <a:pt x="189" y="204"/>
                  </a:lnTo>
                  <a:lnTo>
                    <a:pt x="197" y="148"/>
                  </a:lnTo>
                  <a:lnTo>
                    <a:pt x="359" y="166"/>
                  </a:lnTo>
                  <a:lnTo>
                    <a:pt x="390" y="102"/>
                  </a:lnTo>
                  <a:lnTo>
                    <a:pt x="397" y="42"/>
                  </a:lnTo>
                  <a:lnTo>
                    <a:pt x="68" y="0"/>
                  </a:lnTo>
                  <a:close/>
                </a:path>
              </a:pathLst>
            </a:custGeom>
            <a:solidFill>
              <a:srgbClr val="A07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3" name="Google Shape;19643;p48">
              <a:extLst>
                <a:ext uri="{FF2B5EF4-FFF2-40B4-BE49-F238E27FC236}">
                  <a16:creationId xmlns:a16="http://schemas.microsoft.com/office/drawing/2014/main" id="{EC201869-CBB1-9F11-0ED2-F4D75197E92C}"/>
                </a:ext>
              </a:extLst>
            </p:cNvPr>
            <p:cNvSpPr/>
            <p:nvPr/>
          </p:nvSpPr>
          <p:spPr>
            <a:xfrm>
              <a:off x="6957389" y="2168007"/>
              <a:ext cx="5460" cy="19096"/>
            </a:xfrm>
            <a:custGeom>
              <a:avLst/>
              <a:gdLst/>
              <a:ahLst/>
              <a:cxnLst/>
              <a:rect l="l" t="t" r="r" b="b"/>
              <a:pathLst>
                <a:path w="171" h="598" extrusionOk="0">
                  <a:moveTo>
                    <a:pt x="132" y="1"/>
                  </a:moveTo>
                  <a:cubicBezTo>
                    <a:pt x="129" y="4"/>
                    <a:pt x="15" y="91"/>
                    <a:pt x="8" y="174"/>
                  </a:cubicBezTo>
                  <a:cubicBezTo>
                    <a:pt x="0" y="220"/>
                    <a:pt x="26" y="273"/>
                    <a:pt x="53" y="333"/>
                  </a:cubicBezTo>
                  <a:cubicBezTo>
                    <a:pt x="91" y="424"/>
                    <a:pt x="132" y="515"/>
                    <a:pt x="79" y="575"/>
                  </a:cubicBezTo>
                  <a:lnTo>
                    <a:pt x="98" y="598"/>
                  </a:lnTo>
                  <a:cubicBezTo>
                    <a:pt x="170" y="522"/>
                    <a:pt x="121" y="416"/>
                    <a:pt x="79" y="322"/>
                  </a:cubicBezTo>
                  <a:cubicBezTo>
                    <a:pt x="53" y="265"/>
                    <a:pt x="30" y="212"/>
                    <a:pt x="34" y="178"/>
                  </a:cubicBezTo>
                  <a:cubicBezTo>
                    <a:pt x="45" y="106"/>
                    <a:pt x="151" y="27"/>
                    <a:pt x="151" y="23"/>
                  </a:cubicBezTo>
                  <a:lnTo>
                    <a:pt x="132" y="1"/>
                  </a:lnTo>
                  <a:close/>
                </a:path>
              </a:pathLst>
            </a:custGeom>
            <a:solidFill>
              <a:srgbClr val="E2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4" name="Google Shape;19644;p48">
              <a:extLst>
                <a:ext uri="{FF2B5EF4-FFF2-40B4-BE49-F238E27FC236}">
                  <a16:creationId xmlns:a16="http://schemas.microsoft.com/office/drawing/2014/main" id="{C73923A6-3784-A67A-EBC0-FAAD8E611AE6}"/>
                </a:ext>
              </a:extLst>
            </p:cNvPr>
            <p:cNvSpPr/>
            <p:nvPr/>
          </p:nvSpPr>
          <p:spPr>
            <a:xfrm>
              <a:off x="6961349" y="2168262"/>
              <a:ext cx="9931" cy="16796"/>
            </a:xfrm>
            <a:custGeom>
              <a:avLst/>
              <a:gdLst/>
              <a:ahLst/>
              <a:cxnLst/>
              <a:rect l="l" t="t" r="r" b="b"/>
              <a:pathLst>
                <a:path w="311" h="526" extrusionOk="0">
                  <a:moveTo>
                    <a:pt x="12" y="0"/>
                  </a:moveTo>
                  <a:lnTo>
                    <a:pt x="1" y="30"/>
                  </a:lnTo>
                  <a:cubicBezTo>
                    <a:pt x="5" y="30"/>
                    <a:pt x="163" y="49"/>
                    <a:pt x="201" y="110"/>
                  </a:cubicBezTo>
                  <a:cubicBezTo>
                    <a:pt x="224" y="140"/>
                    <a:pt x="216" y="200"/>
                    <a:pt x="209" y="265"/>
                  </a:cubicBezTo>
                  <a:cubicBezTo>
                    <a:pt x="194" y="371"/>
                    <a:pt x="178" y="495"/>
                    <a:pt x="292" y="526"/>
                  </a:cubicBezTo>
                  <a:lnTo>
                    <a:pt x="311" y="495"/>
                  </a:lnTo>
                  <a:cubicBezTo>
                    <a:pt x="220" y="473"/>
                    <a:pt x="231" y="363"/>
                    <a:pt x="243" y="261"/>
                  </a:cubicBezTo>
                  <a:cubicBezTo>
                    <a:pt x="254" y="193"/>
                    <a:pt x="262" y="125"/>
                    <a:pt x="235" y="91"/>
                  </a:cubicBezTo>
                  <a:cubicBezTo>
                    <a:pt x="190" y="19"/>
                    <a:pt x="20" y="0"/>
                    <a:pt x="12" y="0"/>
                  </a:cubicBezTo>
                  <a:close/>
                </a:path>
              </a:pathLst>
            </a:custGeom>
            <a:solidFill>
              <a:srgbClr val="E2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5" name="Google Shape;19645;p48">
              <a:extLst>
                <a:ext uri="{FF2B5EF4-FFF2-40B4-BE49-F238E27FC236}">
                  <a16:creationId xmlns:a16="http://schemas.microsoft.com/office/drawing/2014/main" id="{5CFC75ED-1B18-04D7-E52C-BBC2ADD0AB48}"/>
                </a:ext>
              </a:extLst>
            </p:cNvPr>
            <p:cNvSpPr/>
            <p:nvPr/>
          </p:nvSpPr>
          <p:spPr>
            <a:xfrm>
              <a:off x="6950811" y="1950547"/>
              <a:ext cx="38223" cy="19383"/>
            </a:xfrm>
            <a:custGeom>
              <a:avLst/>
              <a:gdLst/>
              <a:ahLst/>
              <a:cxnLst/>
              <a:rect l="l" t="t" r="r" b="b"/>
              <a:pathLst>
                <a:path w="1197" h="607" extrusionOk="0">
                  <a:moveTo>
                    <a:pt x="626" y="1"/>
                  </a:moveTo>
                  <a:cubicBezTo>
                    <a:pt x="472" y="1"/>
                    <a:pt x="288" y="60"/>
                    <a:pt x="146" y="282"/>
                  </a:cubicBezTo>
                  <a:cubicBezTo>
                    <a:pt x="0" y="507"/>
                    <a:pt x="62" y="566"/>
                    <a:pt x="167" y="566"/>
                  </a:cubicBezTo>
                  <a:cubicBezTo>
                    <a:pt x="283" y="566"/>
                    <a:pt x="452" y="494"/>
                    <a:pt x="452" y="494"/>
                  </a:cubicBezTo>
                  <a:lnTo>
                    <a:pt x="452" y="494"/>
                  </a:lnTo>
                  <a:cubicBezTo>
                    <a:pt x="441" y="575"/>
                    <a:pt x="504" y="607"/>
                    <a:pt x="608" y="607"/>
                  </a:cubicBezTo>
                  <a:cubicBezTo>
                    <a:pt x="755" y="607"/>
                    <a:pt x="983" y="543"/>
                    <a:pt x="1196" y="467"/>
                  </a:cubicBezTo>
                  <a:lnTo>
                    <a:pt x="943" y="78"/>
                  </a:lnTo>
                  <a:cubicBezTo>
                    <a:pt x="943" y="78"/>
                    <a:pt x="803" y="1"/>
                    <a:pt x="626" y="1"/>
                  </a:cubicBezTo>
                  <a:close/>
                </a:path>
              </a:pathLst>
            </a:custGeom>
            <a:solidFill>
              <a:srgbClr val="895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6" name="Google Shape;19646;p48">
              <a:extLst>
                <a:ext uri="{FF2B5EF4-FFF2-40B4-BE49-F238E27FC236}">
                  <a16:creationId xmlns:a16="http://schemas.microsoft.com/office/drawing/2014/main" id="{C92D8437-D3D8-818D-E8BD-79AA8DE42E23}"/>
                </a:ext>
              </a:extLst>
            </p:cNvPr>
            <p:cNvSpPr/>
            <p:nvPr/>
          </p:nvSpPr>
          <p:spPr>
            <a:xfrm>
              <a:off x="6950204" y="2001319"/>
              <a:ext cx="11432" cy="8622"/>
            </a:xfrm>
            <a:custGeom>
              <a:avLst/>
              <a:gdLst/>
              <a:ahLst/>
              <a:cxnLst/>
              <a:rect l="l" t="t" r="r" b="b"/>
              <a:pathLst>
                <a:path w="358" h="270" extrusionOk="0">
                  <a:moveTo>
                    <a:pt x="233" y="0"/>
                  </a:moveTo>
                  <a:lnTo>
                    <a:pt x="233" y="0"/>
                  </a:lnTo>
                  <a:cubicBezTo>
                    <a:pt x="118" y="91"/>
                    <a:pt x="0" y="269"/>
                    <a:pt x="169" y="269"/>
                  </a:cubicBezTo>
                  <a:cubicBezTo>
                    <a:pt x="190" y="269"/>
                    <a:pt x="214" y="267"/>
                    <a:pt x="244" y="261"/>
                  </a:cubicBezTo>
                  <a:cubicBezTo>
                    <a:pt x="312" y="250"/>
                    <a:pt x="346" y="223"/>
                    <a:pt x="357" y="197"/>
                  </a:cubicBezTo>
                  <a:lnTo>
                    <a:pt x="357" y="197"/>
                  </a:lnTo>
                  <a:cubicBezTo>
                    <a:pt x="342" y="204"/>
                    <a:pt x="323" y="208"/>
                    <a:pt x="301" y="216"/>
                  </a:cubicBezTo>
                  <a:cubicBezTo>
                    <a:pt x="273" y="221"/>
                    <a:pt x="249" y="223"/>
                    <a:pt x="229" y="223"/>
                  </a:cubicBezTo>
                  <a:cubicBezTo>
                    <a:pt x="82" y="223"/>
                    <a:pt x="143" y="97"/>
                    <a:pt x="233"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7" name="Google Shape;19647;p48">
              <a:extLst>
                <a:ext uri="{FF2B5EF4-FFF2-40B4-BE49-F238E27FC236}">
                  <a16:creationId xmlns:a16="http://schemas.microsoft.com/office/drawing/2014/main" id="{176CE11F-BD57-1F2B-F4C4-6C5BCCDB00C6}"/>
                </a:ext>
              </a:extLst>
            </p:cNvPr>
            <p:cNvSpPr/>
            <p:nvPr/>
          </p:nvSpPr>
          <p:spPr>
            <a:xfrm>
              <a:off x="6876121" y="2098011"/>
              <a:ext cx="16956" cy="19766"/>
            </a:xfrm>
            <a:custGeom>
              <a:avLst/>
              <a:gdLst/>
              <a:ahLst/>
              <a:cxnLst/>
              <a:rect l="l" t="t" r="r" b="b"/>
              <a:pathLst>
                <a:path w="531" h="619" extrusionOk="0">
                  <a:moveTo>
                    <a:pt x="224" y="0"/>
                  </a:moveTo>
                  <a:lnTo>
                    <a:pt x="1" y="518"/>
                  </a:lnTo>
                  <a:cubicBezTo>
                    <a:pt x="1" y="518"/>
                    <a:pt x="143" y="618"/>
                    <a:pt x="264" y="618"/>
                  </a:cubicBezTo>
                  <a:cubicBezTo>
                    <a:pt x="273" y="618"/>
                    <a:pt x="283" y="618"/>
                    <a:pt x="292" y="616"/>
                  </a:cubicBezTo>
                  <a:cubicBezTo>
                    <a:pt x="530" y="488"/>
                    <a:pt x="387" y="30"/>
                    <a:pt x="387" y="30"/>
                  </a:cubicBezTo>
                  <a:lnTo>
                    <a:pt x="224"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8" name="Google Shape;19648;p48">
              <a:extLst>
                <a:ext uri="{FF2B5EF4-FFF2-40B4-BE49-F238E27FC236}">
                  <a16:creationId xmlns:a16="http://schemas.microsoft.com/office/drawing/2014/main" id="{D4C04D75-5981-5123-F2E9-2A2B1953439D}"/>
                </a:ext>
              </a:extLst>
            </p:cNvPr>
            <p:cNvSpPr/>
            <p:nvPr/>
          </p:nvSpPr>
          <p:spPr>
            <a:xfrm>
              <a:off x="6838600" y="2077766"/>
              <a:ext cx="46877" cy="40458"/>
            </a:xfrm>
            <a:custGeom>
              <a:avLst/>
              <a:gdLst/>
              <a:ahLst/>
              <a:cxnLst/>
              <a:rect l="l" t="t" r="r" b="b"/>
              <a:pathLst>
                <a:path w="1468" h="1267" extrusionOk="0">
                  <a:moveTo>
                    <a:pt x="699" y="1"/>
                  </a:moveTo>
                  <a:cubicBezTo>
                    <a:pt x="672" y="1"/>
                    <a:pt x="649" y="8"/>
                    <a:pt x="632" y="25"/>
                  </a:cubicBezTo>
                  <a:cubicBezTo>
                    <a:pt x="526" y="127"/>
                    <a:pt x="874" y="430"/>
                    <a:pt x="821" y="521"/>
                  </a:cubicBezTo>
                  <a:cubicBezTo>
                    <a:pt x="805" y="534"/>
                    <a:pt x="788" y="540"/>
                    <a:pt x="770" y="540"/>
                  </a:cubicBezTo>
                  <a:cubicBezTo>
                    <a:pt x="646" y="540"/>
                    <a:pt x="462" y="266"/>
                    <a:pt x="266" y="266"/>
                  </a:cubicBezTo>
                  <a:cubicBezTo>
                    <a:pt x="240" y="266"/>
                    <a:pt x="213" y="271"/>
                    <a:pt x="186" y="282"/>
                  </a:cubicBezTo>
                  <a:cubicBezTo>
                    <a:pt x="114" y="313"/>
                    <a:pt x="0" y="713"/>
                    <a:pt x="178" y="989"/>
                  </a:cubicBezTo>
                  <a:cubicBezTo>
                    <a:pt x="310" y="1193"/>
                    <a:pt x="526" y="1216"/>
                    <a:pt x="582" y="1231"/>
                  </a:cubicBezTo>
                  <a:cubicBezTo>
                    <a:pt x="672" y="1255"/>
                    <a:pt x="781" y="1267"/>
                    <a:pt x="884" y="1267"/>
                  </a:cubicBezTo>
                  <a:cubicBezTo>
                    <a:pt x="1016" y="1267"/>
                    <a:pt x="1140" y="1247"/>
                    <a:pt x="1210" y="1205"/>
                  </a:cubicBezTo>
                  <a:cubicBezTo>
                    <a:pt x="1414" y="1088"/>
                    <a:pt x="1467" y="789"/>
                    <a:pt x="1437" y="668"/>
                  </a:cubicBezTo>
                  <a:cubicBezTo>
                    <a:pt x="1399" y="540"/>
                    <a:pt x="1286" y="366"/>
                    <a:pt x="1119" y="233"/>
                  </a:cubicBezTo>
                  <a:cubicBezTo>
                    <a:pt x="1020" y="150"/>
                    <a:pt x="820" y="1"/>
                    <a:pt x="699" y="1"/>
                  </a:cubicBez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9" name="Google Shape;19649;p48">
              <a:extLst>
                <a:ext uri="{FF2B5EF4-FFF2-40B4-BE49-F238E27FC236}">
                  <a16:creationId xmlns:a16="http://schemas.microsoft.com/office/drawing/2014/main" id="{43057108-090D-17BE-1865-B850485DE713}"/>
                </a:ext>
              </a:extLst>
            </p:cNvPr>
            <p:cNvSpPr/>
            <p:nvPr/>
          </p:nvSpPr>
          <p:spPr>
            <a:xfrm>
              <a:off x="6856099" y="2087729"/>
              <a:ext cx="10410" cy="7536"/>
            </a:xfrm>
            <a:custGeom>
              <a:avLst/>
              <a:gdLst/>
              <a:ahLst/>
              <a:cxnLst/>
              <a:rect l="l" t="t" r="r" b="b"/>
              <a:pathLst>
                <a:path w="326" h="236" extrusionOk="0">
                  <a:moveTo>
                    <a:pt x="212" y="1"/>
                  </a:moveTo>
                  <a:cubicBezTo>
                    <a:pt x="212" y="1"/>
                    <a:pt x="148" y="103"/>
                    <a:pt x="0" y="148"/>
                  </a:cubicBezTo>
                  <a:lnTo>
                    <a:pt x="118" y="235"/>
                  </a:lnTo>
                  <a:cubicBezTo>
                    <a:pt x="118" y="235"/>
                    <a:pt x="182" y="118"/>
                    <a:pt x="326" y="107"/>
                  </a:cubicBezTo>
                  <a:lnTo>
                    <a:pt x="21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0" name="Google Shape;19650;p48">
              <a:extLst>
                <a:ext uri="{FF2B5EF4-FFF2-40B4-BE49-F238E27FC236}">
                  <a16:creationId xmlns:a16="http://schemas.microsoft.com/office/drawing/2014/main" id="{D83CB25C-A15E-C1D6-EA01-F32FC7E83E35}"/>
                </a:ext>
              </a:extLst>
            </p:cNvPr>
            <p:cNvSpPr/>
            <p:nvPr/>
          </p:nvSpPr>
          <p:spPr>
            <a:xfrm>
              <a:off x="6850799" y="2082300"/>
              <a:ext cx="10506" cy="8494"/>
            </a:xfrm>
            <a:custGeom>
              <a:avLst/>
              <a:gdLst/>
              <a:ahLst/>
              <a:cxnLst/>
              <a:rect l="l" t="t" r="r" b="b"/>
              <a:pathLst>
                <a:path w="329" h="266" extrusionOk="0">
                  <a:moveTo>
                    <a:pt x="257" y="1"/>
                  </a:moveTo>
                  <a:cubicBezTo>
                    <a:pt x="257" y="1"/>
                    <a:pt x="182" y="95"/>
                    <a:pt x="0" y="175"/>
                  </a:cubicBezTo>
                  <a:lnTo>
                    <a:pt x="132" y="265"/>
                  </a:lnTo>
                  <a:cubicBezTo>
                    <a:pt x="132" y="265"/>
                    <a:pt x="170" y="148"/>
                    <a:pt x="329" y="122"/>
                  </a:cubicBezTo>
                  <a:lnTo>
                    <a:pt x="257"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1" name="Google Shape;19651;p48">
              <a:extLst>
                <a:ext uri="{FF2B5EF4-FFF2-40B4-BE49-F238E27FC236}">
                  <a16:creationId xmlns:a16="http://schemas.microsoft.com/office/drawing/2014/main" id="{E07796B3-87D6-87A7-9C1F-1FBD1E392E91}"/>
                </a:ext>
              </a:extLst>
            </p:cNvPr>
            <p:cNvSpPr/>
            <p:nvPr/>
          </p:nvSpPr>
          <p:spPr>
            <a:xfrm>
              <a:off x="6839431" y="2078788"/>
              <a:ext cx="44961" cy="38543"/>
            </a:xfrm>
            <a:custGeom>
              <a:avLst/>
              <a:gdLst/>
              <a:ahLst/>
              <a:cxnLst/>
              <a:rect l="l" t="t" r="r" b="b"/>
              <a:pathLst>
                <a:path w="1408" h="1207" extrusionOk="0">
                  <a:moveTo>
                    <a:pt x="688" y="1"/>
                  </a:moveTo>
                  <a:cubicBezTo>
                    <a:pt x="664" y="1"/>
                    <a:pt x="644" y="8"/>
                    <a:pt x="628" y="24"/>
                  </a:cubicBezTo>
                  <a:cubicBezTo>
                    <a:pt x="568" y="92"/>
                    <a:pt x="874" y="428"/>
                    <a:pt x="817" y="515"/>
                  </a:cubicBezTo>
                  <a:cubicBezTo>
                    <a:pt x="803" y="528"/>
                    <a:pt x="786" y="533"/>
                    <a:pt x="767" y="533"/>
                  </a:cubicBezTo>
                  <a:cubicBezTo>
                    <a:pt x="633" y="533"/>
                    <a:pt x="393" y="270"/>
                    <a:pt x="235" y="270"/>
                  </a:cubicBezTo>
                  <a:cubicBezTo>
                    <a:pt x="210" y="270"/>
                    <a:pt x="187" y="277"/>
                    <a:pt x="167" y="292"/>
                  </a:cubicBezTo>
                  <a:cubicBezTo>
                    <a:pt x="99" y="319"/>
                    <a:pt x="1" y="678"/>
                    <a:pt x="171" y="942"/>
                  </a:cubicBezTo>
                  <a:cubicBezTo>
                    <a:pt x="299" y="1139"/>
                    <a:pt x="507" y="1161"/>
                    <a:pt x="564" y="1177"/>
                  </a:cubicBezTo>
                  <a:cubicBezTo>
                    <a:pt x="644" y="1197"/>
                    <a:pt x="736" y="1207"/>
                    <a:pt x="826" y="1207"/>
                  </a:cubicBezTo>
                  <a:cubicBezTo>
                    <a:pt x="957" y="1207"/>
                    <a:pt x="1082" y="1185"/>
                    <a:pt x="1154" y="1143"/>
                  </a:cubicBezTo>
                  <a:cubicBezTo>
                    <a:pt x="1347" y="1033"/>
                    <a:pt x="1407" y="753"/>
                    <a:pt x="1373" y="640"/>
                  </a:cubicBezTo>
                  <a:cubicBezTo>
                    <a:pt x="1339" y="515"/>
                    <a:pt x="1229" y="368"/>
                    <a:pt x="1071" y="235"/>
                  </a:cubicBezTo>
                  <a:cubicBezTo>
                    <a:pt x="974" y="154"/>
                    <a:pt x="797" y="1"/>
                    <a:pt x="688" y="1"/>
                  </a:cubicBezTo>
                  <a:close/>
                </a:path>
              </a:pathLst>
            </a:custGeom>
            <a:solidFill>
              <a:srgbClr val="BF5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2" name="Google Shape;19652;p48">
              <a:extLst>
                <a:ext uri="{FF2B5EF4-FFF2-40B4-BE49-F238E27FC236}">
                  <a16:creationId xmlns:a16="http://schemas.microsoft.com/office/drawing/2014/main" id="{6520B08D-3CE6-8422-3660-06A81A0181EA}"/>
                </a:ext>
              </a:extLst>
            </p:cNvPr>
            <p:cNvSpPr/>
            <p:nvPr/>
          </p:nvSpPr>
          <p:spPr>
            <a:xfrm>
              <a:off x="6859357" y="2079873"/>
              <a:ext cx="24652" cy="21235"/>
            </a:xfrm>
            <a:custGeom>
              <a:avLst/>
              <a:gdLst/>
              <a:ahLst/>
              <a:cxnLst/>
              <a:rect l="l" t="t" r="r" b="b"/>
              <a:pathLst>
                <a:path w="772" h="665" extrusionOk="0">
                  <a:moveTo>
                    <a:pt x="92" y="0"/>
                  </a:moveTo>
                  <a:cubicBezTo>
                    <a:pt x="79" y="0"/>
                    <a:pt x="67" y="3"/>
                    <a:pt x="57" y="9"/>
                  </a:cubicBezTo>
                  <a:cubicBezTo>
                    <a:pt x="1" y="35"/>
                    <a:pt x="250" y="368"/>
                    <a:pt x="299" y="515"/>
                  </a:cubicBezTo>
                  <a:cubicBezTo>
                    <a:pt x="324" y="589"/>
                    <a:pt x="539" y="665"/>
                    <a:pt x="652" y="665"/>
                  </a:cubicBezTo>
                  <a:cubicBezTo>
                    <a:pt x="679" y="665"/>
                    <a:pt x="700" y="661"/>
                    <a:pt x="711" y="651"/>
                  </a:cubicBezTo>
                  <a:cubicBezTo>
                    <a:pt x="772" y="602"/>
                    <a:pt x="617" y="360"/>
                    <a:pt x="450" y="224"/>
                  </a:cubicBezTo>
                  <a:cubicBezTo>
                    <a:pt x="254" y="62"/>
                    <a:pt x="153" y="0"/>
                    <a:pt x="92" y="0"/>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3" name="Google Shape;19653;p48">
              <a:extLst>
                <a:ext uri="{FF2B5EF4-FFF2-40B4-BE49-F238E27FC236}">
                  <a16:creationId xmlns:a16="http://schemas.microsoft.com/office/drawing/2014/main" id="{475287BE-CE85-8230-D0C5-2F55D17533C7}"/>
                </a:ext>
              </a:extLst>
            </p:cNvPr>
            <p:cNvSpPr/>
            <p:nvPr/>
          </p:nvSpPr>
          <p:spPr>
            <a:xfrm>
              <a:off x="6843805" y="2089166"/>
              <a:ext cx="28867" cy="16573"/>
            </a:xfrm>
            <a:custGeom>
              <a:avLst/>
              <a:gdLst/>
              <a:ahLst/>
              <a:cxnLst/>
              <a:rect l="l" t="t" r="r" b="b"/>
              <a:pathLst>
                <a:path w="904" h="519" extrusionOk="0">
                  <a:moveTo>
                    <a:pt x="131" y="0"/>
                  </a:moveTo>
                  <a:cubicBezTo>
                    <a:pt x="65" y="0"/>
                    <a:pt x="0" y="173"/>
                    <a:pt x="34" y="217"/>
                  </a:cubicBezTo>
                  <a:cubicBezTo>
                    <a:pt x="75" y="272"/>
                    <a:pt x="664" y="519"/>
                    <a:pt x="827" y="519"/>
                  </a:cubicBezTo>
                  <a:cubicBezTo>
                    <a:pt x="843" y="519"/>
                    <a:pt x="855" y="516"/>
                    <a:pt x="862" y="511"/>
                  </a:cubicBezTo>
                  <a:cubicBezTo>
                    <a:pt x="900" y="485"/>
                    <a:pt x="903" y="372"/>
                    <a:pt x="877" y="341"/>
                  </a:cubicBezTo>
                  <a:cubicBezTo>
                    <a:pt x="854" y="319"/>
                    <a:pt x="359" y="164"/>
                    <a:pt x="155" y="9"/>
                  </a:cubicBezTo>
                  <a:cubicBezTo>
                    <a:pt x="147" y="3"/>
                    <a:pt x="139" y="0"/>
                    <a:pt x="131" y="0"/>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4" name="Google Shape;19654;p48">
              <a:extLst>
                <a:ext uri="{FF2B5EF4-FFF2-40B4-BE49-F238E27FC236}">
                  <a16:creationId xmlns:a16="http://schemas.microsoft.com/office/drawing/2014/main" id="{E44946BE-910B-B16B-7DE0-A4CE543556DD}"/>
                </a:ext>
              </a:extLst>
            </p:cNvPr>
            <p:cNvSpPr/>
            <p:nvPr/>
          </p:nvSpPr>
          <p:spPr>
            <a:xfrm>
              <a:off x="6842336" y="2095903"/>
              <a:ext cx="29474" cy="15296"/>
            </a:xfrm>
            <a:custGeom>
              <a:avLst/>
              <a:gdLst/>
              <a:ahLst/>
              <a:cxnLst/>
              <a:rect l="l" t="t" r="r" b="b"/>
              <a:pathLst>
                <a:path w="923" h="479" extrusionOk="0">
                  <a:moveTo>
                    <a:pt x="86" y="1"/>
                  </a:moveTo>
                  <a:cubicBezTo>
                    <a:pt x="1" y="1"/>
                    <a:pt x="71" y="220"/>
                    <a:pt x="103" y="259"/>
                  </a:cubicBezTo>
                  <a:cubicBezTo>
                    <a:pt x="140" y="306"/>
                    <a:pt x="680" y="479"/>
                    <a:pt x="844" y="479"/>
                  </a:cubicBezTo>
                  <a:cubicBezTo>
                    <a:pt x="864" y="479"/>
                    <a:pt x="878" y="476"/>
                    <a:pt x="885" y="471"/>
                  </a:cubicBezTo>
                  <a:cubicBezTo>
                    <a:pt x="915" y="448"/>
                    <a:pt x="923" y="346"/>
                    <a:pt x="900" y="323"/>
                  </a:cubicBezTo>
                  <a:cubicBezTo>
                    <a:pt x="881" y="304"/>
                    <a:pt x="307" y="81"/>
                    <a:pt x="110" y="6"/>
                  </a:cubicBezTo>
                  <a:cubicBezTo>
                    <a:pt x="101" y="2"/>
                    <a:pt x="93" y="1"/>
                    <a:pt x="86" y="1"/>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5" name="Google Shape;19655;p48">
              <a:extLst>
                <a:ext uri="{FF2B5EF4-FFF2-40B4-BE49-F238E27FC236}">
                  <a16:creationId xmlns:a16="http://schemas.microsoft.com/office/drawing/2014/main" id="{F419E93B-8D92-9EE3-210A-9AA48274F43B}"/>
                </a:ext>
              </a:extLst>
            </p:cNvPr>
            <p:cNvSpPr/>
            <p:nvPr/>
          </p:nvSpPr>
          <p:spPr>
            <a:xfrm>
              <a:off x="6844348" y="2104557"/>
              <a:ext cx="28196" cy="12070"/>
            </a:xfrm>
            <a:custGeom>
              <a:avLst/>
              <a:gdLst/>
              <a:ahLst/>
              <a:cxnLst/>
              <a:rect l="l" t="t" r="r" b="b"/>
              <a:pathLst>
                <a:path w="883" h="378" extrusionOk="0">
                  <a:moveTo>
                    <a:pt x="49" y="1"/>
                  </a:moveTo>
                  <a:cubicBezTo>
                    <a:pt x="0" y="1"/>
                    <a:pt x="118" y="184"/>
                    <a:pt x="149" y="222"/>
                  </a:cubicBezTo>
                  <a:cubicBezTo>
                    <a:pt x="184" y="270"/>
                    <a:pt x="617" y="378"/>
                    <a:pt x="791" y="378"/>
                  </a:cubicBezTo>
                  <a:cubicBezTo>
                    <a:pt x="823" y="378"/>
                    <a:pt x="846" y="374"/>
                    <a:pt x="856" y="366"/>
                  </a:cubicBezTo>
                  <a:cubicBezTo>
                    <a:pt x="883" y="339"/>
                    <a:pt x="837" y="241"/>
                    <a:pt x="815" y="218"/>
                  </a:cubicBezTo>
                  <a:cubicBezTo>
                    <a:pt x="796" y="200"/>
                    <a:pt x="255" y="97"/>
                    <a:pt x="70" y="7"/>
                  </a:cubicBezTo>
                  <a:cubicBezTo>
                    <a:pt x="61" y="3"/>
                    <a:pt x="54" y="1"/>
                    <a:pt x="49" y="1"/>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6" name="Google Shape;19656;p48">
              <a:extLst>
                <a:ext uri="{FF2B5EF4-FFF2-40B4-BE49-F238E27FC236}">
                  <a16:creationId xmlns:a16="http://schemas.microsoft.com/office/drawing/2014/main" id="{56A308A0-042B-8B6C-F671-DEC6CBA46BDC}"/>
                </a:ext>
              </a:extLst>
            </p:cNvPr>
            <p:cNvSpPr/>
            <p:nvPr/>
          </p:nvSpPr>
          <p:spPr>
            <a:xfrm>
              <a:off x="6842943" y="2088559"/>
              <a:ext cx="28771" cy="16477"/>
            </a:xfrm>
            <a:custGeom>
              <a:avLst/>
              <a:gdLst/>
              <a:ahLst/>
              <a:cxnLst/>
              <a:rect l="l" t="t" r="r" b="b"/>
              <a:pathLst>
                <a:path w="901" h="516" extrusionOk="0">
                  <a:moveTo>
                    <a:pt x="132" y="1"/>
                  </a:moveTo>
                  <a:cubicBezTo>
                    <a:pt x="130" y="1"/>
                    <a:pt x="127" y="1"/>
                    <a:pt x="125" y="1"/>
                  </a:cubicBezTo>
                  <a:cubicBezTo>
                    <a:pt x="34" y="13"/>
                    <a:pt x="0" y="156"/>
                    <a:pt x="38" y="202"/>
                  </a:cubicBezTo>
                  <a:cubicBezTo>
                    <a:pt x="80" y="257"/>
                    <a:pt x="663" y="516"/>
                    <a:pt x="827" y="516"/>
                  </a:cubicBezTo>
                  <a:cubicBezTo>
                    <a:pt x="843" y="516"/>
                    <a:pt x="855" y="513"/>
                    <a:pt x="862" y="508"/>
                  </a:cubicBezTo>
                  <a:cubicBezTo>
                    <a:pt x="900" y="485"/>
                    <a:pt x="896" y="409"/>
                    <a:pt x="877" y="375"/>
                  </a:cubicBezTo>
                  <a:cubicBezTo>
                    <a:pt x="862" y="357"/>
                    <a:pt x="651" y="273"/>
                    <a:pt x="515" y="202"/>
                  </a:cubicBezTo>
                  <a:cubicBezTo>
                    <a:pt x="346" y="117"/>
                    <a:pt x="206" y="1"/>
                    <a:pt x="132" y="1"/>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7" name="Google Shape;19657;p48">
              <a:extLst>
                <a:ext uri="{FF2B5EF4-FFF2-40B4-BE49-F238E27FC236}">
                  <a16:creationId xmlns:a16="http://schemas.microsoft.com/office/drawing/2014/main" id="{D1622931-BDE2-88FC-1F60-A50D3CFFD449}"/>
                </a:ext>
              </a:extLst>
            </p:cNvPr>
            <p:cNvSpPr/>
            <p:nvPr/>
          </p:nvSpPr>
          <p:spPr>
            <a:xfrm>
              <a:off x="6841889" y="2096670"/>
              <a:ext cx="28739" cy="14338"/>
            </a:xfrm>
            <a:custGeom>
              <a:avLst/>
              <a:gdLst/>
              <a:ahLst/>
              <a:cxnLst/>
              <a:rect l="l" t="t" r="r" b="b"/>
              <a:pathLst>
                <a:path w="900" h="449" extrusionOk="0">
                  <a:moveTo>
                    <a:pt x="84" y="0"/>
                  </a:moveTo>
                  <a:cubicBezTo>
                    <a:pt x="1" y="0"/>
                    <a:pt x="57" y="190"/>
                    <a:pt x="109" y="239"/>
                  </a:cubicBezTo>
                  <a:cubicBezTo>
                    <a:pt x="155" y="281"/>
                    <a:pt x="637" y="448"/>
                    <a:pt x="812" y="448"/>
                  </a:cubicBezTo>
                  <a:cubicBezTo>
                    <a:pt x="839" y="448"/>
                    <a:pt x="859" y="444"/>
                    <a:pt x="869" y="435"/>
                  </a:cubicBezTo>
                  <a:cubicBezTo>
                    <a:pt x="899" y="409"/>
                    <a:pt x="899" y="344"/>
                    <a:pt x="876" y="314"/>
                  </a:cubicBezTo>
                  <a:cubicBezTo>
                    <a:pt x="865" y="299"/>
                    <a:pt x="672" y="254"/>
                    <a:pt x="472" y="178"/>
                  </a:cubicBezTo>
                  <a:cubicBezTo>
                    <a:pt x="275" y="106"/>
                    <a:pt x="128" y="0"/>
                    <a:pt x="86" y="0"/>
                  </a:cubicBezTo>
                  <a:cubicBezTo>
                    <a:pt x="86" y="0"/>
                    <a:pt x="85" y="0"/>
                    <a:pt x="84" y="0"/>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8" name="Google Shape;19658;p48">
              <a:extLst>
                <a:ext uri="{FF2B5EF4-FFF2-40B4-BE49-F238E27FC236}">
                  <a16:creationId xmlns:a16="http://schemas.microsoft.com/office/drawing/2014/main" id="{BC00744E-B4FC-76E2-386D-F02E1D577A94}"/>
                </a:ext>
              </a:extLst>
            </p:cNvPr>
            <p:cNvSpPr/>
            <p:nvPr/>
          </p:nvSpPr>
          <p:spPr>
            <a:xfrm>
              <a:off x="6843550" y="2105611"/>
              <a:ext cx="28037" cy="10761"/>
            </a:xfrm>
            <a:custGeom>
              <a:avLst/>
              <a:gdLst/>
              <a:ahLst/>
              <a:cxnLst/>
              <a:rect l="l" t="t" r="r" b="b"/>
              <a:pathLst>
                <a:path w="878" h="337" extrusionOk="0">
                  <a:moveTo>
                    <a:pt x="76" y="0"/>
                  </a:moveTo>
                  <a:cubicBezTo>
                    <a:pt x="0" y="8"/>
                    <a:pt x="133" y="170"/>
                    <a:pt x="182" y="208"/>
                  </a:cubicBezTo>
                  <a:cubicBezTo>
                    <a:pt x="223" y="240"/>
                    <a:pt x="472" y="336"/>
                    <a:pt x="712" y="336"/>
                  </a:cubicBezTo>
                  <a:cubicBezTo>
                    <a:pt x="756" y="336"/>
                    <a:pt x="801" y="333"/>
                    <a:pt x="843" y="325"/>
                  </a:cubicBezTo>
                  <a:cubicBezTo>
                    <a:pt x="877" y="318"/>
                    <a:pt x="824" y="227"/>
                    <a:pt x="806" y="204"/>
                  </a:cubicBezTo>
                  <a:cubicBezTo>
                    <a:pt x="790" y="189"/>
                    <a:pt x="651" y="189"/>
                    <a:pt x="477" y="144"/>
                  </a:cubicBezTo>
                  <a:cubicBezTo>
                    <a:pt x="307" y="95"/>
                    <a:pt x="110" y="0"/>
                    <a:pt x="76" y="0"/>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9" name="Google Shape;19659;p48">
              <a:extLst>
                <a:ext uri="{FF2B5EF4-FFF2-40B4-BE49-F238E27FC236}">
                  <a16:creationId xmlns:a16="http://schemas.microsoft.com/office/drawing/2014/main" id="{BB083E0E-A7DC-9969-FC71-248FF42132C0}"/>
                </a:ext>
              </a:extLst>
            </p:cNvPr>
            <p:cNvSpPr/>
            <p:nvPr/>
          </p:nvSpPr>
          <p:spPr>
            <a:xfrm>
              <a:off x="6858750" y="2079650"/>
              <a:ext cx="24524" cy="20852"/>
            </a:xfrm>
            <a:custGeom>
              <a:avLst/>
              <a:gdLst/>
              <a:ahLst/>
              <a:cxnLst/>
              <a:rect l="l" t="t" r="r" b="b"/>
              <a:pathLst>
                <a:path w="768" h="653" extrusionOk="0">
                  <a:moveTo>
                    <a:pt x="88" y="1"/>
                  </a:moveTo>
                  <a:cubicBezTo>
                    <a:pt x="76" y="1"/>
                    <a:pt x="66" y="3"/>
                    <a:pt x="57" y="8"/>
                  </a:cubicBezTo>
                  <a:cubicBezTo>
                    <a:pt x="1" y="34"/>
                    <a:pt x="258" y="360"/>
                    <a:pt x="299" y="503"/>
                  </a:cubicBezTo>
                  <a:cubicBezTo>
                    <a:pt x="321" y="574"/>
                    <a:pt x="538" y="652"/>
                    <a:pt x="651" y="652"/>
                  </a:cubicBezTo>
                  <a:cubicBezTo>
                    <a:pt x="676" y="652"/>
                    <a:pt x="696" y="648"/>
                    <a:pt x="708" y="639"/>
                  </a:cubicBezTo>
                  <a:cubicBezTo>
                    <a:pt x="768" y="590"/>
                    <a:pt x="624" y="367"/>
                    <a:pt x="458" y="235"/>
                  </a:cubicBezTo>
                  <a:cubicBezTo>
                    <a:pt x="263" y="72"/>
                    <a:pt x="152" y="1"/>
                    <a:pt x="88" y="1"/>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0" name="Google Shape;19660;p48">
              <a:extLst>
                <a:ext uri="{FF2B5EF4-FFF2-40B4-BE49-F238E27FC236}">
                  <a16:creationId xmlns:a16="http://schemas.microsoft.com/office/drawing/2014/main" id="{43BCF4EB-5568-424A-BBB0-9C5C7ECF1D4D}"/>
                </a:ext>
              </a:extLst>
            </p:cNvPr>
            <p:cNvSpPr/>
            <p:nvPr/>
          </p:nvSpPr>
          <p:spPr>
            <a:xfrm>
              <a:off x="6871076" y="2101268"/>
              <a:ext cx="12965" cy="13923"/>
            </a:xfrm>
            <a:custGeom>
              <a:avLst/>
              <a:gdLst/>
              <a:ahLst/>
              <a:cxnLst/>
              <a:rect l="l" t="t" r="r" b="b"/>
              <a:pathLst>
                <a:path w="406" h="436" extrusionOk="0">
                  <a:moveTo>
                    <a:pt x="128" y="1"/>
                  </a:moveTo>
                  <a:cubicBezTo>
                    <a:pt x="94" y="1"/>
                    <a:pt x="67" y="5"/>
                    <a:pt x="61" y="15"/>
                  </a:cubicBezTo>
                  <a:cubicBezTo>
                    <a:pt x="38" y="49"/>
                    <a:pt x="0" y="378"/>
                    <a:pt x="27" y="408"/>
                  </a:cubicBezTo>
                  <a:cubicBezTo>
                    <a:pt x="43" y="427"/>
                    <a:pt x="62" y="435"/>
                    <a:pt x="84" y="435"/>
                  </a:cubicBezTo>
                  <a:cubicBezTo>
                    <a:pt x="210" y="435"/>
                    <a:pt x="405" y="152"/>
                    <a:pt x="340" y="42"/>
                  </a:cubicBezTo>
                  <a:cubicBezTo>
                    <a:pt x="330" y="23"/>
                    <a:pt x="208" y="1"/>
                    <a:pt x="128" y="1"/>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1" name="Google Shape;19661;p48">
              <a:extLst>
                <a:ext uri="{FF2B5EF4-FFF2-40B4-BE49-F238E27FC236}">
                  <a16:creationId xmlns:a16="http://schemas.microsoft.com/office/drawing/2014/main" id="{1E7C3728-5CD3-2DB4-7601-31A48188ADC1}"/>
                </a:ext>
              </a:extLst>
            </p:cNvPr>
            <p:cNvSpPr/>
            <p:nvPr/>
          </p:nvSpPr>
          <p:spPr>
            <a:xfrm>
              <a:off x="6871427" y="2102034"/>
              <a:ext cx="11911" cy="12869"/>
            </a:xfrm>
            <a:custGeom>
              <a:avLst/>
              <a:gdLst/>
              <a:ahLst/>
              <a:cxnLst/>
              <a:rect l="l" t="t" r="r" b="b"/>
              <a:pathLst>
                <a:path w="373" h="403" extrusionOk="0">
                  <a:moveTo>
                    <a:pt x="122" y="0"/>
                  </a:moveTo>
                  <a:cubicBezTo>
                    <a:pt x="88" y="0"/>
                    <a:pt x="61" y="4"/>
                    <a:pt x="53" y="14"/>
                  </a:cubicBezTo>
                  <a:cubicBezTo>
                    <a:pt x="35" y="44"/>
                    <a:pt x="1" y="347"/>
                    <a:pt x="27" y="377"/>
                  </a:cubicBezTo>
                  <a:cubicBezTo>
                    <a:pt x="41" y="395"/>
                    <a:pt x="59" y="402"/>
                    <a:pt x="79" y="402"/>
                  </a:cubicBezTo>
                  <a:cubicBezTo>
                    <a:pt x="194" y="402"/>
                    <a:pt x="372" y="140"/>
                    <a:pt x="314" y="37"/>
                  </a:cubicBezTo>
                  <a:cubicBezTo>
                    <a:pt x="304" y="19"/>
                    <a:pt x="197" y="0"/>
                    <a:pt x="122" y="0"/>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2" name="Google Shape;19662;p48">
              <a:extLst>
                <a:ext uri="{FF2B5EF4-FFF2-40B4-BE49-F238E27FC236}">
                  <a16:creationId xmlns:a16="http://schemas.microsoft.com/office/drawing/2014/main" id="{436A3F28-2CD7-BE78-70AE-83B8D0B9A11C}"/>
                </a:ext>
              </a:extLst>
            </p:cNvPr>
            <p:cNvSpPr/>
            <p:nvPr/>
          </p:nvSpPr>
          <p:spPr>
            <a:xfrm>
              <a:off x="6849330" y="2087729"/>
              <a:ext cx="1118" cy="990"/>
            </a:xfrm>
            <a:custGeom>
              <a:avLst/>
              <a:gdLst/>
              <a:ahLst/>
              <a:cxnLst/>
              <a:rect l="l" t="t" r="r" b="b"/>
              <a:pathLst>
                <a:path w="35" h="31" extrusionOk="0">
                  <a:moveTo>
                    <a:pt x="8" y="1"/>
                  </a:moveTo>
                  <a:lnTo>
                    <a:pt x="1" y="20"/>
                  </a:lnTo>
                  <a:lnTo>
                    <a:pt x="27" y="31"/>
                  </a:lnTo>
                  <a:lnTo>
                    <a:pt x="35" y="8"/>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3" name="Google Shape;19663;p48">
              <a:extLst>
                <a:ext uri="{FF2B5EF4-FFF2-40B4-BE49-F238E27FC236}">
                  <a16:creationId xmlns:a16="http://schemas.microsoft.com/office/drawing/2014/main" id="{2122C860-E800-10BC-DA7C-62973048F21A}"/>
                </a:ext>
              </a:extLst>
            </p:cNvPr>
            <p:cNvSpPr/>
            <p:nvPr/>
          </p:nvSpPr>
          <p:spPr>
            <a:xfrm>
              <a:off x="6851405" y="2088687"/>
              <a:ext cx="1213" cy="1118"/>
            </a:xfrm>
            <a:custGeom>
              <a:avLst/>
              <a:gdLst/>
              <a:ahLst/>
              <a:cxnLst/>
              <a:rect l="l" t="t" r="r" b="b"/>
              <a:pathLst>
                <a:path w="38" h="35" extrusionOk="0">
                  <a:moveTo>
                    <a:pt x="11" y="1"/>
                  </a:moveTo>
                  <a:lnTo>
                    <a:pt x="0" y="20"/>
                  </a:lnTo>
                  <a:lnTo>
                    <a:pt x="26" y="35"/>
                  </a:lnTo>
                  <a:lnTo>
                    <a:pt x="38" y="16"/>
                  </a:lnTo>
                  <a:lnTo>
                    <a:pt x="11"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4" name="Google Shape;19664;p48">
              <a:extLst>
                <a:ext uri="{FF2B5EF4-FFF2-40B4-BE49-F238E27FC236}">
                  <a16:creationId xmlns:a16="http://schemas.microsoft.com/office/drawing/2014/main" id="{D3C75BBF-A2FA-C7BE-64C9-BCE3EE127578}"/>
                </a:ext>
              </a:extLst>
            </p:cNvPr>
            <p:cNvSpPr/>
            <p:nvPr/>
          </p:nvSpPr>
          <p:spPr>
            <a:xfrm>
              <a:off x="6853449" y="2089900"/>
              <a:ext cx="1118" cy="1118"/>
            </a:xfrm>
            <a:custGeom>
              <a:avLst/>
              <a:gdLst/>
              <a:ahLst/>
              <a:cxnLst/>
              <a:rect l="l" t="t" r="r" b="b"/>
              <a:pathLst>
                <a:path w="35" h="35" extrusionOk="0">
                  <a:moveTo>
                    <a:pt x="8" y="1"/>
                  </a:moveTo>
                  <a:lnTo>
                    <a:pt x="0" y="20"/>
                  </a:lnTo>
                  <a:lnTo>
                    <a:pt x="27" y="35"/>
                  </a:lnTo>
                  <a:lnTo>
                    <a:pt x="34" y="16"/>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5" name="Google Shape;19665;p48">
              <a:extLst>
                <a:ext uri="{FF2B5EF4-FFF2-40B4-BE49-F238E27FC236}">
                  <a16:creationId xmlns:a16="http://schemas.microsoft.com/office/drawing/2014/main" id="{CA0986E7-9A16-F1EA-6E34-9CE2012C0EC8}"/>
                </a:ext>
              </a:extLst>
            </p:cNvPr>
            <p:cNvSpPr/>
            <p:nvPr/>
          </p:nvSpPr>
          <p:spPr>
            <a:xfrm>
              <a:off x="6855141" y="2090986"/>
              <a:ext cx="1245" cy="1118"/>
            </a:xfrm>
            <a:custGeom>
              <a:avLst/>
              <a:gdLst/>
              <a:ahLst/>
              <a:cxnLst/>
              <a:rect l="l" t="t" r="r" b="b"/>
              <a:pathLst>
                <a:path w="39" h="35" extrusionOk="0">
                  <a:moveTo>
                    <a:pt x="12" y="1"/>
                  </a:moveTo>
                  <a:lnTo>
                    <a:pt x="0" y="20"/>
                  </a:lnTo>
                  <a:lnTo>
                    <a:pt x="27" y="35"/>
                  </a:lnTo>
                  <a:lnTo>
                    <a:pt x="38" y="12"/>
                  </a:lnTo>
                  <a:lnTo>
                    <a:pt x="1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6" name="Google Shape;19666;p48">
              <a:extLst>
                <a:ext uri="{FF2B5EF4-FFF2-40B4-BE49-F238E27FC236}">
                  <a16:creationId xmlns:a16="http://schemas.microsoft.com/office/drawing/2014/main" id="{424E9338-7833-F339-968B-D02F6A46CE60}"/>
                </a:ext>
              </a:extLst>
            </p:cNvPr>
            <p:cNvSpPr/>
            <p:nvPr/>
          </p:nvSpPr>
          <p:spPr>
            <a:xfrm>
              <a:off x="6856834" y="2092071"/>
              <a:ext cx="1118" cy="1118"/>
            </a:xfrm>
            <a:custGeom>
              <a:avLst/>
              <a:gdLst/>
              <a:ahLst/>
              <a:cxnLst/>
              <a:rect l="l" t="t" r="r" b="b"/>
              <a:pathLst>
                <a:path w="35" h="35" extrusionOk="0">
                  <a:moveTo>
                    <a:pt x="8" y="1"/>
                  </a:moveTo>
                  <a:lnTo>
                    <a:pt x="0" y="23"/>
                  </a:lnTo>
                  <a:lnTo>
                    <a:pt x="27" y="35"/>
                  </a:lnTo>
                  <a:lnTo>
                    <a:pt x="34" y="16"/>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7" name="Google Shape;19667;p48">
              <a:extLst>
                <a:ext uri="{FF2B5EF4-FFF2-40B4-BE49-F238E27FC236}">
                  <a16:creationId xmlns:a16="http://schemas.microsoft.com/office/drawing/2014/main" id="{29956399-7564-CC70-6366-ED10648F5943}"/>
                </a:ext>
              </a:extLst>
            </p:cNvPr>
            <p:cNvSpPr/>
            <p:nvPr/>
          </p:nvSpPr>
          <p:spPr>
            <a:xfrm>
              <a:off x="6858750" y="2093413"/>
              <a:ext cx="1245" cy="1118"/>
            </a:xfrm>
            <a:custGeom>
              <a:avLst/>
              <a:gdLst/>
              <a:ahLst/>
              <a:cxnLst/>
              <a:rect l="l" t="t" r="r" b="b"/>
              <a:pathLst>
                <a:path w="39" h="35" extrusionOk="0">
                  <a:moveTo>
                    <a:pt x="8" y="0"/>
                  </a:moveTo>
                  <a:lnTo>
                    <a:pt x="1" y="19"/>
                  </a:lnTo>
                  <a:lnTo>
                    <a:pt x="27" y="34"/>
                  </a:lnTo>
                  <a:lnTo>
                    <a:pt x="38" y="12"/>
                  </a:lnTo>
                  <a:lnTo>
                    <a:pt x="8"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8" name="Google Shape;19668;p48">
              <a:extLst>
                <a:ext uri="{FF2B5EF4-FFF2-40B4-BE49-F238E27FC236}">
                  <a16:creationId xmlns:a16="http://schemas.microsoft.com/office/drawing/2014/main" id="{47568D57-A921-E28F-484D-96E17E2D960E}"/>
                </a:ext>
              </a:extLst>
            </p:cNvPr>
            <p:cNvSpPr/>
            <p:nvPr/>
          </p:nvSpPr>
          <p:spPr>
            <a:xfrm>
              <a:off x="6861304" y="2094626"/>
              <a:ext cx="1213" cy="1213"/>
            </a:xfrm>
            <a:custGeom>
              <a:avLst/>
              <a:gdLst/>
              <a:ahLst/>
              <a:cxnLst/>
              <a:rect l="l" t="t" r="r" b="b"/>
              <a:pathLst>
                <a:path w="38" h="38" extrusionOk="0">
                  <a:moveTo>
                    <a:pt x="8" y="0"/>
                  </a:moveTo>
                  <a:lnTo>
                    <a:pt x="0" y="23"/>
                  </a:lnTo>
                  <a:lnTo>
                    <a:pt x="26" y="38"/>
                  </a:lnTo>
                  <a:lnTo>
                    <a:pt x="38" y="15"/>
                  </a:lnTo>
                  <a:lnTo>
                    <a:pt x="8"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9" name="Google Shape;19669;p48">
              <a:extLst>
                <a:ext uri="{FF2B5EF4-FFF2-40B4-BE49-F238E27FC236}">
                  <a16:creationId xmlns:a16="http://schemas.microsoft.com/office/drawing/2014/main" id="{A8661652-5DC8-4591-75F2-BE6CFA9FAF4D}"/>
                </a:ext>
              </a:extLst>
            </p:cNvPr>
            <p:cNvSpPr/>
            <p:nvPr/>
          </p:nvSpPr>
          <p:spPr>
            <a:xfrm>
              <a:off x="6863572" y="2095233"/>
              <a:ext cx="1245" cy="990"/>
            </a:xfrm>
            <a:custGeom>
              <a:avLst/>
              <a:gdLst/>
              <a:ahLst/>
              <a:cxnLst/>
              <a:rect l="l" t="t" r="r" b="b"/>
              <a:pathLst>
                <a:path w="39" h="31" extrusionOk="0">
                  <a:moveTo>
                    <a:pt x="31" y="0"/>
                  </a:moveTo>
                  <a:lnTo>
                    <a:pt x="1" y="8"/>
                  </a:lnTo>
                  <a:lnTo>
                    <a:pt x="8" y="30"/>
                  </a:lnTo>
                  <a:lnTo>
                    <a:pt x="39" y="27"/>
                  </a:lnTo>
                  <a:lnTo>
                    <a:pt x="31"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0" name="Google Shape;19670;p48">
              <a:extLst>
                <a:ext uri="{FF2B5EF4-FFF2-40B4-BE49-F238E27FC236}">
                  <a16:creationId xmlns:a16="http://schemas.microsoft.com/office/drawing/2014/main" id="{DBDB8573-D2D6-86C1-1B88-2C06AA04FCED}"/>
                </a:ext>
              </a:extLst>
            </p:cNvPr>
            <p:cNvSpPr/>
            <p:nvPr/>
          </p:nvSpPr>
          <p:spPr>
            <a:xfrm>
              <a:off x="6865264" y="2093636"/>
              <a:ext cx="766" cy="1118"/>
            </a:xfrm>
            <a:custGeom>
              <a:avLst/>
              <a:gdLst/>
              <a:ahLst/>
              <a:cxnLst/>
              <a:rect l="l" t="t" r="r" b="b"/>
              <a:pathLst>
                <a:path w="24" h="35" extrusionOk="0">
                  <a:moveTo>
                    <a:pt x="1" y="1"/>
                  </a:moveTo>
                  <a:lnTo>
                    <a:pt x="1" y="31"/>
                  </a:lnTo>
                  <a:lnTo>
                    <a:pt x="23" y="35"/>
                  </a:lnTo>
                  <a:lnTo>
                    <a:pt x="2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1" name="Google Shape;19671;p48">
              <a:extLst>
                <a:ext uri="{FF2B5EF4-FFF2-40B4-BE49-F238E27FC236}">
                  <a16:creationId xmlns:a16="http://schemas.microsoft.com/office/drawing/2014/main" id="{9B912F59-5C81-8B03-8E29-094CAE9B83A8}"/>
                </a:ext>
              </a:extLst>
            </p:cNvPr>
            <p:cNvSpPr/>
            <p:nvPr/>
          </p:nvSpPr>
          <p:spPr>
            <a:xfrm>
              <a:off x="6864913" y="2091720"/>
              <a:ext cx="990" cy="1245"/>
            </a:xfrm>
            <a:custGeom>
              <a:avLst/>
              <a:gdLst/>
              <a:ahLst/>
              <a:cxnLst/>
              <a:rect l="l" t="t" r="r" b="b"/>
              <a:pathLst>
                <a:path w="31" h="39" extrusionOk="0">
                  <a:moveTo>
                    <a:pt x="16" y="0"/>
                  </a:moveTo>
                  <a:lnTo>
                    <a:pt x="0" y="8"/>
                  </a:lnTo>
                  <a:lnTo>
                    <a:pt x="12" y="38"/>
                  </a:lnTo>
                  <a:lnTo>
                    <a:pt x="31" y="31"/>
                  </a:lnTo>
                  <a:lnTo>
                    <a:pt x="16"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2" name="Google Shape;19672;p48">
              <a:extLst>
                <a:ext uri="{FF2B5EF4-FFF2-40B4-BE49-F238E27FC236}">
                  <a16:creationId xmlns:a16="http://schemas.microsoft.com/office/drawing/2014/main" id="{A7E2DC6B-42AD-2AB9-AC81-86741A9D9EE5}"/>
                </a:ext>
              </a:extLst>
            </p:cNvPr>
            <p:cNvSpPr/>
            <p:nvPr/>
          </p:nvSpPr>
          <p:spPr>
            <a:xfrm>
              <a:off x="6863699" y="2089676"/>
              <a:ext cx="990" cy="1245"/>
            </a:xfrm>
            <a:custGeom>
              <a:avLst/>
              <a:gdLst/>
              <a:ahLst/>
              <a:cxnLst/>
              <a:rect l="l" t="t" r="r" b="b"/>
              <a:pathLst>
                <a:path w="31" h="39" extrusionOk="0">
                  <a:moveTo>
                    <a:pt x="20" y="0"/>
                  </a:moveTo>
                  <a:lnTo>
                    <a:pt x="1" y="8"/>
                  </a:lnTo>
                  <a:lnTo>
                    <a:pt x="12" y="38"/>
                  </a:lnTo>
                  <a:lnTo>
                    <a:pt x="31" y="30"/>
                  </a:lnTo>
                  <a:lnTo>
                    <a:pt x="20"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3" name="Google Shape;19673;p48">
              <a:extLst>
                <a:ext uri="{FF2B5EF4-FFF2-40B4-BE49-F238E27FC236}">
                  <a16:creationId xmlns:a16="http://schemas.microsoft.com/office/drawing/2014/main" id="{05005C92-AF00-A4F9-F830-FE9053C48F9C}"/>
                </a:ext>
              </a:extLst>
            </p:cNvPr>
            <p:cNvSpPr/>
            <p:nvPr/>
          </p:nvSpPr>
          <p:spPr>
            <a:xfrm>
              <a:off x="6862390" y="2087601"/>
              <a:ext cx="1118" cy="1118"/>
            </a:xfrm>
            <a:custGeom>
              <a:avLst/>
              <a:gdLst/>
              <a:ahLst/>
              <a:cxnLst/>
              <a:rect l="l" t="t" r="r" b="b"/>
              <a:pathLst>
                <a:path w="35" h="35" extrusionOk="0">
                  <a:moveTo>
                    <a:pt x="19" y="1"/>
                  </a:moveTo>
                  <a:lnTo>
                    <a:pt x="0" y="9"/>
                  </a:lnTo>
                  <a:lnTo>
                    <a:pt x="15" y="35"/>
                  </a:lnTo>
                  <a:lnTo>
                    <a:pt x="34" y="27"/>
                  </a:lnTo>
                  <a:lnTo>
                    <a:pt x="19"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4" name="Google Shape;19674;p48">
              <a:extLst>
                <a:ext uri="{FF2B5EF4-FFF2-40B4-BE49-F238E27FC236}">
                  <a16:creationId xmlns:a16="http://schemas.microsoft.com/office/drawing/2014/main" id="{774869D5-29EB-97B9-4246-01FCA881DBD0}"/>
                </a:ext>
              </a:extLst>
            </p:cNvPr>
            <p:cNvSpPr/>
            <p:nvPr/>
          </p:nvSpPr>
          <p:spPr>
            <a:xfrm>
              <a:off x="6861304" y="2085685"/>
              <a:ext cx="990" cy="1118"/>
            </a:xfrm>
            <a:custGeom>
              <a:avLst/>
              <a:gdLst/>
              <a:ahLst/>
              <a:cxnLst/>
              <a:rect l="l" t="t" r="r" b="b"/>
              <a:pathLst>
                <a:path w="31" h="35" extrusionOk="0">
                  <a:moveTo>
                    <a:pt x="19" y="0"/>
                  </a:moveTo>
                  <a:lnTo>
                    <a:pt x="0" y="8"/>
                  </a:lnTo>
                  <a:lnTo>
                    <a:pt x="11" y="34"/>
                  </a:lnTo>
                  <a:lnTo>
                    <a:pt x="30" y="27"/>
                  </a:lnTo>
                  <a:lnTo>
                    <a:pt x="19"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5" name="Google Shape;19675;p48">
              <a:extLst>
                <a:ext uri="{FF2B5EF4-FFF2-40B4-BE49-F238E27FC236}">
                  <a16:creationId xmlns:a16="http://schemas.microsoft.com/office/drawing/2014/main" id="{61EE56EF-C05F-6EE2-3633-15369B99D34C}"/>
                </a:ext>
              </a:extLst>
            </p:cNvPr>
            <p:cNvSpPr/>
            <p:nvPr/>
          </p:nvSpPr>
          <p:spPr>
            <a:xfrm>
              <a:off x="6860187" y="2083737"/>
              <a:ext cx="1022" cy="1118"/>
            </a:xfrm>
            <a:custGeom>
              <a:avLst/>
              <a:gdLst/>
              <a:ahLst/>
              <a:cxnLst/>
              <a:rect l="l" t="t" r="r" b="b"/>
              <a:pathLst>
                <a:path w="32" h="35" extrusionOk="0">
                  <a:moveTo>
                    <a:pt x="16" y="1"/>
                  </a:moveTo>
                  <a:lnTo>
                    <a:pt x="1" y="9"/>
                  </a:lnTo>
                  <a:lnTo>
                    <a:pt x="12" y="35"/>
                  </a:lnTo>
                  <a:lnTo>
                    <a:pt x="31" y="27"/>
                  </a:lnTo>
                  <a:lnTo>
                    <a:pt x="16"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6" name="Google Shape;19676;p48">
              <a:extLst>
                <a:ext uri="{FF2B5EF4-FFF2-40B4-BE49-F238E27FC236}">
                  <a16:creationId xmlns:a16="http://schemas.microsoft.com/office/drawing/2014/main" id="{92578B37-4E4B-E656-01DB-089AA4745385}"/>
                </a:ext>
              </a:extLst>
            </p:cNvPr>
            <p:cNvSpPr/>
            <p:nvPr/>
          </p:nvSpPr>
          <p:spPr>
            <a:xfrm>
              <a:off x="6859357" y="2081949"/>
              <a:ext cx="990" cy="1118"/>
            </a:xfrm>
            <a:custGeom>
              <a:avLst/>
              <a:gdLst/>
              <a:ahLst/>
              <a:cxnLst/>
              <a:rect l="l" t="t" r="r" b="b"/>
              <a:pathLst>
                <a:path w="31" h="35" extrusionOk="0">
                  <a:moveTo>
                    <a:pt x="16" y="0"/>
                  </a:moveTo>
                  <a:lnTo>
                    <a:pt x="1" y="8"/>
                  </a:lnTo>
                  <a:lnTo>
                    <a:pt x="12" y="34"/>
                  </a:lnTo>
                  <a:lnTo>
                    <a:pt x="31" y="27"/>
                  </a:lnTo>
                  <a:lnTo>
                    <a:pt x="16"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7" name="Google Shape;19677;p48">
              <a:extLst>
                <a:ext uri="{FF2B5EF4-FFF2-40B4-BE49-F238E27FC236}">
                  <a16:creationId xmlns:a16="http://schemas.microsoft.com/office/drawing/2014/main" id="{C13F7C87-3127-9A72-27A9-75F066778006}"/>
                </a:ext>
              </a:extLst>
            </p:cNvPr>
            <p:cNvSpPr/>
            <p:nvPr/>
          </p:nvSpPr>
          <p:spPr>
            <a:xfrm>
              <a:off x="6858878" y="2079522"/>
              <a:ext cx="862" cy="990"/>
            </a:xfrm>
            <a:custGeom>
              <a:avLst/>
              <a:gdLst/>
              <a:ahLst/>
              <a:cxnLst/>
              <a:rect l="l" t="t" r="r" b="b"/>
              <a:pathLst>
                <a:path w="27" h="31" extrusionOk="0">
                  <a:moveTo>
                    <a:pt x="8" y="1"/>
                  </a:moveTo>
                  <a:lnTo>
                    <a:pt x="0" y="27"/>
                  </a:lnTo>
                  <a:lnTo>
                    <a:pt x="19" y="31"/>
                  </a:lnTo>
                  <a:lnTo>
                    <a:pt x="27" y="4"/>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8" name="Google Shape;19678;p48">
              <a:extLst>
                <a:ext uri="{FF2B5EF4-FFF2-40B4-BE49-F238E27FC236}">
                  <a16:creationId xmlns:a16="http://schemas.microsoft.com/office/drawing/2014/main" id="{396E582D-8533-CFB9-C71D-0E794E7B9BA9}"/>
                </a:ext>
              </a:extLst>
            </p:cNvPr>
            <p:cNvSpPr/>
            <p:nvPr/>
          </p:nvSpPr>
          <p:spPr>
            <a:xfrm>
              <a:off x="6860442" y="2078564"/>
              <a:ext cx="990" cy="639"/>
            </a:xfrm>
            <a:custGeom>
              <a:avLst/>
              <a:gdLst/>
              <a:ahLst/>
              <a:cxnLst/>
              <a:rect l="l" t="t" r="r" b="b"/>
              <a:pathLst>
                <a:path w="31" h="20" extrusionOk="0">
                  <a:moveTo>
                    <a:pt x="27" y="0"/>
                  </a:moveTo>
                  <a:lnTo>
                    <a:pt x="1" y="4"/>
                  </a:lnTo>
                  <a:lnTo>
                    <a:pt x="1" y="19"/>
                  </a:lnTo>
                  <a:lnTo>
                    <a:pt x="31" y="19"/>
                  </a:lnTo>
                  <a:lnTo>
                    <a:pt x="27"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9" name="Google Shape;19679;p48">
              <a:extLst>
                <a:ext uri="{FF2B5EF4-FFF2-40B4-BE49-F238E27FC236}">
                  <a16:creationId xmlns:a16="http://schemas.microsoft.com/office/drawing/2014/main" id="{79E0D8EF-D6CD-7C1B-067F-B2B6CE7F853B}"/>
                </a:ext>
              </a:extLst>
            </p:cNvPr>
            <p:cNvSpPr/>
            <p:nvPr/>
          </p:nvSpPr>
          <p:spPr>
            <a:xfrm>
              <a:off x="6862965" y="2078788"/>
              <a:ext cx="1245" cy="1022"/>
            </a:xfrm>
            <a:custGeom>
              <a:avLst/>
              <a:gdLst/>
              <a:ahLst/>
              <a:cxnLst/>
              <a:rect l="l" t="t" r="r" b="b"/>
              <a:pathLst>
                <a:path w="39" h="32" extrusionOk="0">
                  <a:moveTo>
                    <a:pt x="12" y="1"/>
                  </a:moveTo>
                  <a:lnTo>
                    <a:pt x="1" y="20"/>
                  </a:lnTo>
                  <a:lnTo>
                    <a:pt x="27" y="31"/>
                  </a:lnTo>
                  <a:lnTo>
                    <a:pt x="39" y="16"/>
                  </a:lnTo>
                  <a:lnTo>
                    <a:pt x="1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0" name="Google Shape;19680;p48">
              <a:extLst>
                <a:ext uri="{FF2B5EF4-FFF2-40B4-BE49-F238E27FC236}">
                  <a16:creationId xmlns:a16="http://schemas.microsoft.com/office/drawing/2014/main" id="{0B6E859C-A238-3CB9-9C56-48ECB1B1364E}"/>
                </a:ext>
              </a:extLst>
            </p:cNvPr>
            <p:cNvSpPr/>
            <p:nvPr/>
          </p:nvSpPr>
          <p:spPr>
            <a:xfrm>
              <a:off x="6865519" y="2080001"/>
              <a:ext cx="1118" cy="1022"/>
            </a:xfrm>
            <a:custGeom>
              <a:avLst/>
              <a:gdLst/>
              <a:ahLst/>
              <a:cxnLst/>
              <a:rect l="l" t="t" r="r" b="b"/>
              <a:pathLst>
                <a:path w="35" h="32" extrusionOk="0">
                  <a:moveTo>
                    <a:pt x="8" y="1"/>
                  </a:moveTo>
                  <a:lnTo>
                    <a:pt x="0" y="16"/>
                  </a:lnTo>
                  <a:lnTo>
                    <a:pt x="23" y="31"/>
                  </a:lnTo>
                  <a:lnTo>
                    <a:pt x="34" y="16"/>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1" name="Google Shape;19681;p48">
              <a:extLst>
                <a:ext uri="{FF2B5EF4-FFF2-40B4-BE49-F238E27FC236}">
                  <a16:creationId xmlns:a16="http://schemas.microsoft.com/office/drawing/2014/main" id="{FF9B44D2-E6AF-C0DC-61C0-3C54E8F120C2}"/>
                </a:ext>
              </a:extLst>
            </p:cNvPr>
            <p:cNvSpPr/>
            <p:nvPr/>
          </p:nvSpPr>
          <p:spPr>
            <a:xfrm>
              <a:off x="6867435" y="2081342"/>
              <a:ext cx="1118" cy="990"/>
            </a:xfrm>
            <a:custGeom>
              <a:avLst/>
              <a:gdLst/>
              <a:ahLst/>
              <a:cxnLst/>
              <a:rect l="l" t="t" r="r" b="b"/>
              <a:pathLst>
                <a:path w="35" h="31" extrusionOk="0">
                  <a:moveTo>
                    <a:pt x="8" y="0"/>
                  </a:moveTo>
                  <a:lnTo>
                    <a:pt x="1" y="15"/>
                  </a:lnTo>
                  <a:lnTo>
                    <a:pt x="27" y="31"/>
                  </a:lnTo>
                  <a:lnTo>
                    <a:pt x="35" y="12"/>
                  </a:lnTo>
                  <a:lnTo>
                    <a:pt x="8"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2" name="Google Shape;19682;p48">
              <a:extLst>
                <a:ext uri="{FF2B5EF4-FFF2-40B4-BE49-F238E27FC236}">
                  <a16:creationId xmlns:a16="http://schemas.microsoft.com/office/drawing/2014/main" id="{9B80B1DA-6E45-ED4A-2781-A0E03C7897AC}"/>
                </a:ext>
              </a:extLst>
            </p:cNvPr>
            <p:cNvSpPr/>
            <p:nvPr/>
          </p:nvSpPr>
          <p:spPr>
            <a:xfrm>
              <a:off x="6869511" y="2082779"/>
              <a:ext cx="1213" cy="1118"/>
            </a:xfrm>
            <a:custGeom>
              <a:avLst/>
              <a:gdLst/>
              <a:ahLst/>
              <a:cxnLst/>
              <a:rect l="l" t="t" r="r" b="b"/>
              <a:pathLst>
                <a:path w="38" h="35" extrusionOk="0">
                  <a:moveTo>
                    <a:pt x="15" y="1"/>
                  </a:moveTo>
                  <a:lnTo>
                    <a:pt x="0" y="16"/>
                  </a:lnTo>
                  <a:lnTo>
                    <a:pt x="23" y="35"/>
                  </a:lnTo>
                  <a:lnTo>
                    <a:pt x="38" y="23"/>
                  </a:lnTo>
                  <a:lnTo>
                    <a:pt x="15"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3" name="Google Shape;19683;p48">
              <a:extLst>
                <a:ext uri="{FF2B5EF4-FFF2-40B4-BE49-F238E27FC236}">
                  <a16:creationId xmlns:a16="http://schemas.microsoft.com/office/drawing/2014/main" id="{685BCBDE-67DF-9C10-968D-990CD5527A22}"/>
                </a:ext>
              </a:extLst>
            </p:cNvPr>
            <p:cNvSpPr/>
            <p:nvPr/>
          </p:nvSpPr>
          <p:spPr>
            <a:xfrm>
              <a:off x="6871682" y="2084599"/>
              <a:ext cx="1118" cy="1118"/>
            </a:xfrm>
            <a:custGeom>
              <a:avLst/>
              <a:gdLst/>
              <a:ahLst/>
              <a:cxnLst/>
              <a:rect l="l" t="t" r="r" b="b"/>
              <a:pathLst>
                <a:path w="35" h="35" extrusionOk="0">
                  <a:moveTo>
                    <a:pt x="11" y="0"/>
                  </a:moveTo>
                  <a:lnTo>
                    <a:pt x="0" y="16"/>
                  </a:lnTo>
                  <a:lnTo>
                    <a:pt x="23" y="34"/>
                  </a:lnTo>
                  <a:lnTo>
                    <a:pt x="34" y="23"/>
                  </a:lnTo>
                  <a:lnTo>
                    <a:pt x="11"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4" name="Google Shape;19684;p48">
              <a:extLst>
                <a:ext uri="{FF2B5EF4-FFF2-40B4-BE49-F238E27FC236}">
                  <a16:creationId xmlns:a16="http://schemas.microsoft.com/office/drawing/2014/main" id="{0710AACF-3314-1773-77B8-F21F7CBE2B6A}"/>
                </a:ext>
              </a:extLst>
            </p:cNvPr>
            <p:cNvSpPr/>
            <p:nvPr/>
          </p:nvSpPr>
          <p:spPr>
            <a:xfrm>
              <a:off x="6873726" y="2086292"/>
              <a:ext cx="1118" cy="1118"/>
            </a:xfrm>
            <a:custGeom>
              <a:avLst/>
              <a:gdLst/>
              <a:ahLst/>
              <a:cxnLst/>
              <a:rect l="l" t="t" r="r" b="b"/>
              <a:pathLst>
                <a:path w="35" h="35" extrusionOk="0">
                  <a:moveTo>
                    <a:pt x="12" y="0"/>
                  </a:moveTo>
                  <a:lnTo>
                    <a:pt x="0" y="12"/>
                  </a:lnTo>
                  <a:lnTo>
                    <a:pt x="23" y="34"/>
                  </a:lnTo>
                  <a:lnTo>
                    <a:pt x="34" y="19"/>
                  </a:lnTo>
                  <a:lnTo>
                    <a:pt x="12"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5" name="Google Shape;19685;p48">
              <a:extLst>
                <a:ext uri="{FF2B5EF4-FFF2-40B4-BE49-F238E27FC236}">
                  <a16:creationId xmlns:a16="http://schemas.microsoft.com/office/drawing/2014/main" id="{8205FDF9-5298-AB66-7EEA-AD27EECE4E38}"/>
                </a:ext>
              </a:extLst>
            </p:cNvPr>
            <p:cNvSpPr/>
            <p:nvPr/>
          </p:nvSpPr>
          <p:spPr>
            <a:xfrm>
              <a:off x="6875642" y="2087984"/>
              <a:ext cx="1118" cy="1245"/>
            </a:xfrm>
            <a:custGeom>
              <a:avLst/>
              <a:gdLst/>
              <a:ahLst/>
              <a:cxnLst/>
              <a:rect l="l" t="t" r="r" b="b"/>
              <a:pathLst>
                <a:path w="35" h="39" extrusionOk="0">
                  <a:moveTo>
                    <a:pt x="12" y="0"/>
                  </a:moveTo>
                  <a:lnTo>
                    <a:pt x="1" y="15"/>
                  </a:lnTo>
                  <a:lnTo>
                    <a:pt x="24" y="38"/>
                  </a:lnTo>
                  <a:lnTo>
                    <a:pt x="35" y="23"/>
                  </a:lnTo>
                  <a:lnTo>
                    <a:pt x="12"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6" name="Google Shape;19686;p48">
              <a:extLst>
                <a:ext uri="{FF2B5EF4-FFF2-40B4-BE49-F238E27FC236}">
                  <a16:creationId xmlns:a16="http://schemas.microsoft.com/office/drawing/2014/main" id="{CBFCF0E3-2F82-E395-4517-25BF45E3D72F}"/>
                </a:ext>
              </a:extLst>
            </p:cNvPr>
            <p:cNvSpPr/>
            <p:nvPr/>
          </p:nvSpPr>
          <p:spPr>
            <a:xfrm>
              <a:off x="6877718" y="2090155"/>
              <a:ext cx="1118" cy="1118"/>
            </a:xfrm>
            <a:custGeom>
              <a:avLst/>
              <a:gdLst/>
              <a:ahLst/>
              <a:cxnLst/>
              <a:rect l="l" t="t" r="r" b="b"/>
              <a:pathLst>
                <a:path w="35" h="35" extrusionOk="0">
                  <a:moveTo>
                    <a:pt x="11" y="0"/>
                  </a:moveTo>
                  <a:lnTo>
                    <a:pt x="0" y="12"/>
                  </a:lnTo>
                  <a:lnTo>
                    <a:pt x="19" y="34"/>
                  </a:lnTo>
                  <a:lnTo>
                    <a:pt x="34" y="23"/>
                  </a:lnTo>
                  <a:lnTo>
                    <a:pt x="11"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7" name="Google Shape;19687;p48">
              <a:extLst>
                <a:ext uri="{FF2B5EF4-FFF2-40B4-BE49-F238E27FC236}">
                  <a16:creationId xmlns:a16="http://schemas.microsoft.com/office/drawing/2014/main" id="{EDE5A20E-308C-CA61-5A20-74C2D9CDF455}"/>
                </a:ext>
              </a:extLst>
            </p:cNvPr>
            <p:cNvSpPr/>
            <p:nvPr/>
          </p:nvSpPr>
          <p:spPr>
            <a:xfrm>
              <a:off x="6879282" y="2092071"/>
              <a:ext cx="1245" cy="1245"/>
            </a:xfrm>
            <a:custGeom>
              <a:avLst/>
              <a:gdLst/>
              <a:ahLst/>
              <a:cxnLst/>
              <a:rect l="l" t="t" r="r" b="b"/>
              <a:pathLst>
                <a:path w="39" h="39" extrusionOk="0">
                  <a:moveTo>
                    <a:pt x="19" y="1"/>
                  </a:moveTo>
                  <a:lnTo>
                    <a:pt x="0" y="12"/>
                  </a:lnTo>
                  <a:lnTo>
                    <a:pt x="19" y="39"/>
                  </a:lnTo>
                  <a:lnTo>
                    <a:pt x="38" y="31"/>
                  </a:lnTo>
                  <a:lnTo>
                    <a:pt x="19"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8" name="Google Shape;19688;p48">
              <a:extLst>
                <a:ext uri="{FF2B5EF4-FFF2-40B4-BE49-F238E27FC236}">
                  <a16:creationId xmlns:a16="http://schemas.microsoft.com/office/drawing/2014/main" id="{76D4FBAC-1DF0-C3FA-DD29-8B053FBB3FD8}"/>
                </a:ext>
              </a:extLst>
            </p:cNvPr>
            <p:cNvSpPr/>
            <p:nvPr/>
          </p:nvSpPr>
          <p:spPr>
            <a:xfrm>
              <a:off x="6880719" y="2094243"/>
              <a:ext cx="1118" cy="1245"/>
            </a:xfrm>
            <a:custGeom>
              <a:avLst/>
              <a:gdLst/>
              <a:ahLst/>
              <a:cxnLst/>
              <a:rect l="l" t="t" r="r" b="b"/>
              <a:pathLst>
                <a:path w="35" h="39" extrusionOk="0">
                  <a:moveTo>
                    <a:pt x="20" y="1"/>
                  </a:moveTo>
                  <a:lnTo>
                    <a:pt x="1" y="12"/>
                  </a:lnTo>
                  <a:lnTo>
                    <a:pt x="20" y="39"/>
                  </a:lnTo>
                  <a:lnTo>
                    <a:pt x="35" y="27"/>
                  </a:lnTo>
                  <a:lnTo>
                    <a:pt x="2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9" name="Google Shape;19689;p48">
              <a:extLst>
                <a:ext uri="{FF2B5EF4-FFF2-40B4-BE49-F238E27FC236}">
                  <a16:creationId xmlns:a16="http://schemas.microsoft.com/office/drawing/2014/main" id="{4B82380B-1F3B-1306-D881-2027A74E9F33}"/>
                </a:ext>
              </a:extLst>
            </p:cNvPr>
            <p:cNvSpPr/>
            <p:nvPr/>
          </p:nvSpPr>
          <p:spPr>
            <a:xfrm>
              <a:off x="6882061" y="2096797"/>
              <a:ext cx="1118" cy="1245"/>
            </a:xfrm>
            <a:custGeom>
              <a:avLst/>
              <a:gdLst/>
              <a:ahLst/>
              <a:cxnLst/>
              <a:rect l="l" t="t" r="r" b="b"/>
              <a:pathLst>
                <a:path w="35" h="39" extrusionOk="0">
                  <a:moveTo>
                    <a:pt x="19" y="0"/>
                  </a:moveTo>
                  <a:lnTo>
                    <a:pt x="0" y="8"/>
                  </a:lnTo>
                  <a:lnTo>
                    <a:pt x="15" y="38"/>
                  </a:lnTo>
                  <a:lnTo>
                    <a:pt x="34" y="30"/>
                  </a:lnTo>
                  <a:lnTo>
                    <a:pt x="19"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0" name="Google Shape;19690;p48">
              <a:extLst>
                <a:ext uri="{FF2B5EF4-FFF2-40B4-BE49-F238E27FC236}">
                  <a16:creationId xmlns:a16="http://schemas.microsoft.com/office/drawing/2014/main" id="{ACB68F47-4970-1057-125F-76B75F7524CA}"/>
                </a:ext>
              </a:extLst>
            </p:cNvPr>
            <p:cNvSpPr/>
            <p:nvPr/>
          </p:nvSpPr>
          <p:spPr>
            <a:xfrm>
              <a:off x="6883018" y="2099927"/>
              <a:ext cx="862" cy="1118"/>
            </a:xfrm>
            <a:custGeom>
              <a:avLst/>
              <a:gdLst/>
              <a:ahLst/>
              <a:cxnLst/>
              <a:rect l="l" t="t" r="r" b="b"/>
              <a:pathLst>
                <a:path w="27" h="35" extrusionOk="0">
                  <a:moveTo>
                    <a:pt x="0" y="1"/>
                  </a:moveTo>
                  <a:lnTo>
                    <a:pt x="8" y="35"/>
                  </a:lnTo>
                  <a:lnTo>
                    <a:pt x="27" y="35"/>
                  </a:lnTo>
                  <a:lnTo>
                    <a:pt x="23"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1" name="Google Shape;19691;p48">
              <a:extLst>
                <a:ext uri="{FF2B5EF4-FFF2-40B4-BE49-F238E27FC236}">
                  <a16:creationId xmlns:a16="http://schemas.microsoft.com/office/drawing/2014/main" id="{29CC7B86-94DD-AA77-97F8-492F14687BB6}"/>
                </a:ext>
              </a:extLst>
            </p:cNvPr>
            <p:cNvSpPr/>
            <p:nvPr/>
          </p:nvSpPr>
          <p:spPr>
            <a:xfrm>
              <a:off x="6882891" y="2103184"/>
              <a:ext cx="894" cy="1245"/>
            </a:xfrm>
            <a:custGeom>
              <a:avLst/>
              <a:gdLst/>
              <a:ahLst/>
              <a:cxnLst/>
              <a:rect l="l" t="t" r="r" b="b"/>
              <a:pathLst>
                <a:path w="28" h="39" extrusionOk="0">
                  <a:moveTo>
                    <a:pt x="4" y="1"/>
                  </a:moveTo>
                  <a:lnTo>
                    <a:pt x="1" y="35"/>
                  </a:lnTo>
                  <a:lnTo>
                    <a:pt x="23" y="38"/>
                  </a:lnTo>
                  <a:lnTo>
                    <a:pt x="27" y="8"/>
                  </a:lnTo>
                  <a:lnTo>
                    <a:pt x="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2" name="Google Shape;19692;p48">
              <a:extLst>
                <a:ext uri="{FF2B5EF4-FFF2-40B4-BE49-F238E27FC236}">
                  <a16:creationId xmlns:a16="http://schemas.microsoft.com/office/drawing/2014/main" id="{F67134CE-33E0-72DD-5BB3-6E6F83C699C9}"/>
                </a:ext>
              </a:extLst>
            </p:cNvPr>
            <p:cNvSpPr/>
            <p:nvPr/>
          </p:nvSpPr>
          <p:spPr>
            <a:xfrm>
              <a:off x="6881933" y="2106313"/>
              <a:ext cx="1118" cy="1373"/>
            </a:xfrm>
            <a:custGeom>
              <a:avLst/>
              <a:gdLst/>
              <a:ahLst/>
              <a:cxnLst/>
              <a:rect l="l" t="t" r="r" b="b"/>
              <a:pathLst>
                <a:path w="35" h="43" extrusionOk="0">
                  <a:moveTo>
                    <a:pt x="16" y="1"/>
                  </a:moveTo>
                  <a:lnTo>
                    <a:pt x="0" y="31"/>
                  </a:lnTo>
                  <a:lnTo>
                    <a:pt x="23" y="42"/>
                  </a:lnTo>
                  <a:lnTo>
                    <a:pt x="34" y="12"/>
                  </a:lnTo>
                  <a:lnTo>
                    <a:pt x="16"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3" name="Google Shape;19693;p48">
              <a:extLst>
                <a:ext uri="{FF2B5EF4-FFF2-40B4-BE49-F238E27FC236}">
                  <a16:creationId xmlns:a16="http://schemas.microsoft.com/office/drawing/2014/main" id="{A09AC678-2FE5-3BCF-9DBB-6AA55E663537}"/>
                </a:ext>
              </a:extLst>
            </p:cNvPr>
            <p:cNvSpPr/>
            <p:nvPr/>
          </p:nvSpPr>
          <p:spPr>
            <a:xfrm>
              <a:off x="6880847" y="2109091"/>
              <a:ext cx="1118" cy="1373"/>
            </a:xfrm>
            <a:custGeom>
              <a:avLst/>
              <a:gdLst/>
              <a:ahLst/>
              <a:cxnLst/>
              <a:rect l="l" t="t" r="r" b="b"/>
              <a:pathLst>
                <a:path w="35" h="43" extrusionOk="0">
                  <a:moveTo>
                    <a:pt x="16" y="1"/>
                  </a:moveTo>
                  <a:lnTo>
                    <a:pt x="0" y="31"/>
                  </a:lnTo>
                  <a:lnTo>
                    <a:pt x="23" y="42"/>
                  </a:lnTo>
                  <a:lnTo>
                    <a:pt x="34" y="12"/>
                  </a:lnTo>
                  <a:lnTo>
                    <a:pt x="16"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4" name="Google Shape;19694;p48">
              <a:extLst>
                <a:ext uri="{FF2B5EF4-FFF2-40B4-BE49-F238E27FC236}">
                  <a16:creationId xmlns:a16="http://schemas.microsoft.com/office/drawing/2014/main" id="{C766A6B0-5834-7769-9AEB-1BDF2246A5FA}"/>
                </a:ext>
              </a:extLst>
            </p:cNvPr>
            <p:cNvSpPr/>
            <p:nvPr/>
          </p:nvSpPr>
          <p:spPr>
            <a:xfrm>
              <a:off x="6879155" y="2111518"/>
              <a:ext cx="1245" cy="1341"/>
            </a:xfrm>
            <a:custGeom>
              <a:avLst/>
              <a:gdLst/>
              <a:ahLst/>
              <a:cxnLst/>
              <a:rect l="l" t="t" r="r" b="b"/>
              <a:pathLst>
                <a:path w="39" h="42" extrusionOk="0">
                  <a:moveTo>
                    <a:pt x="23" y="0"/>
                  </a:moveTo>
                  <a:lnTo>
                    <a:pt x="0" y="23"/>
                  </a:lnTo>
                  <a:lnTo>
                    <a:pt x="19" y="42"/>
                  </a:lnTo>
                  <a:lnTo>
                    <a:pt x="38" y="16"/>
                  </a:lnTo>
                  <a:lnTo>
                    <a:pt x="23"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5" name="Google Shape;19695;p48">
              <a:extLst>
                <a:ext uri="{FF2B5EF4-FFF2-40B4-BE49-F238E27FC236}">
                  <a16:creationId xmlns:a16="http://schemas.microsoft.com/office/drawing/2014/main" id="{D5D77342-C0A2-D917-8E60-852F1EFE2985}"/>
                </a:ext>
              </a:extLst>
            </p:cNvPr>
            <p:cNvSpPr/>
            <p:nvPr/>
          </p:nvSpPr>
          <p:spPr>
            <a:xfrm>
              <a:off x="6877207" y="2113338"/>
              <a:ext cx="1373" cy="1341"/>
            </a:xfrm>
            <a:custGeom>
              <a:avLst/>
              <a:gdLst/>
              <a:ahLst/>
              <a:cxnLst/>
              <a:rect l="l" t="t" r="r" b="b"/>
              <a:pathLst>
                <a:path w="43" h="42" extrusionOk="0">
                  <a:moveTo>
                    <a:pt x="27" y="0"/>
                  </a:moveTo>
                  <a:lnTo>
                    <a:pt x="1" y="19"/>
                  </a:lnTo>
                  <a:lnTo>
                    <a:pt x="16" y="42"/>
                  </a:lnTo>
                  <a:lnTo>
                    <a:pt x="43" y="19"/>
                  </a:lnTo>
                  <a:lnTo>
                    <a:pt x="27"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6" name="Google Shape;19696;p48">
              <a:extLst>
                <a:ext uri="{FF2B5EF4-FFF2-40B4-BE49-F238E27FC236}">
                  <a16:creationId xmlns:a16="http://schemas.microsoft.com/office/drawing/2014/main" id="{1F6CEB22-409C-0F0B-C119-5696552AD1D2}"/>
                </a:ext>
              </a:extLst>
            </p:cNvPr>
            <p:cNvSpPr/>
            <p:nvPr/>
          </p:nvSpPr>
          <p:spPr>
            <a:xfrm>
              <a:off x="6874940" y="2115031"/>
              <a:ext cx="1341" cy="1213"/>
            </a:xfrm>
            <a:custGeom>
              <a:avLst/>
              <a:gdLst/>
              <a:ahLst/>
              <a:cxnLst/>
              <a:rect l="l" t="t" r="r" b="b"/>
              <a:pathLst>
                <a:path w="42" h="38" extrusionOk="0">
                  <a:moveTo>
                    <a:pt x="30" y="0"/>
                  </a:moveTo>
                  <a:lnTo>
                    <a:pt x="0" y="11"/>
                  </a:lnTo>
                  <a:lnTo>
                    <a:pt x="12" y="38"/>
                  </a:lnTo>
                  <a:lnTo>
                    <a:pt x="42" y="23"/>
                  </a:lnTo>
                  <a:lnTo>
                    <a:pt x="30"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7" name="Google Shape;19697;p48">
              <a:extLst>
                <a:ext uri="{FF2B5EF4-FFF2-40B4-BE49-F238E27FC236}">
                  <a16:creationId xmlns:a16="http://schemas.microsoft.com/office/drawing/2014/main" id="{234EF0CE-D881-1324-B277-02A6171927B5}"/>
                </a:ext>
              </a:extLst>
            </p:cNvPr>
            <p:cNvSpPr/>
            <p:nvPr/>
          </p:nvSpPr>
          <p:spPr>
            <a:xfrm>
              <a:off x="6872161" y="2115989"/>
              <a:ext cx="1245" cy="990"/>
            </a:xfrm>
            <a:custGeom>
              <a:avLst/>
              <a:gdLst/>
              <a:ahLst/>
              <a:cxnLst/>
              <a:rect l="l" t="t" r="r" b="b"/>
              <a:pathLst>
                <a:path w="39" h="31" extrusionOk="0">
                  <a:moveTo>
                    <a:pt x="34" y="0"/>
                  </a:moveTo>
                  <a:lnTo>
                    <a:pt x="0" y="8"/>
                  </a:lnTo>
                  <a:lnTo>
                    <a:pt x="4" y="31"/>
                  </a:lnTo>
                  <a:lnTo>
                    <a:pt x="38" y="27"/>
                  </a:lnTo>
                  <a:lnTo>
                    <a:pt x="34"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8" name="Google Shape;19698;p48">
              <a:extLst>
                <a:ext uri="{FF2B5EF4-FFF2-40B4-BE49-F238E27FC236}">
                  <a16:creationId xmlns:a16="http://schemas.microsoft.com/office/drawing/2014/main" id="{FD89DD3A-A374-5425-F76F-E17453C945DF}"/>
                </a:ext>
              </a:extLst>
            </p:cNvPr>
            <p:cNvSpPr/>
            <p:nvPr/>
          </p:nvSpPr>
          <p:spPr>
            <a:xfrm>
              <a:off x="6868904" y="2116691"/>
              <a:ext cx="1213" cy="1022"/>
            </a:xfrm>
            <a:custGeom>
              <a:avLst/>
              <a:gdLst/>
              <a:ahLst/>
              <a:cxnLst/>
              <a:rect l="l" t="t" r="r" b="b"/>
              <a:pathLst>
                <a:path w="38" h="32" extrusionOk="0">
                  <a:moveTo>
                    <a:pt x="34" y="1"/>
                  </a:moveTo>
                  <a:lnTo>
                    <a:pt x="0" y="9"/>
                  </a:lnTo>
                  <a:lnTo>
                    <a:pt x="4" y="31"/>
                  </a:lnTo>
                  <a:lnTo>
                    <a:pt x="38" y="27"/>
                  </a:lnTo>
                  <a:lnTo>
                    <a:pt x="3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9" name="Google Shape;19699;p48">
              <a:extLst>
                <a:ext uri="{FF2B5EF4-FFF2-40B4-BE49-F238E27FC236}">
                  <a16:creationId xmlns:a16="http://schemas.microsoft.com/office/drawing/2014/main" id="{971A7256-C5D5-D63D-AE71-25558C3D21E3}"/>
                </a:ext>
              </a:extLst>
            </p:cNvPr>
            <p:cNvSpPr/>
            <p:nvPr/>
          </p:nvSpPr>
          <p:spPr>
            <a:xfrm>
              <a:off x="6865871" y="2116947"/>
              <a:ext cx="1118" cy="862"/>
            </a:xfrm>
            <a:custGeom>
              <a:avLst/>
              <a:gdLst/>
              <a:ahLst/>
              <a:cxnLst/>
              <a:rect l="l" t="t" r="r" b="b"/>
              <a:pathLst>
                <a:path w="35" h="27" extrusionOk="0">
                  <a:moveTo>
                    <a:pt x="1" y="1"/>
                  </a:moveTo>
                  <a:lnTo>
                    <a:pt x="1" y="27"/>
                  </a:lnTo>
                  <a:lnTo>
                    <a:pt x="35" y="27"/>
                  </a:lnTo>
                  <a:lnTo>
                    <a:pt x="35" y="4"/>
                  </a:lnTo>
                  <a:lnTo>
                    <a:pt x="1"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0" name="Google Shape;19700;p48">
              <a:extLst>
                <a:ext uri="{FF2B5EF4-FFF2-40B4-BE49-F238E27FC236}">
                  <a16:creationId xmlns:a16="http://schemas.microsoft.com/office/drawing/2014/main" id="{0ABEAA6F-8FA1-0F60-01D2-CD8ADCAA8C22}"/>
                </a:ext>
              </a:extLst>
            </p:cNvPr>
            <p:cNvSpPr/>
            <p:nvPr/>
          </p:nvSpPr>
          <p:spPr>
            <a:xfrm>
              <a:off x="6862869" y="2116819"/>
              <a:ext cx="1118" cy="894"/>
            </a:xfrm>
            <a:custGeom>
              <a:avLst/>
              <a:gdLst/>
              <a:ahLst/>
              <a:cxnLst/>
              <a:rect l="l" t="t" r="r" b="b"/>
              <a:pathLst>
                <a:path w="35" h="28" extrusionOk="0">
                  <a:moveTo>
                    <a:pt x="0" y="1"/>
                  </a:moveTo>
                  <a:lnTo>
                    <a:pt x="0" y="27"/>
                  </a:lnTo>
                  <a:lnTo>
                    <a:pt x="34" y="27"/>
                  </a:lnTo>
                  <a:lnTo>
                    <a:pt x="3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1" name="Google Shape;19701;p48">
              <a:extLst>
                <a:ext uri="{FF2B5EF4-FFF2-40B4-BE49-F238E27FC236}">
                  <a16:creationId xmlns:a16="http://schemas.microsoft.com/office/drawing/2014/main" id="{138073E1-80C3-503D-F664-56048E4F2046}"/>
                </a:ext>
              </a:extLst>
            </p:cNvPr>
            <p:cNvSpPr/>
            <p:nvPr/>
          </p:nvSpPr>
          <p:spPr>
            <a:xfrm>
              <a:off x="6860187" y="2116468"/>
              <a:ext cx="1118" cy="862"/>
            </a:xfrm>
            <a:custGeom>
              <a:avLst/>
              <a:gdLst/>
              <a:ahLst/>
              <a:cxnLst/>
              <a:rect l="l" t="t" r="r" b="b"/>
              <a:pathLst>
                <a:path w="35" h="27" extrusionOk="0">
                  <a:moveTo>
                    <a:pt x="1" y="0"/>
                  </a:moveTo>
                  <a:lnTo>
                    <a:pt x="1" y="27"/>
                  </a:lnTo>
                  <a:lnTo>
                    <a:pt x="31" y="27"/>
                  </a:lnTo>
                  <a:lnTo>
                    <a:pt x="35" y="4"/>
                  </a:lnTo>
                  <a:lnTo>
                    <a:pt x="1"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2" name="Google Shape;19702;p48">
              <a:extLst>
                <a:ext uri="{FF2B5EF4-FFF2-40B4-BE49-F238E27FC236}">
                  <a16:creationId xmlns:a16="http://schemas.microsoft.com/office/drawing/2014/main" id="{73AA59ED-82EA-861A-8BD3-17577A2AA7F5}"/>
                </a:ext>
              </a:extLst>
            </p:cNvPr>
            <p:cNvSpPr/>
            <p:nvPr/>
          </p:nvSpPr>
          <p:spPr>
            <a:xfrm>
              <a:off x="6857536" y="2116117"/>
              <a:ext cx="1118" cy="862"/>
            </a:xfrm>
            <a:custGeom>
              <a:avLst/>
              <a:gdLst/>
              <a:ahLst/>
              <a:cxnLst/>
              <a:rect l="l" t="t" r="r" b="b"/>
              <a:pathLst>
                <a:path w="35" h="27" extrusionOk="0">
                  <a:moveTo>
                    <a:pt x="5" y="0"/>
                  </a:moveTo>
                  <a:lnTo>
                    <a:pt x="1" y="23"/>
                  </a:lnTo>
                  <a:lnTo>
                    <a:pt x="35" y="27"/>
                  </a:lnTo>
                  <a:lnTo>
                    <a:pt x="35" y="4"/>
                  </a:lnTo>
                  <a:lnTo>
                    <a:pt x="5"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3" name="Google Shape;19703;p48">
              <a:extLst>
                <a:ext uri="{FF2B5EF4-FFF2-40B4-BE49-F238E27FC236}">
                  <a16:creationId xmlns:a16="http://schemas.microsoft.com/office/drawing/2014/main" id="{753B55FC-4E1B-4961-2415-CC0CC3353F01}"/>
                </a:ext>
              </a:extLst>
            </p:cNvPr>
            <p:cNvSpPr/>
            <p:nvPr/>
          </p:nvSpPr>
          <p:spPr>
            <a:xfrm>
              <a:off x="6854886" y="2115382"/>
              <a:ext cx="1245" cy="990"/>
            </a:xfrm>
            <a:custGeom>
              <a:avLst/>
              <a:gdLst/>
              <a:ahLst/>
              <a:cxnLst/>
              <a:rect l="l" t="t" r="r" b="b"/>
              <a:pathLst>
                <a:path w="39" h="31" extrusionOk="0">
                  <a:moveTo>
                    <a:pt x="4" y="0"/>
                  </a:moveTo>
                  <a:lnTo>
                    <a:pt x="1" y="23"/>
                  </a:lnTo>
                  <a:lnTo>
                    <a:pt x="35" y="31"/>
                  </a:lnTo>
                  <a:lnTo>
                    <a:pt x="38" y="4"/>
                  </a:lnTo>
                  <a:lnTo>
                    <a:pt x="4"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4" name="Google Shape;19704;p48">
              <a:extLst>
                <a:ext uri="{FF2B5EF4-FFF2-40B4-BE49-F238E27FC236}">
                  <a16:creationId xmlns:a16="http://schemas.microsoft.com/office/drawing/2014/main" id="{9CC4A532-3485-AB89-7BF9-142405C8CA21}"/>
                </a:ext>
              </a:extLst>
            </p:cNvPr>
            <p:cNvSpPr/>
            <p:nvPr/>
          </p:nvSpPr>
          <p:spPr>
            <a:xfrm>
              <a:off x="6852363" y="2114648"/>
              <a:ext cx="1245" cy="990"/>
            </a:xfrm>
            <a:custGeom>
              <a:avLst/>
              <a:gdLst/>
              <a:ahLst/>
              <a:cxnLst/>
              <a:rect l="l" t="t" r="r" b="b"/>
              <a:pathLst>
                <a:path w="39" h="31" extrusionOk="0">
                  <a:moveTo>
                    <a:pt x="4" y="1"/>
                  </a:moveTo>
                  <a:lnTo>
                    <a:pt x="0" y="27"/>
                  </a:lnTo>
                  <a:lnTo>
                    <a:pt x="34" y="31"/>
                  </a:lnTo>
                  <a:lnTo>
                    <a:pt x="38" y="4"/>
                  </a:lnTo>
                  <a:lnTo>
                    <a:pt x="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5" name="Google Shape;19705;p48">
              <a:extLst>
                <a:ext uri="{FF2B5EF4-FFF2-40B4-BE49-F238E27FC236}">
                  <a16:creationId xmlns:a16="http://schemas.microsoft.com/office/drawing/2014/main" id="{BF2AFB60-F831-599B-FDB6-34F5E7562449}"/>
                </a:ext>
              </a:extLst>
            </p:cNvPr>
            <p:cNvSpPr/>
            <p:nvPr/>
          </p:nvSpPr>
          <p:spPr>
            <a:xfrm>
              <a:off x="6849936" y="2113562"/>
              <a:ext cx="1245" cy="1245"/>
            </a:xfrm>
            <a:custGeom>
              <a:avLst/>
              <a:gdLst/>
              <a:ahLst/>
              <a:cxnLst/>
              <a:rect l="l" t="t" r="r" b="b"/>
              <a:pathLst>
                <a:path w="39" h="39" extrusionOk="0">
                  <a:moveTo>
                    <a:pt x="8" y="1"/>
                  </a:moveTo>
                  <a:lnTo>
                    <a:pt x="1" y="23"/>
                  </a:lnTo>
                  <a:lnTo>
                    <a:pt x="31" y="38"/>
                  </a:lnTo>
                  <a:lnTo>
                    <a:pt x="38" y="16"/>
                  </a:lnTo>
                  <a:lnTo>
                    <a:pt x="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6" name="Google Shape;19706;p48">
              <a:extLst>
                <a:ext uri="{FF2B5EF4-FFF2-40B4-BE49-F238E27FC236}">
                  <a16:creationId xmlns:a16="http://schemas.microsoft.com/office/drawing/2014/main" id="{8E05D038-8113-8154-E1BE-B0F022021678}"/>
                </a:ext>
              </a:extLst>
            </p:cNvPr>
            <p:cNvSpPr/>
            <p:nvPr/>
          </p:nvSpPr>
          <p:spPr>
            <a:xfrm>
              <a:off x="6847765" y="2112125"/>
              <a:ext cx="1373" cy="1245"/>
            </a:xfrm>
            <a:custGeom>
              <a:avLst/>
              <a:gdLst/>
              <a:ahLst/>
              <a:cxnLst/>
              <a:rect l="l" t="t" r="r" b="b"/>
              <a:pathLst>
                <a:path w="43" h="39" extrusionOk="0">
                  <a:moveTo>
                    <a:pt x="12" y="0"/>
                  </a:moveTo>
                  <a:lnTo>
                    <a:pt x="1" y="23"/>
                  </a:lnTo>
                  <a:lnTo>
                    <a:pt x="31" y="38"/>
                  </a:lnTo>
                  <a:lnTo>
                    <a:pt x="42" y="15"/>
                  </a:lnTo>
                  <a:lnTo>
                    <a:pt x="12"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7" name="Google Shape;19707;p48">
              <a:extLst>
                <a:ext uri="{FF2B5EF4-FFF2-40B4-BE49-F238E27FC236}">
                  <a16:creationId xmlns:a16="http://schemas.microsoft.com/office/drawing/2014/main" id="{7BFDFBB2-3701-B7FE-9D02-B12E035E6DE4}"/>
                </a:ext>
              </a:extLst>
            </p:cNvPr>
            <p:cNvSpPr/>
            <p:nvPr/>
          </p:nvSpPr>
          <p:spPr>
            <a:xfrm>
              <a:off x="6845849" y="2110081"/>
              <a:ext cx="1213" cy="1341"/>
            </a:xfrm>
            <a:custGeom>
              <a:avLst/>
              <a:gdLst/>
              <a:ahLst/>
              <a:cxnLst/>
              <a:rect l="l" t="t" r="r" b="b"/>
              <a:pathLst>
                <a:path w="38" h="42" extrusionOk="0">
                  <a:moveTo>
                    <a:pt x="15" y="0"/>
                  </a:moveTo>
                  <a:lnTo>
                    <a:pt x="0" y="19"/>
                  </a:lnTo>
                  <a:lnTo>
                    <a:pt x="23" y="42"/>
                  </a:lnTo>
                  <a:lnTo>
                    <a:pt x="38" y="23"/>
                  </a:lnTo>
                  <a:lnTo>
                    <a:pt x="15"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8" name="Google Shape;19708;p48">
              <a:extLst>
                <a:ext uri="{FF2B5EF4-FFF2-40B4-BE49-F238E27FC236}">
                  <a16:creationId xmlns:a16="http://schemas.microsoft.com/office/drawing/2014/main" id="{A44F5F3A-D213-E2FA-C22D-EBD2FDC962E2}"/>
                </a:ext>
              </a:extLst>
            </p:cNvPr>
            <p:cNvSpPr/>
            <p:nvPr/>
          </p:nvSpPr>
          <p:spPr>
            <a:xfrm>
              <a:off x="6844157" y="2107782"/>
              <a:ext cx="1245" cy="1341"/>
            </a:xfrm>
            <a:custGeom>
              <a:avLst/>
              <a:gdLst/>
              <a:ahLst/>
              <a:cxnLst/>
              <a:rect l="l" t="t" r="r" b="b"/>
              <a:pathLst>
                <a:path w="39" h="42" extrusionOk="0">
                  <a:moveTo>
                    <a:pt x="19" y="0"/>
                  </a:moveTo>
                  <a:lnTo>
                    <a:pt x="0" y="15"/>
                  </a:lnTo>
                  <a:lnTo>
                    <a:pt x="19" y="42"/>
                  </a:lnTo>
                  <a:lnTo>
                    <a:pt x="38" y="27"/>
                  </a:lnTo>
                  <a:lnTo>
                    <a:pt x="19"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9" name="Google Shape;19709;p48">
              <a:extLst>
                <a:ext uri="{FF2B5EF4-FFF2-40B4-BE49-F238E27FC236}">
                  <a16:creationId xmlns:a16="http://schemas.microsoft.com/office/drawing/2014/main" id="{274B46BF-3238-FA72-0061-32EBCEAC2725}"/>
                </a:ext>
              </a:extLst>
            </p:cNvPr>
            <p:cNvSpPr/>
            <p:nvPr/>
          </p:nvSpPr>
          <p:spPr>
            <a:xfrm>
              <a:off x="6842688" y="2104749"/>
              <a:ext cx="1022" cy="1245"/>
            </a:xfrm>
            <a:custGeom>
              <a:avLst/>
              <a:gdLst/>
              <a:ahLst/>
              <a:cxnLst/>
              <a:rect l="l" t="t" r="r" b="b"/>
              <a:pathLst>
                <a:path w="32" h="39" extrusionOk="0">
                  <a:moveTo>
                    <a:pt x="20" y="1"/>
                  </a:moveTo>
                  <a:lnTo>
                    <a:pt x="1" y="8"/>
                  </a:lnTo>
                  <a:lnTo>
                    <a:pt x="12" y="39"/>
                  </a:lnTo>
                  <a:lnTo>
                    <a:pt x="31" y="31"/>
                  </a:lnTo>
                  <a:lnTo>
                    <a:pt x="2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0" name="Google Shape;19710;p48">
              <a:extLst>
                <a:ext uri="{FF2B5EF4-FFF2-40B4-BE49-F238E27FC236}">
                  <a16:creationId xmlns:a16="http://schemas.microsoft.com/office/drawing/2014/main" id="{1A6191B0-57DE-02F7-D2B6-8E9C8B3FFB9A}"/>
                </a:ext>
              </a:extLst>
            </p:cNvPr>
            <p:cNvSpPr/>
            <p:nvPr/>
          </p:nvSpPr>
          <p:spPr>
            <a:xfrm>
              <a:off x="6841858" y="2101875"/>
              <a:ext cx="862" cy="1213"/>
            </a:xfrm>
            <a:custGeom>
              <a:avLst/>
              <a:gdLst/>
              <a:ahLst/>
              <a:cxnLst/>
              <a:rect l="l" t="t" r="r" b="b"/>
              <a:pathLst>
                <a:path w="27" h="38" extrusionOk="0">
                  <a:moveTo>
                    <a:pt x="23" y="0"/>
                  </a:moveTo>
                  <a:lnTo>
                    <a:pt x="0" y="4"/>
                  </a:lnTo>
                  <a:lnTo>
                    <a:pt x="8" y="38"/>
                  </a:lnTo>
                  <a:lnTo>
                    <a:pt x="27" y="30"/>
                  </a:lnTo>
                  <a:lnTo>
                    <a:pt x="23"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1" name="Google Shape;19711;p48">
              <a:extLst>
                <a:ext uri="{FF2B5EF4-FFF2-40B4-BE49-F238E27FC236}">
                  <a16:creationId xmlns:a16="http://schemas.microsoft.com/office/drawing/2014/main" id="{DA87500B-F39C-A7D3-D12E-41186FE7CB61}"/>
                </a:ext>
              </a:extLst>
            </p:cNvPr>
            <p:cNvSpPr/>
            <p:nvPr/>
          </p:nvSpPr>
          <p:spPr>
            <a:xfrm>
              <a:off x="6841506" y="2098713"/>
              <a:ext cx="734" cy="1118"/>
            </a:xfrm>
            <a:custGeom>
              <a:avLst/>
              <a:gdLst/>
              <a:ahLst/>
              <a:cxnLst/>
              <a:rect l="l" t="t" r="r" b="b"/>
              <a:pathLst>
                <a:path w="23" h="35" extrusionOk="0">
                  <a:moveTo>
                    <a:pt x="19" y="1"/>
                  </a:moveTo>
                  <a:lnTo>
                    <a:pt x="0" y="4"/>
                  </a:lnTo>
                  <a:lnTo>
                    <a:pt x="0" y="35"/>
                  </a:lnTo>
                  <a:lnTo>
                    <a:pt x="23" y="35"/>
                  </a:lnTo>
                  <a:lnTo>
                    <a:pt x="19"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2" name="Google Shape;19712;p48">
              <a:extLst>
                <a:ext uri="{FF2B5EF4-FFF2-40B4-BE49-F238E27FC236}">
                  <a16:creationId xmlns:a16="http://schemas.microsoft.com/office/drawing/2014/main" id="{72A2B3B2-CC6B-21CF-84FF-102CCA26C7FC}"/>
                </a:ext>
              </a:extLst>
            </p:cNvPr>
            <p:cNvSpPr/>
            <p:nvPr/>
          </p:nvSpPr>
          <p:spPr>
            <a:xfrm>
              <a:off x="6841602" y="2096414"/>
              <a:ext cx="639" cy="1118"/>
            </a:xfrm>
            <a:custGeom>
              <a:avLst/>
              <a:gdLst/>
              <a:ahLst/>
              <a:cxnLst/>
              <a:rect l="l" t="t" r="r" b="b"/>
              <a:pathLst>
                <a:path w="20" h="35" extrusionOk="0">
                  <a:moveTo>
                    <a:pt x="1" y="1"/>
                  </a:moveTo>
                  <a:lnTo>
                    <a:pt x="1" y="35"/>
                  </a:lnTo>
                  <a:lnTo>
                    <a:pt x="20" y="31"/>
                  </a:lnTo>
                  <a:lnTo>
                    <a:pt x="2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3" name="Google Shape;19713;p48">
              <a:extLst>
                <a:ext uri="{FF2B5EF4-FFF2-40B4-BE49-F238E27FC236}">
                  <a16:creationId xmlns:a16="http://schemas.microsoft.com/office/drawing/2014/main" id="{D499EC6C-EBAF-F453-F458-A7F43E9CA562}"/>
                </a:ext>
              </a:extLst>
            </p:cNvPr>
            <p:cNvSpPr/>
            <p:nvPr/>
          </p:nvSpPr>
          <p:spPr>
            <a:xfrm>
              <a:off x="6841730" y="2094371"/>
              <a:ext cx="766" cy="1118"/>
            </a:xfrm>
            <a:custGeom>
              <a:avLst/>
              <a:gdLst/>
              <a:ahLst/>
              <a:cxnLst/>
              <a:rect l="l" t="t" r="r" b="b"/>
              <a:pathLst>
                <a:path w="24" h="35" extrusionOk="0">
                  <a:moveTo>
                    <a:pt x="1" y="1"/>
                  </a:moveTo>
                  <a:lnTo>
                    <a:pt x="1" y="31"/>
                  </a:lnTo>
                  <a:lnTo>
                    <a:pt x="20" y="35"/>
                  </a:lnTo>
                  <a:lnTo>
                    <a:pt x="23"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4" name="Google Shape;19714;p48">
              <a:extLst>
                <a:ext uri="{FF2B5EF4-FFF2-40B4-BE49-F238E27FC236}">
                  <a16:creationId xmlns:a16="http://schemas.microsoft.com/office/drawing/2014/main" id="{9F7D4724-4AAD-A026-E7FD-E712E2F5B287}"/>
                </a:ext>
              </a:extLst>
            </p:cNvPr>
            <p:cNvSpPr/>
            <p:nvPr/>
          </p:nvSpPr>
          <p:spPr>
            <a:xfrm>
              <a:off x="6842081" y="2091976"/>
              <a:ext cx="766" cy="1118"/>
            </a:xfrm>
            <a:custGeom>
              <a:avLst/>
              <a:gdLst/>
              <a:ahLst/>
              <a:cxnLst/>
              <a:rect l="l" t="t" r="r" b="b"/>
              <a:pathLst>
                <a:path w="24" h="35" extrusionOk="0">
                  <a:moveTo>
                    <a:pt x="5" y="0"/>
                  </a:moveTo>
                  <a:lnTo>
                    <a:pt x="1" y="34"/>
                  </a:lnTo>
                  <a:lnTo>
                    <a:pt x="20" y="34"/>
                  </a:lnTo>
                  <a:lnTo>
                    <a:pt x="24" y="4"/>
                  </a:lnTo>
                  <a:lnTo>
                    <a:pt x="5"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5" name="Google Shape;19715;p48">
              <a:extLst>
                <a:ext uri="{FF2B5EF4-FFF2-40B4-BE49-F238E27FC236}">
                  <a16:creationId xmlns:a16="http://schemas.microsoft.com/office/drawing/2014/main" id="{C780BBE4-7868-C5D9-6C1D-2A08618ACAA0}"/>
                </a:ext>
              </a:extLst>
            </p:cNvPr>
            <p:cNvSpPr/>
            <p:nvPr/>
          </p:nvSpPr>
          <p:spPr>
            <a:xfrm>
              <a:off x="6847541" y="2087122"/>
              <a:ext cx="1118" cy="1022"/>
            </a:xfrm>
            <a:custGeom>
              <a:avLst/>
              <a:gdLst/>
              <a:ahLst/>
              <a:cxnLst/>
              <a:rect l="l" t="t" r="r" b="b"/>
              <a:pathLst>
                <a:path w="35" h="32" extrusionOk="0">
                  <a:moveTo>
                    <a:pt x="4" y="1"/>
                  </a:moveTo>
                  <a:lnTo>
                    <a:pt x="0" y="24"/>
                  </a:lnTo>
                  <a:lnTo>
                    <a:pt x="30" y="31"/>
                  </a:lnTo>
                  <a:lnTo>
                    <a:pt x="34" y="8"/>
                  </a:lnTo>
                  <a:lnTo>
                    <a:pt x="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6" name="Google Shape;19716;p48">
              <a:extLst>
                <a:ext uri="{FF2B5EF4-FFF2-40B4-BE49-F238E27FC236}">
                  <a16:creationId xmlns:a16="http://schemas.microsoft.com/office/drawing/2014/main" id="{86F8D8FA-8F6F-7F32-2470-128336C26FE9}"/>
                </a:ext>
              </a:extLst>
            </p:cNvPr>
            <p:cNvSpPr/>
            <p:nvPr/>
          </p:nvSpPr>
          <p:spPr>
            <a:xfrm>
              <a:off x="6845594" y="2087122"/>
              <a:ext cx="1118" cy="894"/>
            </a:xfrm>
            <a:custGeom>
              <a:avLst/>
              <a:gdLst/>
              <a:ahLst/>
              <a:cxnLst/>
              <a:rect l="l" t="t" r="r" b="b"/>
              <a:pathLst>
                <a:path w="35" h="28" extrusionOk="0">
                  <a:moveTo>
                    <a:pt x="31" y="1"/>
                  </a:moveTo>
                  <a:lnTo>
                    <a:pt x="1" y="5"/>
                  </a:lnTo>
                  <a:lnTo>
                    <a:pt x="4" y="27"/>
                  </a:lnTo>
                  <a:lnTo>
                    <a:pt x="35" y="24"/>
                  </a:lnTo>
                  <a:lnTo>
                    <a:pt x="31"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7" name="Google Shape;19717;p48">
              <a:extLst>
                <a:ext uri="{FF2B5EF4-FFF2-40B4-BE49-F238E27FC236}">
                  <a16:creationId xmlns:a16="http://schemas.microsoft.com/office/drawing/2014/main" id="{1D19F7A1-7443-DF71-C205-450646D2A448}"/>
                </a:ext>
              </a:extLst>
            </p:cNvPr>
            <p:cNvSpPr/>
            <p:nvPr/>
          </p:nvSpPr>
          <p:spPr>
            <a:xfrm>
              <a:off x="6843901" y="2087729"/>
              <a:ext cx="1118" cy="1245"/>
            </a:xfrm>
            <a:custGeom>
              <a:avLst/>
              <a:gdLst/>
              <a:ahLst/>
              <a:cxnLst/>
              <a:rect l="l" t="t" r="r" b="b"/>
              <a:pathLst>
                <a:path w="35" h="39" extrusionOk="0">
                  <a:moveTo>
                    <a:pt x="20" y="1"/>
                  </a:moveTo>
                  <a:lnTo>
                    <a:pt x="1" y="23"/>
                  </a:lnTo>
                  <a:lnTo>
                    <a:pt x="16" y="39"/>
                  </a:lnTo>
                  <a:lnTo>
                    <a:pt x="35" y="16"/>
                  </a:lnTo>
                  <a:lnTo>
                    <a:pt x="2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8" name="Google Shape;19718;p48">
              <a:extLst>
                <a:ext uri="{FF2B5EF4-FFF2-40B4-BE49-F238E27FC236}">
                  <a16:creationId xmlns:a16="http://schemas.microsoft.com/office/drawing/2014/main" id="{0975256B-28F2-220A-C18F-32052D6FAB9C}"/>
                </a:ext>
              </a:extLst>
            </p:cNvPr>
            <p:cNvSpPr/>
            <p:nvPr/>
          </p:nvSpPr>
          <p:spPr>
            <a:xfrm>
              <a:off x="6842688" y="2089421"/>
              <a:ext cx="1118" cy="1245"/>
            </a:xfrm>
            <a:custGeom>
              <a:avLst/>
              <a:gdLst/>
              <a:ahLst/>
              <a:cxnLst/>
              <a:rect l="l" t="t" r="r" b="b"/>
              <a:pathLst>
                <a:path w="35" h="39" extrusionOk="0">
                  <a:moveTo>
                    <a:pt x="12" y="1"/>
                  </a:moveTo>
                  <a:lnTo>
                    <a:pt x="1" y="31"/>
                  </a:lnTo>
                  <a:lnTo>
                    <a:pt x="20" y="38"/>
                  </a:lnTo>
                  <a:lnTo>
                    <a:pt x="35" y="8"/>
                  </a:lnTo>
                  <a:lnTo>
                    <a:pt x="1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9" name="Google Shape;19719;p48">
              <a:extLst>
                <a:ext uri="{FF2B5EF4-FFF2-40B4-BE49-F238E27FC236}">
                  <a16:creationId xmlns:a16="http://schemas.microsoft.com/office/drawing/2014/main" id="{996C0E35-B628-DF59-11AD-99DD9FD4E76F}"/>
                </a:ext>
              </a:extLst>
            </p:cNvPr>
            <p:cNvSpPr/>
            <p:nvPr/>
          </p:nvSpPr>
          <p:spPr>
            <a:xfrm>
              <a:off x="6862965" y="2079905"/>
              <a:ext cx="20309" cy="20565"/>
            </a:xfrm>
            <a:custGeom>
              <a:avLst/>
              <a:gdLst/>
              <a:ahLst/>
              <a:cxnLst/>
              <a:rect l="l" t="t" r="r" b="b"/>
              <a:pathLst>
                <a:path w="636" h="644" extrusionOk="0">
                  <a:moveTo>
                    <a:pt x="1" y="0"/>
                  </a:moveTo>
                  <a:cubicBezTo>
                    <a:pt x="77" y="57"/>
                    <a:pt x="163" y="140"/>
                    <a:pt x="243" y="242"/>
                  </a:cubicBezTo>
                  <a:cubicBezTo>
                    <a:pt x="352" y="378"/>
                    <a:pt x="428" y="525"/>
                    <a:pt x="458" y="639"/>
                  </a:cubicBezTo>
                  <a:cubicBezTo>
                    <a:pt x="480" y="642"/>
                    <a:pt x="501" y="644"/>
                    <a:pt x="519" y="644"/>
                  </a:cubicBezTo>
                  <a:cubicBezTo>
                    <a:pt x="544" y="644"/>
                    <a:pt x="564" y="640"/>
                    <a:pt x="576" y="631"/>
                  </a:cubicBezTo>
                  <a:cubicBezTo>
                    <a:pt x="636" y="582"/>
                    <a:pt x="492" y="359"/>
                    <a:pt x="326" y="227"/>
                  </a:cubicBezTo>
                  <a:cubicBezTo>
                    <a:pt x="171" y="95"/>
                    <a:pt x="69" y="26"/>
                    <a:pt x="1" y="0"/>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0" name="Google Shape;19720;p48">
              <a:extLst>
                <a:ext uri="{FF2B5EF4-FFF2-40B4-BE49-F238E27FC236}">
                  <a16:creationId xmlns:a16="http://schemas.microsoft.com/office/drawing/2014/main" id="{C925A112-34B0-1AAB-5A42-884CD0FB5CFE}"/>
                </a:ext>
              </a:extLst>
            </p:cNvPr>
            <p:cNvSpPr/>
            <p:nvPr/>
          </p:nvSpPr>
          <p:spPr>
            <a:xfrm>
              <a:off x="6842943" y="2088591"/>
              <a:ext cx="14625" cy="13060"/>
            </a:xfrm>
            <a:custGeom>
              <a:avLst/>
              <a:gdLst/>
              <a:ahLst/>
              <a:cxnLst/>
              <a:rect l="l" t="t" r="r" b="b"/>
              <a:pathLst>
                <a:path w="458" h="409" extrusionOk="0">
                  <a:moveTo>
                    <a:pt x="130" y="0"/>
                  </a:moveTo>
                  <a:cubicBezTo>
                    <a:pt x="128" y="0"/>
                    <a:pt x="127" y="0"/>
                    <a:pt x="125" y="0"/>
                  </a:cubicBezTo>
                  <a:cubicBezTo>
                    <a:pt x="34" y="12"/>
                    <a:pt x="0" y="155"/>
                    <a:pt x="38" y="201"/>
                  </a:cubicBezTo>
                  <a:cubicBezTo>
                    <a:pt x="61" y="235"/>
                    <a:pt x="257" y="329"/>
                    <a:pt x="458" y="408"/>
                  </a:cubicBezTo>
                  <a:cubicBezTo>
                    <a:pt x="454" y="401"/>
                    <a:pt x="454" y="393"/>
                    <a:pt x="454" y="390"/>
                  </a:cubicBezTo>
                  <a:cubicBezTo>
                    <a:pt x="435" y="295"/>
                    <a:pt x="412" y="208"/>
                    <a:pt x="386" y="129"/>
                  </a:cubicBezTo>
                  <a:cubicBezTo>
                    <a:pt x="272" y="63"/>
                    <a:pt x="183" y="0"/>
                    <a:pt x="130" y="0"/>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1" name="Google Shape;19721;p48">
              <a:extLst>
                <a:ext uri="{FF2B5EF4-FFF2-40B4-BE49-F238E27FC236}">
                  <a16:creationId xmlns:a16="http://schemas.microsoft.com/office/drawing/2014/main" id="{2A1F358B-2640-12A5-A29B-309895EFC6A8}"/>
                </a:ext>
              </a:extLst>
            </p:cNvPr>
            <p:cNvSpPr/>
            <p:nvPr/>
          </p:nvSpPr>
          <p:spPr>
            <a:xfrm>
              <a:off x="6841889" y="2096670"/>
              <a:ext cx="16541" cy="12454"/>
            </a:xfrm>
            <a:custGeom>
              <a:avLst/>
              <a:gdLst/>
              <a:ahLst/>
              <a:cxnLst/>
              <a:rect l="l" t="t" r="r" b="b"/>
              <a:pathLst>
                <a:path w="518" h="390" extrusionOk="0">
                  <a:moveTo>
                    <a:pt x="84" y="0"/>
                  </a:moveTo>
                  <a:cubicBezTo>
                    <a:pt x="1" y="0"/>
                    <a:pt x="57" y="190"/>
                    <a:pt x="109" y="239"/>
                  </a:cubicBezTo>
                  <a:cubicBezTo>
                    <a:pt x="135" y="265"/>
                    <a:pt x="332" y="337"/>
                    <a:pt x="517" y="390"/>
                  </a:cubicBezTo>
                  <a:cubicBezTo>
                    <a:pt x="514" y="326"/>
                    <a:pt x="506" y="258"/>
                    <a:pt x="495" y="189"/>
                  </a:cubicBezTo>
                  <a:cubicBezTo>
                    <a:pt x="487" y="186"/>
                    <a:pt x="479" y="182"/>
                    <a:pt x="472" y="178"/>
                  </a:cubicBezTo>
                  <a:cubicBezTo>
                    <a:pt x="275" y="106"/>
                    <a:pt x="128" y="0"/>
                    <a:pt x="86" y="0"/>
                  </a:cubicBezTo>
                  <a:cubicBezTo>
                    <a:pt x="86" y="0"/>
                    <a:pt x="85" y="0"/>
                    <a:pt x="84" y="0"/>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2" name="Google Shape;19722;p48">
              <a:extLst>
                <a:ext uri="{FF2B5EF4-FFF2-40B4-BE49-F238E27FC236}">
                  <a16:creationId xmlns:a16="http://schemas.microsoft.com/office/drawing/2014/main" id="{C53DC875-E6F2-C2CA-E958-F534DD500769}"/>
                </a:ext>
              </a:extLst>
            </p:cNvPr>
            <p:cNvSpPr/>
            <p:nvPr/>
          </p:nvSpPr>
          <p:spPr>
            <a:xfrm>
              <a:off x="6843550" y="2105611"/>
              <a:ext cx="15008" cy="9803"/>
            </a:xfrm>
            <a:custGeom>
              <a:avLst/>
              <a:gdLst/>
              <a:ahLst/>
              <a:cxnLst/>
              <a:rect l="l" t="t" r="r" b="b"/>
              <a:pathLst>
                <a:path w="470" h="307" extrusionOk="0">
                  <a:moveTo>
                    <a:pt x="76" y="0"/>
                  </a:moveTo>
                  <a:cubicBezTo>
                    <a:pt x="0" y="8"/>
                    <a:pt x="133" y="170"/>
                    <a:pt x="182" y="208"/>
                  </a:cubicBezTo>
                  <a:cubicBezTo>
                    <a:pt x="208" y="227"/>
                    <a:pt x="325" y="276"/>
                    <a:pt x="469" y="306"/>
                  </a:cubicBezTo>
                  <a:cubicBezTo>
                    <a:pt x="469" y="253"/>
                    <a:pt x="469" y="197"/>
                    <a:pt x="469" y="140"/>
                  </a:cubicBezTo>
                  <a:cubicBezTo>
                    <a:pt x="299" y="91"/>
                    <a:pt x="110" y="0"/>
                    <a:pt x="76" y="0"/>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3" name="Google Shape;19723;p48">
              <a:extLst>
                <a:ext uri="{FF2B5EF4-FFF2-40B4-BE49-F238E27FC236}">
                  <a16:creationId xmlns:a16="http://schemas.microsoft.com/office/drawing/2014/main" id="{4D4C2BFD-641E-86D5-3D8A-AC231629E5CD}"/>
                </a:ext>
              </a:extLst>
            </p:cNvPr>
            <p:cNvSpPr/>
            <p:nvPr/>
          </p:nvSpPr>
          <p:spPr>
            <a:xfrm>
              <a:off x="6877335" y="2102226"/>
              <a:ext cx="5460" cy="10889"/>
            </a:xfrm>
            <a:custGeom>
              <a:avLst/>
              <a:gdLst/>
              <a:ahLst/>
              <a:cxnLst/>
              <a:rect l="l" t="t" r="r" b="b"/>
              <a:pathLst>
                <a:path w="171" h="341" extrusionOk="0">
                  <a:moveTo>
                    <a:pt x="16" y="0"/>
                  </a:moveTo>
                  <a:lnTo>
                    <a:pt x="16" y="0"/>
                  </a:lnTo>
                  <a:cubicBezTo>
                    <a:pt x="20" y="23"/>
                    <a:pt x="23" y="49"/>
                    <a:pt x="23" y="76"/>
                  </a:cubicBezTo>
                  <a:cubicBezTo>
                    <a:pt x="31" y="178"/>
                    <a:pt x="23" y="269"/>
                    <a:pt x="1" y="341"/>
                  </a:cubicBezTo>
                  <a:cubicBezTo>
                    <a:pt x="91" y="257"/>
                    <a:pt x="171" y="106"/>
                    <a:pt x="129" y="31"/>
                  </a:cubicBezTo>
                  <a:cubicBezTo>
                    <a:pt x="122" y="19"/>
                    <a:pt x="73" y="8"/>
                    <a:pt x="16" y="0"/>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4" name="Google Shape;19724;p48">
              <a:extLst>
                <a:ext uri="{FF2B5EF4-FFF2-40B4-BE49-F238E27FC236}">
                  <a16:creationId xmlns:a16="http://schemas.microsoft.com/office/drawing/2014/main" id="{CF8ABBE1-33F0-12B8-5742-B62B32670621}"/>
                </a:ext>
              </a:extLst>
            </p:cNvPr>
            <p:cNvSpPr/>
            <p:nvPr/>
          </p:nvSpPr>
          <p:spPr>
            <a:xfrm>
              <a:off x="6867691" y="2092870"/>
              <a:ext cx="5077" cy="5365"/>
            </a:xfrm>
            <a:custGeom>
              <a:avLst/>
              <a:gdLst/>
              <a:ahLst/>
              <a:cxnLst/>
              <a:rect l="l" t="t" r="r" b="b"/>
              <a:pathLst>
                <a:path w="159" h="168" extrusionOk="0">
                  <a:moveTo>
                    <a:pt x="8" y="0"/>
                  </a:moveTo>
                  <a:cubicBezTo>
                    <a:pt x="6" y="0"/>
                    <a:pt x="5" y="1"/>
                    <a:pt x="4" y="2"/>
                  </a:cubicBezTo>
                  <a:cubicBezTo>
                    <a:pt x="0" y="21"/>
                    <a:pt x="31" y="93"/>
                    <a:pt x="42" y="104"/>
                  </a:cubicBezTo>
                  <a:cubicBezTo>
                    <a:pt x="52" y="118"/>
                    <a:pt x="128" y="167"/>
                    <a:pt x="147" y="167"/>
                  </a:cubicBezTo>
                  <a:cubicBezTo>
                    <a:pt x="150" y="167"/>
                    <a:pt x="151" y="166"/>
                    <a:pt x="152" y="165"/>
                  </a:cubicBezTo>
                  <a:cubicBezTo>
                    <a:pt x="159" y="151"/>
                    <a:pt x="33" y="0"/>
                    <a:pt x="8" y="0"/>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5" name="Google Shape;19725;p48">
              <a:extLst>
                <a:ext uri="{FF2B5EF4-FFF2-40B4-BE49-F238E27FC236}">
                  <a16:creationId xmlns:a16="http://schemas.microsoft.com/office/drawing/2014/main" id="{3BCFCD11-2B42-EB9F-C18C-33838678B0A4}"/>
                </a:ext>
              </a:extLst>
            </p:cNvPr>
            <p:cNvSpPr/>
            <p:nvPr/>
          </p:nvSpPr>
          <p:spPr>
            <a:xfrm>
              <a:off x="6860570" y="2080256"/>
              <a:ext cx="5716" cy="9452"/>
            </a:xfrm>
            <a:custGeom>
              <a:avLst/>
              <a:gdLst/>
              <a:ahLst/>
              <a:cxnLst/>
              <a:rect l="l" t="t" r="r" b="b"/>
              <a:pathLst>
                <a:path w="179" h="296" extrusionOk="0">
                  <a:moveTo>
                    <a:pt x="23" y="1"/>
                  </a:moveTo>
                  <a:cubicBezTo>
                    <a:pt x="11" y="1"/>
                    <a:pt x="2" y="4"/>
                    <a:pt x="0" y="12"/>
                  </a:cubicBezTo>
                  <a:cubicBezTo>
                    <a:pt x="0" y="34"/>
                    <a:pt x="148" y="284"/>
                    <a:pt x="170" y="295"/>
                  </a:cubicBezTo>
                  <a:cubicBezTo>
                    <a:pt x="171" y="295"/>
                    <a:pt x="171" y="296"/>
                    <a:pt x="171" y="296"/>
                  </a:cubicBezTo>
                  <a:cubicBezTo>
                    <a:pt x="178" y="296"/>
                    <a:pt x="135" y="201"/>
                    <a:pt x="99" y="121"/>
                  </a:cubicBezTo>
                  <a:cubicBezTo>
                    <a:pt x="76" y="65"/>
                    <a:pt x="95" y="27"/>
                    <a:pt x="80" y="15"/>
                  </a:cubicBezTo>
                  <a:cubicBezTo>
                    <a:pt x="75" y="11"/>
                    <a:pt x="44" y="1"/>
                    <a:pt x="23"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6" name="Google Shape;19726;p48">
              <a:extLst>
                <a:ext uri="{FF2B5EF4-FFF2-40B4-BE49-F238E27FC236}">
                  <a16:creationId xmlns:a16="http://schemas.microsoft.com/office/drawing/2014/main" id="{9738FA40-5503-FE1A-3AED-E680E04D258D}"/>
                </a:ext>
              </a:extLst>
            </p:cNvPr>
            <p:cNvSpPr/>
            <p:nvPr/>
          </p:nvSpPr>
          <p:spPr>
            <a:xfrm>
              <a:off x="6872161" y="2102386"/>
              <a:ext cx="4247" cy="11591"/>
            </a:xfrm>
            <a:custGeom>
              <a:avLst/>
              <a:gdLst/>
              <a:ahLst/>
              <a:cxnLst/>
              <a:rect l="l" t="t" r="r" b="b"/>
              <a:pathLst>
                <a:path w="133" h="363" extrusionOk="0">
                  <a:moveTo>
                    <a:pt x="95" y="1"/>
                  </a:moveTo>
                  <a:cubicBezTo>
                    <a:pt x="72" y="1"/>
                    <a:pt x="43" y="10"/>
                    <a:pt x="38" y="22"/>
                  </a:cubicBezTo>
                  <a:cubicBezTo>
                    <a:pt x="30" y="44"/>
                    <a:pt x="0" y="354"/>
                    <a:pt x="12" y="362"/>
                  </a:cubicBezTo>
                  <a:cubicBezTo>
                    <a:pt x="12" y="362"/>
                    <a:pt x="12" y="362"/>
                    <a:pt x="12" y="362"/>
                  </a:cubicBezTo>
                  <a:cubicBezTo>
                    <a:pt x="28" y="362"/>
                    <a:pt x="65" y="127"/>
                    <a:pt x="76" y="109"/>
                  </a:cubicBezTo>
                  <a:cubicBezTo>
                    <a:pt x="87" y="90"/>
                    <a:pt x="133" y="37"/>
                    <a:pt x="121" y="10"/>
                  </a:cubicBezTo>
                  <a:cubicBezTo>
                    <a:pt x="118" y="4"/>
                    <a:pt x="108" y="1"/>
                    <a:pt x="95"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7" name="Google Shape;19727;p48">
              <a:extLst>
                <a:ext uri="{FF2B5EF4-FFF2-40B4-BE49-F238E27FC236}">
                  <a16:creationId xmlns:a16="http://schemas.microsoft.com/office/drawing/2014/main" id="{038A357B-638B-E1A7-4AC6-7AEB88836D14}"/>
                </a:ext>
              </a:extLst>
            </p:cNvPr>
            <p:cNvSpPr/>
            <p:nvPr/>
          </p:nvSpPr>
          <p:spPr>
            <a:xfrm>
              <a:off x="6843167" y="2088878"/>
              <a:ext cx="5588" cy="6865"/>
            </a:xfrm>
            <a:custGeom>
              <a:avLst/>
              <a:gdLst/>
              <a:ahLst/>
              <a:cxnLst/>
              <a:rect l="l" t="t" r="r" b="b"/>
              <a:pathLst>
                <a:path w="175" h="215" extrusionOk="0">
                  <a:moveTo>
                    <a:pt x="128" y="1"/>
                  </a:moveTo>
                  <a:cubicBezTo>
                    <a:pt x="94" y="1"/>
                    <a:pt x="51" y="22"/>
                    <a:pt x="31" y="86"/>
                  </a:cubicBezTo>
                  <a:cubicBezTo>
                    <a:pt x="1" y="180"/>
                    <a:pt x="61" y="210"/>
                    <a:pt x="73" y="214"/>
                  </a:cubicBezTo>
                  <a:cubicBezTo>
                    <a:pt x="80" y="214"/>
                    <a:pt x="61" y="161"/>
                    <a:pt x="77" y="105"/>
                  </a:cubicBezTo>
                  <a:cubicBezTo>
                    <a:pt x="95" y="37"/>
                    <a:pt x="175" y="14"/>
                    <a:pt x="156" y="6"/>
                  </a:cubicBezTo>
                  <a:cubicBezTo>
                    <a:pt x="148" y="3"/>
                    <a:pt x="138" y="1"/>
                    <a:pt x="128"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8" name="Google Shape;19728;p48">
              <a:extLst>
                <a:ext uri="{FF2B5EF4-FFF2-40B4-BE49-F238E27FC236}">
                  <a16:creationId xmlns:a16="http://schemas.microsoft.com/office/drawing/2014/main" id="{A1118E72-FFD0-202A-4B28-4A719FD9A9AE}"/>
                </a:ext>
              </a:extLst>
            </p:cNvPr>
            <p:cNvSpPr/>
            <p:nvPr/>
          </p:nvSpPr>
          <p:spPr>
            <a:xfrm>
              <a:off x="6843135" y="2097085"/>
              <a:ext cx="3928" cy="7568"/>
            </a:xfrm>
            <a:custGeom>
              <a:avLst/>
              <a:gdLst/>
              <a:ahLst/>
              <a:cxnLst/>
              <a:rect l="l" t="t" r="r" b="b"/>
              <a:pathLst>
                <a:path w="123" h="237" extrusionOk="0">
                  <a:moveTo>
                    <a:pt x="49" y="1"/>
                  </a:moveTo>
                  <a:cubicBezTo>
                    <a:pt x="24" y="1"/>
                    <a:pt x="1" y="23"/>
                    <a:pt x="17" y="97"/>
                  </a:cubicBezTo>
                  <a:cubicBezTo>
                    <a:pt x="40" y="188"/>
                    <a:pt x="78" y="222"/>
                    <a:pt x="115" y="237"/>
                  </a:cubicBezTo>
                  <a:cubicBezTo>
                    <a:pt x="123" y="237"/>
                    <a:pt x="78" y="188"/>
                    <a:pt x="74" y="124"/>
                  </a:cubicBezTo>
                  <a:cubicBezTo>
                    <a:pt x="66" y="52"/>
                    <a:pt x="81" y="10"/>
                    <a:pt x="62" y="3"/>
                  </a:cubicBezTo>
                  <a:cubicBezTo>
                    <a:pt x="58" y="1"/>
                    <a:pt x="54" y="1"/>
                    <a:pt x="49"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9" name="Google Shape;19729;p48">
              <a:extLst>
                <a:ext uri="{FF2B5EF4-FFF2-40B4-BE49-F238E27FC236}">
                  <a16:creationId xmlns:a16="http://schemas.microsoft.com/office/drawing/2014/main" id="{B3FAD49E-B3A5-AE68-CBAC-9CF3690A8D26}"/>
                </a:ext>
              </a:extLst>
            </p:cNvPr>
            <p:cNvSpPr/>
            <p:nvPr/>
          </p:nvSpPr>
          <p:spPr>
            <a:xfrm>
              <a:off x="6845434" y="2106281"/>
              <a:ext cx="5876" cy="6355"/>
            </a:xfrm>
            <a:custGeom>
              <a:avLst/>
              <a:gdLst/>
              <a:ahLst/>
              <a:cxnLst/>
              <a:rect l="l" t="t" r="r" b="b"/>
              <a:pathLst>
                <a:path w="184" h="199" extrusionOk="0">
                  <a:moveTo>
                    <a:pt x="35" y="1"/>
                  </a:moveTo>
                  <a:cubicBezTo>
                    <a:pt x="9" y="1"/>
                    <a:pt x="1" y="13"/>
                    <a:pt x="36" y="74"/>
                  </a:cubicBezTo>
                  <a:cubicBezTo>
                    <a:pt x="59" y="108"/>
                    <a:pt x="111" y="183"/>
                    <a:pt x="176" y="198"/>
                  </a:cubicBezTo>
                  <a:cubicBezTo>
                    <a:pt x="176" y="199"/>
                    <a:pt x="176" y="199"/>
                    <a:pt x="176" y="199"/>
                  </a:cubicBezTo>
                  <a:cubicBezTo>
                    <a:pt x="184" y="199"/>
                    <a:pt x="115" y="118"/>
                    <a:pt x="108" y="93"/>
                  </a:cubicBezTo>
                  <a:cubicBezTo>
                    <a:pt x="89" y="43"/>
                    <a:pt x="81" y="6"/>
                    <a:pt x="51" y="2"/>
                  </a:cubicBezTo>
                  <a:cubicBezTo>
                    <a:pt x="45" y="1"/>
                    <a:pt x="40" y="1"/>
                    <a:pt x="35"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0" name="Google Shape;19730;p48">
              <a:extLst>
                <a:ext uri="{FF2B5EF4-FFF2-40B4-BE49-F238E27FC236}">
                  <a16:creationId xmlns:a16="http://schemas.microsoft.com/office/drawing/2014/main" id="{CA5C868E-596C-D993-D182-3F9A3D8A4770}"/>
                </a:ext>
              </a:extLst>
            </p:cNvPr>
            <p:cNvSpPr/>
            <p:nvPr/>
          </p:nvSpPr>
          <p:spPr>
            <a:xfrm>
              <a:off x="6877718" y="2099320"/>
              <a:ext cx="14402" cy="17084"/>
            </a:xfrm>
            <a:custGeom>
              <a:avLst/>
              <a:gdLst/>
              <a:ahLst/>
              <a:cxnLst/>
              <a:rect l="l" t="t" r="r" b="b"/>
              <a:pathLst>
                <a:path w="451" h="535" extrusionOk="0">
                  <a:moveTo>
                    <a:pt x="234" y="1"/>
                  </a:moveTo>
                  <a:cubicBezTo>
                    <a:pt x="257" y="307"/>
                    <a:pt x="0" y="515"/>
                    <a:pt x="166" y="534"/>
                  </a:cubicBezTo>
                  <a:cubicBezTo>
                    <a:pt x="174" y="534"/>
                    <a:pt x="182" y="535"/>
                    <a:pt x="189" y="535"/>
                  </a:cubicBezTo>
                  <a:cubicBezTo>
                    <a:pt x="450" y="535"/>
                    <a:pt x="325" y="23"/>
                    <a:pt x="325" y="23"/>
                  </a:cubicBezTo>
                  <a:lnTo>
                    <a:pt x="234" y="1"/>
                  </a:lnTo>
                  <a:close/>
                </a:path>
              </a:pathLst>
            </a:custGeom>
            <a:solidFill>
              <a:srgbClr val="BF5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1" name="Google Shape;19731;p48">
              <a:extLst>
                <a:ext uri="{FF2B5EF4-FFF2-40B4-BE49-F238E27FC236}">
                  <a16:creationId xmlns:a16="http://schemas.microsoft.com/office/drawing/2014/main" id="{A0CC61C7-595C-28E3-EA2B-AB259A403039}"/>
                </a:ext>
              </a:extLst>
            </p:cNvPr>
            <p:cNvSpPr/>
            <p:nvPr/>
          </p:nvSpPr>
          <p:spPr>
            <a:xfrm>
              <a:off x="6883018" y="2113179"/>
              <a:ext cx="2459" cy="2587"/>
            </a:xfrm>
            <a:custGeom>
              <a:avLst/>
              <a:gdLst/>
              <a:ahLst/>
              <a:cxnLst/>
              <a:rect l="l" t="t" r="r" b="b"/>
              <a:pathLst>
                <a:path w="77" h="81" extrusionOk="0">
                  <a:moveTo>
                    <a:pt x="33" y="1"/>
                  </a:moveTo>
                  <a:cubicBezTo>
                    <a:pt x="31" y="1"/>
                    <a:pt x="29" y="1"/>
                    <a:pt x="27" y="1"/>
                  </a:cubicBezTo>
                  <a:cubicBezTo>
                    <a:pt x="12" y="5"/>
                    <a:pt x="0" y="28"/>
                    <a:pt x="8" y="47"/>
                  </a:cubicBezTo>
                  <a:cubicBezTo>
                    <a:pt x="12" y="69"/>
                    <a:pt x="31" y="81"/>
                    <a:pt x="50" y="81"/>
                  </a:cubicBezTo>
                  <a:cubicBezTo>
                    <a:pt x="68" y="77"/>
                    <a:pt x="76" y="54"/>
                    <a:pt x="72" y="35"/>
                  </a:cubicBezTo>
                  <a:cubicBezTo>
                    <a:pt x="65" y="15"/>
                    <a:pt x="50" y="1"/>
                    <a:pt x="33" y="1"/>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2" name="Google Shape;19732;p48">
            <a:extLst>
              <a:ext uri="{FF2B5EF4-FFF2-40B4-BE49-F238E27FC236}">
                <a16:creationId xmlns:a16="http://schemas.microsoft.com/office/drawing/2014/main" id="{0A9968DC-0433-FBB3-6DD8-3CD6CDAB71F6}"/>
              </a:ext>
            </a:extLst>
          </p:cNvPr>
          <p:cNvSpPr txBox="1">
            <a:spLocks noGrp="1"/>
          </p:cNvSpPr>
          <p:nvPr>
            <p:ph type="title"/>
          </p:nvPr>
        </p:nvSpPr>
        <p:spPr>
          <a:xfrm>
            <a:off x="161947" y="265876"/>
            <a:ext cx="52660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First: some definitions</a:t>
            </a:r>
            <a:endParaRPr sz="3000" dirty="0"/>
          </a:p>
        </p:txBody>
      </p:sp>
      <p:sp>
        <p:nvSpPr>
          <p:cNvPr id="2" name="Google Shape;19580;p48">
            <a:extLst>
              <a:ext uri="{FF2B5EF4-FFF2-40B4-BE49-F238E27FC236}">
                <a16:creationId xmlns:a16="http://schemas.microsoft.com/office/drawing/2014/main" id="{FF88F149-0A03-4D49-AF5C-DFF8BE3CF49F}"/>
              </a:ext>
            </a:extLst>
          </p:cNvPr>
          <p:cNvSpPr txBox="1">
            <a:spLocks/>
          </p:cNvSpPr>
          <p:nvPr/>
        </p:nvSpPr>
        <p:spPr>
          <a:xfrm>
            <a:off x="856947" y="1156685"/>
            <a:ext cx="6276979" cy="465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en-US" b="1" i="1" dirty="0"/>
              <a:t>AVG = </a:t>
            </a:r>
            <a:r>
              <a:rPr lang="en-US" sz="1200" dirty="0">
                <a:latin typeface="Aptos" panose="020B0004020202020204" pitchFamily="34" charset="0"/>
                <a:cs typeface="Times New Roman" panose="02020603050405020304" pitchFamily="18" charset="0"/>
              </a:rPr>
              <a:t>Batting Average - dividing a player's hits by his total at-bats.</a:t>
            </a:r>
            <a:endParaRPr lang="en-CA" sz="1200" dirty="0">
              <a:latin typeface="Aptos" panose="020B0004020202020204" pitchFamily="34" charset="0"/>
              <a:cs typeface="Times New Roman" panose="02020603050405020304" pitchFamily="18" charset="0"/>
            </a:endParaRPr>
          </a:p>
        </p:txBody>
      </p:sp>
      <p:sp>
        <p:nvSpPr>
          <p:cNvPr id="3" name="Google Shape;19580;p48">
            <a:extLst>
              <a:ext uri="{FF2B5EF4-FFF2-40B4-BE49-F238E27FC236}">
                <a16:creationId xmlns:a16="http://schemas.microsoft.com/office/drawing/2014/main" id="{7CAF781E-F3C2-8A85-C1EF-B68ACA01960E}"/>
              </a:ext>
            </a:extLst>
          </p:cNvPr>
          <p:cNvSpPr txBox="1">
            <a:spLocks/>
          </p:cNvSpPr>
          <p:nvPr/>
        </p:nvSpPr>
        <p:spPr>
          <a:xfrm>
            <a:off x="856147" y="1578122"/>
            <a:ext cx="6611453" cy="465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en-US" b="1" i="1" dirty="0"/>
              <a:t>CS = </a:t>
            </a:r>
            <a:r>
              <a:rPr lang="en-US" sz="1200" dirty="0">
                <a:latin typeface="Aptos" panose="020B0004020202020204" pitchFamily="34" charset="0"/>
                <a:cs typeface="Times New Roman" panose="02020603050405020304" pitchFamily="18" charset="0"/>
              </a:rPr>
              <a:t>Caught Stealing - occurs when a runner attempts to steal but is tagged out before reaching second base, third base or home plate.</a:t>
            </a:r>
            <a:endParaRPr lang="en-CA" sz="1200" dirty="0">
              <a:latin typeface="Aptos" panose="020B0004020202020204" pitchFamily="34" charset="0"/>
              <a:cs typeface="Times New Roman" panose="02020603050405020304" pitchFamily="18" charset="0"/>
            </a:endParaRPr>
          </a:p>
        </p:txBody>
      </p:sp>
      <p:sp>
        <p:nvSpPr>
          <p:cNvPr id="5" name="Google Shape;19580;p48">
            <a:extLst>
              <a:ext uri="{FF2B5EF4-FFF2-40B4-BE49-F238E27FC236}">
                <a16:creationId xmlns:a16="http://schemas.microsoft.com/office/drawing/2014/main" id="{D8411B70-E68F-DA36-D27B-65D4873C8E5E}"/>
              </a:ext>
            </a:extLst>
          </p:cNvPr>
          <p:cNvSpPr txBox="1">
            <a:spLocks/>
          </p:cNvSpPr>
          <p:nvPr/>
        </p:nvSpPr>
        <p:spPr>
          <a:xfrm>
            <a:off x="856147" y="2170889"/>
            <a:ext cx="6143296" cy="465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160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1600"/>
              </a:spcBef>
              <a:spcAft>
                <a:spcPts val="160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en-US" b="1" i="1" dirty="0"/>
              <a:t>ISO = </a:t>
            </a:r>
            <a:r>
              <a:rPr lang="en-US" sz="1200" dirty="0">
                <a:latin typeface="Aptos" panose="020B0004020202020204" pitchFamily="34" charset="0"/>
                <a:cs typeface="Times New Roman" panose="02020603050405020304" pitchFamily="18" charset="0"/>
              </a:rPr>
              <a:t>Isolated Power – measures the raw power of a hitter by taking only extra-base hits -- and the type of extra-base hit -- into account.</a:t>
            </a:r>
            <a:endParaRPr lang="en-CA" sz="1200" dirty="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77049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20">
          <a:extLst>
            <a:ext uri="{FF2B5EF4-FFF2-40B4-BE49-F238E27FC236}">
              <a16:creationId xmlns:a16="http://schemas.microsoft.com/office/drawing/2014/main" id="{DF78D7F6-E46A-64AE-5ABD-7F901EF2C099}"/>
            </a:ext>
          </a:extLst>
        </p:cNvPr>
        <p:cNvGrpSpPr/>
        <p:nvPr/>
      </p:nvGrpSpPr>
      <p:grpSpPr>
        <a:xfrm>
          <a:off x="0" y="0"/>
          <a:ext cx="0" cy="0"/>
          <a:chOff x="0" y="0"/>
          <a:chExt cx="0" cy="0"/>
        </a:xfrm>
      </p:grpSpPr>
      <p:sp>
        <p:nvSpPr>
          <p:cNvPr id="18921" name="Google Shape;18921;p43">
            <a:extLst>
              <a:ext uri="{FF2B5EF4-FFF2-40B4-BE49-F238E27FC236}">
                <a16:creationId xmlns:a16="http://schemas.microsoft.com/office/drawing/2014/main" id="{76D01FA3-D0D3-B2F4-A5AC-114B93AE87CC}"/>
              </a:ext>
            </a:extLst>
          </p:cNvPr>
          <p:cNvSpPr txBox="1">
            <a:spLocks noGrp="1"/>
          </p:cNvSpPr>
          <p:nvPr>
            <p:ph type="body" idx="1"/>
          </p:nvPr>
        </p:nvSpPr>
        <p:spPr>
          <a:xfrm>
            <a:off x="720000" y="40450"/>
            <a:ext cx="5285975" cy="2616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solidFill>
                  <a:schemeClr val="tx1"/>
                </a:solidFill>
              </a:rPr>
              <a:t>To enhance the team operations and support a data-driven decision-making process, we begin by defining objectives using the SMART framework.</a:t>
            </a:r>
          </a:p>
          <a:p>
            <a:pPr marL="0" lvl="0" indent="0" algn="just" rtl="0">
              <a:spcBef>
                <a:spcPts val="0"/>
              </a:spcBef>
              <a:spcAft>
                <a:spcPts val="0"/>
              </a:spcAft>
              <a:buNone/>
            </a:pPr>
            <a:endParaRPr lang="en-US" dirty="0">
              <a:solidFill>
                <a:schemeClr val="dk1"/>
              </a:solidFill>
            </a:endParaRPr>
          </a:p>
        </p:txBody>
      </p:sp>
      <p:sp>
        <p:nvSpPr>
          <p:cNvPr id="19110" name="Google Shape;19110;p43">
            <a:extLst>
              <a:ext uri="{FF2B5EF4-FFF2-40B4-BE49-F238E27FC236}">
                <a16:creationId xmlns:a16="http://schemas.microsoft.com/office/drawing/2014/main" id="{F5E40CD6-49DA-0F94-559B-7708B2376192}"/>
              </a:ext>
            </a:extLst>
          </p:cNvPr>
          <p:cNvSpPr/>
          <p:nvPr/>
        </p:nvSpPr>
        <p:spPr>
          <a:xfrm rot="-7654388">
            <a:off x="8247613" y="277841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1" name="Google Shape;19111;p43">
            <a:extLst>
              <a:ext uri="{FF2B5EF4-FFF2-40B4-BE49-F238E27FC236}">
                <a16:creationId xmlns:a16="http://schemas.microsoft.com/office/drawing/2014/main" id="{358BEB9B-7E77-DA21-E948-0184B2BD0E7B}"/>
              </a:ext>
            </a:extLst>
          </p:cNvPr>
          <p:cNvSpPr/>
          <p:nvPr/>
        </p:nvSpPr>
        <p:spPr>
          <a:xfrm rot="3278972">
            <a:off x="8983940" y="29229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2" name="Google Shape;19112;p43">
            <a:extLst>
              <a:ext uri="{FF2B5EF4-FFF2-40B4-BE49-F238E27FC236}">
                <a16:creationId xmlns:a16="http://schemas.microsoft.com/office/drawing/2014/main" id="{99FA5057-8F73-CE3A-D6D4-3B7F19559588}"/>
              </a:ext>
            </a:extLst>
          </p:cNvPr>
          <p:cNvSpPr/>
          <p:nvPr/>
        </p:nvSpPr>
        <p:spPr>
          <a:xfrm rot="9321230">
            <a:off x="167696" y="4763609"/>
            <a:ext cx="318664" cy="30299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4" name="Google Shape;19114;p43">
            <a:extLst>
              <a:ext uri="{FF2B5EF4-FFF2-40B4-BE49-F238E27FC236}">
                <a16:creationId xmlns:a16="http://schemas.microsoft.com/office/drawing/2014/main" id="{07956995-C91F-FB76-BB6B-BD35EED113ED}"/>
              </a:ext>
            </a:extLst>
          </p:cNvPr>
          <p:cNvSpPr/>
          <p:nvPr/>
        </p:nvSpPr>
        <p:spPr>
          <a:xfrm rot="9321095">
            <a:off x="6391708" y="127097"/>
            <a:ext cx="346053" cy="32906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5" name="Google Shape;19115;p43">
            <a:extLst>
              <a:ext uri="{FF2B5EF4-FFF2-40B4-BE49-F238E27FC236}">
                <a16:creationId xmlns:a16="http://schemas.microsoft.com/office/drawing/2014/main" id="{8EF24D3F-BB2B-807F-434D-3CC96F68E9B5}"/>
              </a:ext>
            </a:extLst>
          </p:cNvPr>
          <p:cNvSpPr/>
          <p:nvPr/>
        </p:nvSpPr>
        <p:spPr>
          <a:xfrm rot="9321148">
            <a:off x="266166" y="438811"/>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6" name="Google Shape;19116;p43">
            <a:extLst>
              <a:ext uri="{FF2B5EF4-FFF2-40B4-BE49-F238E27FC236}">
                <a16:creationId xmlns:a16="http://schemas.microsoft.com/office/drawing/2014/main" id="{D893B3F7-B6EB-47A0-875D-0CE693B087DC}"/>
              </a:ext>
            </a:extLst>
          </p:cNvPr>
          <p:cNvSpPr/>
          <p:nvPr/>
        </p:nvSpPr>
        <p:spPr>
          <a:xfrm rot="3278972">
            <a:off x="1092099" y="43798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7" name="Google Shape;19117;p43">
            <a:extLst>
              <a:ext uri="{FF2B5EF4-FFF2-40B4-BE49-F238E27FC236}">
                <a16:creationId xmlns:a16="http://schemas.microsoft.com/office/drawing/2014/main" id="{2C7210AD-6148-A3A0-4DE6-8B94107B9BBD}"/>
              </a:ext>
            </a:extLst>
          </p:cNvPr>
          <p:cNvSpPr/>
          <p:nvPr/>
        </p:nvSpPr>
        <p:spPr>
          <a:xfrm rot="8100000">
            <a:off x="8894334" y="4947059"/>
            <a:ext cx="149100" cy="14177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8" name="Google Shape;19118;p43">
            <a:extLst>
              <a:ext uri="{FF2B5EF4-FFF2-40B4-BE49-F238E27FC236}">
                <a16:creationId xmlns:a16="http://schemas.microsoft.com/office/drawing/2014/main" id="{75645641-EDF1-5E58-750E-5E122924D2BB}"/>
              </a:ext>
            </a:extLst>
          </p:cNvPr>
          <p:cNvSpPr txBox="1">
            <a:spLocks noGrp="1"/>
          </p:cNvSpPr>
          <p:nvPr>
            <p:ph type="title"/>
          </p:nvPr>
        </p:nvSpPr>
        <p:spPr>
          <a:xfrm>
            <a:off x="720000" y="57305"/>
            <a:ext cx="48150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Strategy Development</a:t>
            </a:r>
            <a:endParaRPr sz="3000" dirty="0"/>
          </a:p>
        </p:txBody>
      </p:sp>
      <p:sp>
        <p:nvSpPr>
          <p:cNvPr id="8" name="Google Shape;18907;p42">
            <a:extLst>
              <a:ext uri="{FF2B5EF4-FFF2-40B4-BE49-F238E27FC236}">
                <a16:creationId xmlns:a16="http://schemas.microsoft.com/office/drawing/2014/main" id="{D2E9D2CA-EE43-1C95-97EE-4AC5A8CAA2C6}"/>
              </a:ext>
            </a:extLst>
          </p:cNvPr>
          <p:cNvSpPr/>
          <p:nvPr/>
        </p:nvSpPr>
        <p:spPr>
          <a:xfrm rot="-7654388">
            <a:off x="991148" y="3053302"/>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descr="A group of text with different colored ribbons&#10;&#10;Description automatically generated with medium confidence">
            <a:extLst>
              <a:ext uri="{FF2B5EF4-FFF2-40B4-BE49-F238E27FC236}">
                <a16:creationId xmlns:a16="http://schemas.microsoft.com/office/drawing/2014/main" id="{6C1BCF4B-F29F-5F93-6940-BDE676E98A9D}"/>
              </a:ext>
            </a:extLst>
          </p:cNvPr>
          <p:cNvPicPr>
            <a:picLocks noChangeAspect="1"/>
          </p:cNvPicPr>
          <p:nvPr/>
        </p:nvPicPr>
        <p:blipFill>
          <a:blip r:embed="rId3"/>
          <a:stretch>
            <a:fillRect/>
          </a:stretch>
        </p:blipFill>
        <p:spPr>
          <a:xfrm>
            <a:off x="2805144" y="1693043"/>
            <a:ext cx="3533712" cy="1987713"/>
          </a:xfrm>
          <a:prstGeom prst="rect">
            <a:avLst/>
          </a:prstGeom>
        </p:spPr>
      </p:pic>
      <p:pic>
        <p:nvPicPr>
          <p:cNvPr id="14" name="Picture 13">
            <a:extLst>
              <a:ext uri="{FF2B5EF4-FFF2-40B4-BE49-F238E27FC236}">
                <a16:creationId xmlns:a16="http://schemas.microsoft.com/office/drawing/2014/main" id="{52A8E8F3-2BE1-2FD2-D84B-5E3CAD3A0FB0}"/>
              </a:ext>
            </a:extLst>
          </p:cNvPr>
          <p:cNvPicPr>
            <a:picLocks noChangeAspect="1"/>
          </p:cNvPicPr>
          <p:nvPr/>
        </p:nvPicPr>
        <p:blipFill>
          <a:blip r:embed="rId4"/>
          <a:srcRect l="9192" t="78839" r="4188" b="2225"/>
          <a:stretch/>
        </p:blipFill>
        <p:spPr>
          <a:xfrm>
            <a:off x="2628802" y="4621143"/>
            <a:ext cx="3615090" cy="472417"/>
          </a:xfrm>
          <a:prstGeom prst="rect">
            <a:avLst/>
          </a:prstGeom>
        </p:spPr>
      </p:pic>
      <p:pic>
        <p:nvPicPr>
          <p:cNvPr id="2" name="Picture 1">
            <a:extLst>
              <a:ext uri="{FF2B5EF4-FFF2-40B4-BE49-F238E27FC236}">
                <a16:creationId xmlns:a16="http://schemas.microsoft.com/office/drawing/2014/main" id="{05F256A0-D671-4614-AA0A-FA375F5D8F1F}"/>
              </a:ext>
            </a:extLst>
          </p:cNvPr>
          <p:cNvPicPr>
            <a:picLocks noChangeAspect="1"/>
          </p:cNvPicPr>
          <p:nvPr/>
        </p:nvPicPr>
        <p:blipFill>
          <a:blip r:embed="rId4"/>
          <a:srcRect l="9942" t="2086" r="3717" b="86837"/>
          <a:stretch/>
        </p:blipFill>
        <p:spPr>
          <a:xfrm>
            <a:off x="119035" y="3878865"/>
            <a:ext cx="3603494" cy="276360"/>
          </a:xfrm>
          <a:prstGeom prst="rect">
            <a:avLst/>
          </a:prstGeom>
        </p:spPr>
      </p:pic>
      <p:pic>
        <p:nvPicPr>
          <p:cNvPr id="15" name="Picture 14">
            <a:extLst>
              <a:ext uri="{FF2B5EF4-FFF2-40B4-BE49-F238E27FC236}">
                <a16:creationId xmlns:a16="http://schemas.microsoft.com/office/drawing/2014/main" id="{1875018E-FA17-91E1-25A3-94924203A80B}"/>
              </a:ext>
            </a:extLst>
          </p:cNvPr>
          <p:cNvPicPr>
            <a:picLocks noChangeAspect="1"/>
          </p:cNvPicPr>
          <p:nvPr/>
        </p:nvPicPr>
        <p:blipFill>
          <a:blip r:embed="rId4"/>
          <a:srcRect l="9878" t="21081" r="8059" b="67842"/>
          <a:stretch/>
        </p:blipFill>
        <p:spPr>
          <a:xfrm>
            <a:off x="1415076" y="4250004"/>
            <a:ext cx="3424943" cy="276360"/>
          </a:xfrm>
          <a:prstGeom prst="rect">
            <a:avLst/>
          </a:prstGeom>
        </p:spPr>
      </p:pic>
      <p:pic>
        <p:nvPicPr>
          <p:cNvPr id="16" name="Picture 15">
            <a:extLst>
              <a:ext uri="{FF2B5EF4-FFF2-40B4-BE49-F238E27FC236}">
                <a16:creationId xmlns:a16="http://schemas.microsoft.com/office/drawing/2014/main" id="{90D8A3E0-8215-EDD5-C740-893A7D410877}"/>
              </a:ext>
            </a:extLst>
          </p:cNvPr>
          <p:cNvPicPr>
            <a:picLocks noChangeAspect="1"/>
          </p:cNvPicPr>
          <p:nvPr/>
        </p:nvPicPr>
        <p:blipFill>
          <a:blip r:embed="rId4"/>
          <a:srcRect l="10484" t="40556" r="7193" b="48390"/>
          <a:stretch/>
        </p:blipFill>
        <p:spPr>
          <a:xfrm>
            <a:off x="3863205" y="3872364"/>
            <a:ext cx="3435764" cy="275784"/>
          </a:xfrm>
          <a:prstGeom prst="rect">
            <a:avLst/>
          </a:prstGeom>
        </p:spPr>
      </p:pic>
      <p:pic>
        <p:nvPicPr>
          <p:cNvPr id="17" name="Picture 16">
            <a:extLst>
              <a:ext uri="{FF2B5EF4-FFF2-40B4-BE49-F238E27FC236}">
                <a16:creationId xmlns:a16="http://schemas.microsoft.com/office/drawing/2014/main" id="{E5473F1D-A60B-071B-E7FA-2D4EE077EF87}"/>
              </a:ext>
            </a:extLst>
          </p:cNvPr>
          <p:cNvPicPr>
            <a:picLocks noChangeAspect="1"/>
          </p:cNvPicPr>
          <p:nvPr/>
        </p:nvPicPr>
        <p:blipFill>
          <a:blip r:embed="rId4"/>
          <a:srcRect l="10307" t="60110" r="1097" b="28814"/>
          <a:stretch/>
        </p:blipFill>
        <p:spPr>
          <a:xfrm>
            <a:off x="4987494" y="4250004"/>
            <a:ext cx="3697558" cy="276360"/>
          </a:xfrm>
          <a:prstGeom prst="rect">
            <a:avLst/>
          </a:prstGeom>
        </p:spPr>
      </p:pic>
      <p:grpSp>
        <p:nvGrpSpPr>
          <p:cNvPr id="3" name="Google Shape;21317;p59">
            <a:extLst>
              <a:ext uri="{FF2B5EF4-FFF2-40B4-BE49-F238E27FC236}">
                <a16:creationId xmlns:a16="http://schemas.microsoft.com/office/drawing/2014/main" id="{3042147C-484C-3F9F-CFB6-067F06176B4D}"/>
              </a:ext>
            </a:extLst>
          </p:cNvPr>
          <p:cNvGrpSpPr/>
          <p:nvPr/>
        </p:nvGrpSpPr>
        <p:grpSpPr>
          <a:xfrm>
            <a:off x="7023271" y="240662"/>
            <a:ext cx="1611637" cy="1108088"/>
            <a:chOff x="8787468" y="2107419"/>
            <a:chExt cx="1611637" cy="1108088"/>
          </a:xfrm>
        </p:grpSpPr>
        <p:sp>
          <p:nvSpPr>
            <p:cNvPr id="4" name="Google Shape;21318;p59">
              <a:extLst>
                <a:ext uri="{FF2B5EF4-FFF2-40B4-BE49-F238E27FC236}">
                  <a16:creationId xmlns:a16="http://schemas.microsoft.com/office/drawing/2014/main" id="{3B8A1C3E-BEC8-E08A-FCE3-A13616774AEF}"/>
                </a:ext>
              </a:extLst>
            </p:cNvPr>
            <p:cNvSpPr/>
            <p:nvPr/>
          </p:nvSpPr>
          <p:spPr>
            <a:xfrm>
              <a:off x="8805486" y="2598639"/>
              <a:ext cx="889268" cy="273585"/>
            </a:xfrm>
            <a:custGeom>
              <a:avLst/>
              <a:gdLst/>
              <a:ahLst/>
              <a:cxnLst/>
              <a:rect l="l" t="t" r="r" b="b"/>
              <a:pathLst>
                <a:path w="3751" h="1154" extrusionOk="0">
                  <a:moveTo>
                    <a:pt x="3750" y="0"/>
                  </a:moveTo>
                  <a:lnTo>
                    <a:pt x="0" y="760"/>
                  </a:lnTo>
                  <a:cubicBezTo>
                    <a:pt x="8" y="919"/>
                    <a:pt x="2733" y="1153"/>
                    <a:pt x="2733" y="1153"/>
                  </a:cubicBezTo>
                  <a:lnTo>
                    <a:pt x="3750" y="0"/>
                  </a:ln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319;p59">
              <a:extLst>
                <a:ext uri="{FF2B5EF4-FFF2-40B4-BE49-F238E27FC236}">
                  <a16:creationId xmlns:a16="http://schemas.microsoft.com/office/drawing/2014/main" id="{359F2320-3BA9-9B12-F615-DFA74BCDD0E0}"/>
                </a:ext>
              </a:extLst>
            </p:cNvPr>
            <p:cNvSpPr/>
            <p:nvPr/>
          </p:nvSpPr>
          <p:spPr>
            <a:xfrm>
              <a:off x="9269679" y="2232121"/>
              <a:ext cx="857026" cy="981490"/>
            </a:xfrm>
            <a:custGeom>
              <a:avLst/>
              <a:gdLst/>
              <a:ahLst/>
              <a:cxnLst/>
              <a:rect l="l" t="t" r="r" b="b"/>
              <a:pathLst>
                <a:path w="3615" h="4140" extrusionOk="0">
                  <a:moveTo>
                    <a:pt x="1849" y="0"/>
                  </a:moveTo>
                  <a:cubicBezTo>
                    <a:pt x="817" y="0"/>
                    <a:pt x="110" y="771"/>
                    <a:pt x="53" y="1924"/>
                  </a:cubicBezTo>
                  <a:cubicBezTo>
                    <a:pt x="0" y="3074"/>
                    <a:pt x="730" y="4140"/>
                    <a:pt x="1822" y="4140"/>
                  </a:cubicBezTo>
                  <a:cubicBezTo>
                    <a:pt x="2919" y="4140"/>
                    <a:pt x="3505" y="3274"/>
                    <a:pt x="3558" y="2125"/>
                  </a:cubicBezTo>
                  <a:cubicBezTo>
                    <a:pt x="3614" y="972"/>
                    <a:pt x="2881" y="0"/>
                    <a:pt x="1849" y="0"/>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320;p59">
              <a:extLst>
                <a:ext uri="{FF2B5EF4-FFF2-40B4-BE49-F238E27FC236}">
                  <a16:creationId xmlns:a16="http://schemas.microsoft.com/office/drawing/2014/main" id="{FE6C8667-6CB7-E3C8-B7D3-DAF8A873B7AD}"/>
                </a:ext>
              </a:extLst>
            </p:cNvPr>
            <p:cNvSpPr/>
            <p:nvPr/>
          </p:nvSpPr>
          <p:spPr>
            <a:xfrm>
              <a:off x="9289357" y="2191818"/>
              <a:ext cx="824784" cy="1004724"/>
            </a:xfrm>
            <a:custGeom>
              <a:avLst/>
              <a:gdLst/>
              <a:ahLst/>
              <a:cxnLst/>
              <a:rect l="l" t="t" r="r" b="b"/>
              <a:pathLst>
                <a:path w="3479" h="4238" extrusionOk="0">
                  <a:moveTo>
                    <a:pt x="1838" y="0"/>
                  </a:moveTo>
                  <a:cubicBezTo>
                    <a:pt x="847" y="0"/>
                    <a:pt x="106" y="802"/>
                    <a:pt x="54" y="1962"/>
                  </a:cubicBezTo>
                  <a:cubicBezTo>
                    <a:pt x="1" y="3123"/>
                    <a:pt x="798" y="4238"/>
                    <a:pt x="1849" y="4238"/>
                  </a:cubicBezTo>
                  <a:cubicBezTo>
                    <a:pt x="2900" y="4238"/>
                    <a:pt x="3373" y="3281"/>
                    <a:pt x="3425" y="2121"/>
                  </a:cubicBezTo>
                  <a:cubicBezTo>
                    <a:pt x="3478" y="960"/>
                    <a:pt x="2828" y="0"/>
                    <a:pt x="1838" y="0"/>
                  </a:cubicBezTo>
                  <a:close/>
                </a:path>
              </a:pathLst>
            </a:custGeom>
            <a:solidFill>
              <a:srgbClr val="51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21;p59">
              <a:extLst>
                <a:ext uri="{FF2B5EF4-FFF2-40B4-BE49-F238E27FC236}">
                  <a16:creationId xmlns:a16="http://schemas.microsoft.com/office/drawing/2014/main" id="{7E80D189-B6FC-DEBB-511F-420F39336D32}"/>
                </a:ext>
              </a:extLst>
            </p:cNvPr>
            <p:cNvSpPr/>
            <p:nvPr/>
          </p:nvSpPr>
          <p:spPr>
            <a:xfrm>
              <a:off x="8875423" y="2681141"/>
              <a:ext cx="654327" cy="157892"/>
            </a:xfrm>
            <a:custGeom>
              <a:avLst/>
              <a:gdLst/>
              <a:ahLst/>
              <a:cxnLst/>
              <a:rect l="l" t="t" r="r" b="b"/>
              <a:pathLst>
                <a:path w="2760" h="666" extrusionOk="0">
                  <a:moveTo>
                    <a:pt x="2760" y="0"/>
                  </a:moveTo>
                  <a:lnTo>
                    <a:pt x="0" y="382"/>
                  </a:lnTo>
                  <a:cubicBezTo>
                    <a:pt x="4" y="541"/>
                    <a:pt x="2582" y="665"/>
                    <a:pt x="2582" y="665"/>
                  </a:cubicBezTo>
                  <a:lnTo>
                    <a:pt x="2760" y="0"/>
                  </a:lnTo>
                  <a:close/>
                </a:path>
              </a:pathLst>
            </a:custGeom>
            <a:solidFill>
              <a:srgbClr val="51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22;p59">
              <a:extLst>
                <a:ext uri="{FF2B5EF4-FFF2-40B4-BE49-F238E27FC236}">
                  <a16:creationId xmlns:a16="http://schemas.microsoft.com/office/drawing/2014/main" id="{771EDEE7-52BA-FA92-4000-C5119D58EE22}"/>
                </a:ext>
              </a:extLst>
            </p:cNvPr>
            <p:cNvSpPr/>
            <p:nvPr/>
          </p:nvSpPr>
          <p:spPr>
            <a:xfrm>
              <a:off x="8802641" y="2663123"/>
              <a:ext cx="768360" cy="141297"/>
            </a:xfrm>
            <a:custGeom>
              <a:avLst/>
              <a:gdLst/>
              <a:ahLst/>
              <a:cxnLst/>
              <a:rect l="l" t="t" r="r" b="b"/>
              <a:pathLst>
                <a:path w="3241" h="596" extrusionOk="0">
                  <a:moveTo>
                    <a:pt x="3241" y="1"/>
                  </a:moveTo>
                  <a:lnTo>
                    <a:pt x="1" y="488"/>
                  </a:lnTo>
                  <a:cubicBezTo>
                    <a:pt x="5" y="576"/>
                    <a:pt x="980" y="596"/>
                    <a:pt x="1852" y="596"/>
                  </a:cubicBezTo>
                  <a:cubicBezTo>
                    <a:pt x="2557" y="596"/>
                    <a:pt x="3195" y="583"/>
                    <a:pt x="3195" y="583"/>
                  </a:cubicBezTo>
                  <a:lnTo>
                    <a:pt x="3241" y="1"/>
                  </a:ln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323;p59">
              <a:extLst>
                <a:ext uri="{FF2B5EF4-FFF2-40B4-BE49-F238E27FC236}">
                  <a16:creationId xmlns:a16="http://schemas.microsoft.com/office/drawing/2014/main" id="{ED991C9E-0BA5-638B-FDA6-74B52717D5DC}"/>
                </a:ext>
              </a:extLst>
            </p:cNvPr>
            <p:cNvSpPr/>
            <p:nvPr/>
          </p:nvSpPr>
          <p:spPr>
            <a:xfrm>
              <a:off x="9505332" y="2407793"/>
              <a:ext cx="881208" cy="807715"/>
            </a:xfrm>
            <a:custGeom>
              <a:avLst/>
              <a:gdLst/>
              <a:ahLst/>
              <a:cxnLst/>
              <a:rect l="l" t="t" r="r" b="b"/>
              <a:pathLst>
                <a:path w="3717" h="3407" extrusionOk="0">
                  <a:moveTo>
                    <a:pt x="1883" y="0"/>
                  </a:moveTo>
                  <a:cubicBezTo>
                    <a:pt x="938" y="0"/>
                    <a:pt x="1" y="306"/>
                    <a:pt x="1" y="1229"/>
                  </a:cubicBezTo>
                  <a:cubicBezTo>
                    <a:pt x="8" y="2419"/>
                    <a:pt x="980" y="3399"/>
                    <a:pt x="2046" y="3406"/>
                  </a:cubicBezTo>
                  <a:cubicBezTo>
                    <a:pt x="2049" y="3406"/>
                    <a:pt x="2053" y="3406"/>
                    <a:pt x="2056" y="3406"/>
                  </a:cubicBezTo>
                  <a:cubicBezTo>
                    <a:pt x="3664" y="3406"/>
                    <a:pt x="3717" y="1644"/>
                    <a:pt x="3717" y="1414"/>
                  </a:cubicBezTo>
                  <a:cubicBezTo>
                    <a:pt x="3717" y="492"/>
                    <a:pt x="2824" y="0"/>
                    <a:pt x="1883" y="0"/>
                  </a:cubicBez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324;p59">
              <a:extLst>
                <a:ext uri="{FF2B5EF4-FFF2-40B4-BE49-F238E27FC236}">
                  <a16:creationId xmlns:a16="http://schemas.microsoft.com/office/drawing/2014/main" id="{FC527D26-68F4-5B34-42B1-860348E5F59D}"/>
                </a:ext>
              </a:extLst>
            </p:cNvPr>
            <p:cNvSpPr/>
            <p:nvPr/>
          </p:nvSpPr>
          <p:spPr>
            <a:xfrm>
              <a:off x="8787468" y="2107419"/>
              <a:ext cx="1597174" cy="1077506"/>
            </a:xfrm>
            <a:custGeom>
              <a:avLst/>
              <a:gdLst/>
              <a:ahLst/>
              <a:cxnLst/>
              <a:rect l="l" t="t" r="r" b="b"/>
              <a:pathLst>
                <a:path w="6737" h="4545" extrusionOk="0">
                  <a:moveTo>
                    <a:pt x="4635" y="1"/>
                  </a:moveTo>
                  <a:cubicBezTo>
                    <a:pt x="2900" y="1"/>
                    <a:pt x="1929" y="1199"/>
                    <a:pt x="1819" y="2329"/>
                  </a:cubicBezTo>
                  <a:cubicBezTo>
                    <a:pt x="1025" y="2496"/>
                    <a:pt x="1" y="2730"/>
                    <a:pt x="76" y="2836"/>
                  </a:cubicBezTo>
                  <a:lnTo>
                    <a:pt x="3176" y="2836"/>
                  </a:lnTo>
                  <a:lnTo>
                    <a:pt x="3176" y="2840"/>
                  </a:lnTo>
                  <a:cubicBezTo>
                    <a:pt x="3460" y="3789"/>
                    <a:pt x="4261" y="4545"/>
                    <a:pt x="5115" y="4545"/>
                  </a:cubicBezTo>
                  <a:cubicBezTo>
                    <a:pt x="6181" y="4545"/>
                    <a:pt x="6737" y="3596"/>
                    <a:pt x="6737" y="2337"/>
                  </a:cubicBezTo>
                  <a:cubicBezTo>
                    <a:pt x="6737" y="1078"/>
                    <a:pt x="6015" y="1"/>
                    <a:pt x="4635" y="1"/>
                  </a:cubicBezTo>
                  <a:close/>
                </a:path>
              </a:pathLst>
            </a:custGeom>
            <a:solidFill>
              <a:srgbClr val="6A5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325;p59">
              <a:extLst>
                <a:ext uri="{FF2B5EF4-FFF2-40B4-BE49-F238E27FC236}">
                  <a16:creationId xmlns:a16="http://schemas.microsoft.com/office/drawing/2014/main" id="{69DD7EB2-E313-C71D-7EF9-F0ADBA1E8715}"/>
                </a:ext>
              </a:extLst>
            </p:cNvPr>
            <p:cNvSpPr/>
            <p:nvPr/>
          </p:nvSpPr>
          <p:spPr>
            <a:xfrm>
              <a:off x="8787468" y="2184469"/>
              <a:ext cx="1580342" cy="1000457"/>
            </a:xfrm>
            <a:custGeom>
              <a:avLst/>
              <a:gdLst/>
              <a:ahLst/>
              <a:cxnLst/>
              <a:rect l="l" t="t" r="r" b="b"/>
              <a:pathLst>
                <a:path w="6666" h="4220" extrusionOk="0">
                  <a:moveTo>
                    <a:pt x="3206" y="1"/>
                  </a:moveTo>
                  <a:lnTo>
                    <a:pt x="3206" y="1"/>
                  </a:lnTo>
                  <a:cubicBezTo>
                    <a:pt x="2367" y="436"/>
                    <a:pt x="1895" y="1237"/>
                    <a:pt x="1819" y="2004"/>
                  </a:cubicBezTo>
                  <a:cubicBezTo>
                    <a:pt x="1025" y="2171"/>
                    <a:pt x="1" y="2405"/>
                    <a:pt x="76" y="2511"/>
                  </a:cubicBezTo>
                  <a:lnTo>
                    <a:pt x="3176" y="2511"/>
                  </a:lnTo>
                  <a:lnTo>
                    <a:pt x="3176" y="2515"/>
                  </a:lnTo>
                  <a:cubicBezTo>
                    <a:pt x="3460" y="3464"/>
                    <a:pt x="4261" y="4220"/>
                    <a:pt x="5115" y="4220"/>
                  </a:cubicBezTo>
                  <a:cubicBezTo>
                    <a:pt x="5410" y="4220"/>
                    <a:pt x="6438" y="3981"/>
                    <a:pt x="6665" y="2753"/>
                  </a:cubicBezTo>
                  <a:cubicBezTo>
                    <a:pt x="5686" y="2730"/>
                    <a:pt x="2790" y="2655"/>
                    <a:pt x="3206" y="1"/>
                  </a:cubicBezTo>
                  <a:close/>
                </a:path>
              </a:pathLst>
            </a:custGeom>
            <a:solidFill>
              <a:srgbClr val="564A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326;p59">
              <a:extLst>
                <a:ext uri="{FF2B5EF4-FFF2-40B4-BE49-F238E27FC236}">
                  <a16:creationId xmlns:a16="http://schemas.microsoft.com/office/drawing/2014/main" id="{657E1A74-2728-4ABC-92BE-B832F7C3FD11}"/>
                </a:ext>
              </a:extLst>
            </p:cNvPr>
            <p:cNvSpPr/>
            <p:nvPr/>
          </p:nvSpPr>
          <p:spPr>
            <a:xfrm>
              <a:off x="9677449" y="2941686"/>
              <a:ext cx="72782" cy="64010"/>
            </a:xfrm>
            <a:custGeom>
              <a:avLst/>
              <a:gdLst/>
              <a:ahLst/>
              <a:cxnLst/>
              <a:rect l="l" t="t" r="r" b="b"/>
              <a:pathLst>
                <a:path w="307" h="270" extrusionOk="0">
                  <a:moveTo>
                    <a:pt x="144" y="1"/>
                  </a:moveTo>
                  <a:cubicBezTo>
                    <a:pt x="118" y="1"/>
                    <a:pt x="91" y="8"/>
                    <a:pt x="68" y="24"/>
                  </a:cubicBezTo>
                  <a:cubicBezTo>
                    <a:pt x="8" y="65"/>
                    <a:pt x="0" y="149"/>
                    <a:pt x="46" y="209"/>
                  </a:cubicBezTo>
                  <a:cubicBezTo>
                    <a:pt x="75" y="248"/>
                    <a:pt x="120" y="269"/>
                    <a:pt x="165" y="269"/>
                  </a:cubicBezTo>
                  <a:cubicBezTo>
                    <a:pt x="191" y="269"/>
                    <a:pt x="217" y="262"/>
                    <a:pt x="239" y="247"/>
                  </a:cubicBezTo>
                  <a:cubicBezTo>
                    <a:pt x="299" y="205"/>
                    <a:pt x="307" y="122"/>
                    <a:pt x="261" y="62"/>
                  </a:cubicBezTo>
                  <a:cubicBezTo>
                    <a:pt x="233" y="22"/>
                    <a:pt x="188" y="1"/>
                    <a:pt x="144" y="1"/>
                  </a:cubicBezTo>
                  <a:close/>
                </a:path>
              </a:pathLst>
            </a:custGeom>
            <a:solidFill>
              <a:srgbClr val="3D3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327;p59">
              <a:extLst>
                <a:ext uri="{FF2B5EF4-FFF2-40B4-BE49-F238E27FC236}">
                  <a16:creationId xmlns:a16="http://schemas.microsoft.com/office/drawing/2014/main" id="{03CAA62C-A938-7E8E-F32D-B8EC942721E2}"/>
                </a:ext>
              </a:extLst>
            </p:cNvPr>
            <p:cNvSpPr/>
            <p:nvPr/>
          </p:nvSpPr>
          <p:spPr>
            <a:xfrm>
              <a:off x="8787468" y="2659567"/>
              <a:ext cx="719997" cy="128258"/>
            </a:xfrm>
            <a:custGeom>
              <a:avLst/>
              <a:gdLst/>
              <a:ahLst/>
              <a:cxnLst/>
              <a:rect l="l" t="t" r="r" b="b"/>
              <a:pathLst>
                <a:path w="3037" h="541" extrusionOk="0">
                  <a:moveTo>
                    <a:pt x="1819" y="0"/>
                  </a:moveTo>
                  <a:lnTo>
                    <a:pt x="1819" y="0"/>
                  </a:lnTo>
                  <a:cubicBezTo>
                    <a:pt x="1025" y="167"/>
                    <a:pt x="1" y="401"/>
                    <a:pt x="76" y="507"/>
                  </a:cubicBezTo>
                  <a:lnTo>
                    <a:pt x="3036" y="507"/>
                  </a:lnTo>
                  <a:cubicBezTo>
                    <a:pt x="2545" y="446"/>
                    <a:pt x="167" y="541"/>
                    <a:pt x="1819" y="0"/>
                  </a:cubicBezTo>
                  <a:close/>
                </a:path>
              </a:pathLst>
            </a:custGeom>
            <a:solidFill>
              <a:srgbClr val="7D7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328;p59">
              <a:extLst>
                <a:ext uri="{FF2B5EF4-FFF2-40B4-BE49-F238E27FC236}">
                  <a16:creationId xmlns:a16="http://schemas.microsoft.com/office/drawing/2014/main" id="{C2A9419A-860C-6FAE-315F-809668A314A2}"/>
                </a:ext>
              </a:extLst>
            </p:cNvPr>
            <p:cNvSpPr/>
            <p:nvPr/>
          </p:nvSpPr>
          <p:spPr>
            <a:xfrm>
              <a:off x="9616521" y="2157679"/>
              <a:ext cx="782585" cy="917954"/>
            </a:xfrm>
            <a:custGeom>
              <a:avLst/>
              <a:gdLst/>
              <a:ahLst/>
              <a:cxnLst/>
              <a:rect l="l" t="t" r="r" b="b"/>
              <a:pathLst>
                <a:path w="3301" h="3872" extrusionOk="0">
                  <a:moveTo>
                    <a:pt x="1699" y="1"/>
                  </a:moveTo>
                  <a:cubicBezTo>
                    <a:pt x="1670" y="1"/>
                    <a:pt x="1640" y="2"/>
                    <a:pt x="1611" y="4"/>
                  </a:cubicBezTo>
                  <a:cubicBezTo>
                    <a:pt x="836" y="69"/>
                    <a:pt x="0" y="651"/>
                    <a:pt x="102" y="1917"/>
                  </a:cubicBezTo>
                  <a:cubicBezTo>
                    <a:pt x="201" y="3136"/>
                    <a:pt x="1132" y="3871"/>
                    <a:pt x="1896" y="3871"/>
                  </a:cubicBezTo>
                  <a:cubicBezTo>
                    <a:pt x="1926" y="3871"/>
                    <a:pt x="1956" y="3870"/>
                    <a:pt x="1985" y="3868"/>
                  </a:cubicBezTo>
                  <a:cubicBezTo>
                    <a:pt x="2760" y="3803"/>
                    <a:pt x="3300" y="2768"/>
                    <a:pt x="3221" y="1728"/>
                  </a:cubicBezTo>
                  <a:cubicBezTo>
                    <a:pt x="3141" y="728"/>
                    <a:pt x="2445" y="1"/>
                    <a:pt x="1699" y="1"/>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329;p59">
              <a:extLst>
                <a:ext uri="{FF2B5EF4-FFF2-40B4-BE49-F238E27FC236}">
                  <a16:creationId xmlns:a16="http://schemas.microsoft.com/office/drawing/2014/main" id="{4D7EBBB7-2372-A973-A07A-99903E454BB2}"/>
                </a:ext>
              </a:extLst>
            </p:cNvPr>
            <p:cNvSpPr/>
            <p:nvPr/>
          </p:nvSpPr>
          <p:spPr>
            <a:xfrm>
              <a:off x="9945344" y="2157679"/>
              <a:ext cx="452813" cy="913450"/>
            </a:xfrm>
            <a:custGeom>
              <a:avLst/>
              <a:gdLst/>
              <a:ahLst/>
              <a:cxnLst/>
              <a:rect l="l" t="t" r="r" b="b"/>
              <a:pathLst>
                <a:path w="1910" h="3853" extrusionOk="0">
                  <a:moveTo>
                    <a:pt x="312" y="1"/>
                  </a:moveTo>
                  <a:cubicBezTo>
                    <a:pt x="283" y="1"/>
                    <a:pt x="253" y="2"/>
                    <a:pt x="224" y="4"/>
                  </a:cubicBezTo>
                  <a:cubicBezTo>
                    <a:pt x="152" y="12"/>
                    <a:pt x="76" y="23"/>
                    <a:pt x="1" y="38"/>
                  </a:cubicBezTo>
                  <a:cubicBezTo>
                    <a:pt x="46" y="31"/>
                    <a:pt x="91" y="27"/>
                    <a:pt x="137" y="23"/>
                  </a:cubicBezTo>
                  <a:cubicBezTo>
                    <a:pt x="168" y="21"/>
                    <a:pt x="199" y="19"/>
                    <a:pt x="230" y="19"/>
                  </a:cubicBezTo>
                  <a:cubicBezTo>
                    <a:pt x="971" y="19"/>
                    <a:pt x="1664" y="749"/>
                    <a:pt x="1743" y="1747"/>
                  </a:cubicBezTo>
                  <a:cubicBezTo>
                    <a:pt x="1819" y="2700"/>
                    <a:pt x="1373" y="3648"/>
                    <a:pt x="700" y="3852"/>
                  </a:cubicBezTo>
                  <a:cubicBezTo>
                    <a:pt x="1422" y="3709"/>
                    <a:pt x="1910" y="2722"/>
                    <a:pt x="1834" y="1728"/>
                  </a:cubicBezTo>
                  <a:cubicBezTo>
                    <a:pt x="1754" y="728"/>
                    <a:pt x="1058" y="1"/>
                    <a:pt x="312" y="1"/>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330;p59">
              <a:extLst>
                <a:ext uri="{FF2B5EF4-FFF2-40B4-BE49-F238E27FC236}">
                  <a16:creationId xmlns:a16="http://schemas.microsoft.com/office/drawing/2014/main" id="{9163855F-B525-AE69-C6AC-9D6A2C690DC7}"/>
                </a:ext>
              </a:extLst>
            </p:cNvPr>
            <p:cNvSpPr/>
            <p:nvPr/>
          </p:nvSpPr>
          <p:spPr>
            <a:xfrm>
              <a:off x="9218471" y="2120933"/>
              <a:ext cx="521091" cy="604304"/>
            </a:xfrm>
            <a:custGeom>
              <a:avLst/>
              <a:gdLst/>
              <a:ahLst/>
              <a:cxnLst/>
              <a:rect l="l" t="t" r="r" b="b"/>
              <a:pathLst>
                <a:path w="2198" h="2549" extrusionOk="0">
                  <a:moveTo>
                    <a:pt x="2197" y="1"/>
                  </a:moveTo>
                  <a:cubicBezTo>
                    <a:pt x="2197" y="1"/>
                    <a:pt x="216" y="190"/>
                    <a:pt x="1" y="2272"/>
                  </a:cubicBezTo>
                  <a:lnTo>
                    <a:pt x="65" y="2254"/>
                  </a:lnTo>
                  <a:cubicBezTo>
                    <a:pt x="130" y="2233"/>
                    <a:pt x="212" y="2221"/>
                    <a:pt x="305" y="2221"/>
                  </a:cubicBezTo>
                  <a:cubicBezTo>
                    <a:pt x="583" y="2221"/>
                    <a:pt x="968" y="2319"/>
                    <a:pt x="1335" y="2548"/>
                  </a:cubicBezTo>
                  <a:cubicBezTo>
                    <a:pt x="1335" y="2548"/>
                    <a:pt x="749" y="651"/>
                    <a:pt x="2197" y="1"/>
                  </a:cubicBezTo>
                  <a:close/>
                </a:path>
              </a:pathLst>
            </a:custGeom>
            <a:solidFill>
              <a:srgbClr val="7D7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331;p59">
              <a:extLst>
                <a:ext uri="{FF2B5EF4-FFF2-40B4-BE49-F238E27FC236}">
                  <a16:creationId xmlns:a16="http://schemas.microsoft.com/office/drawing/2014/main" id="{3625D034-D00F-551C-04D6-75FB50509193}"/>
                </a:ext>
              </a:extLst>
            </p:cNvPr>
            <p:cNvSpPr/>
            <p:nvPr/>
          </p:nvSpPr>
          <p:spPr>
            <a:xfrm>
              <a:off x="10135479" y="2284514"/>
              <a:ext cx="211708" cy="271688"/>
            </a:xfrm>
            <a:custGeom>
              <a:avLst/>
              <a:gdLst/>
              <a:ahLst/>
              <a:cxnLst/>
              <a:rect l="l" t="t" r="r" b="b"/>
              <a:pathLst>
                <a:path w="893" h="1146" extrusionOk="0">
                  <a:moveTo>
                    <a:pt x="286" y="1"/>
                  </a:moveTo>
                  <a:cubicBezTo>
                    <a:pt x="258" y="1"/>
                    <a:pt x="230" y="6"/>
                    <a:pt x="204" y="17"/>
                  </a:cubicBezTo>
                  <a:cubicBezTo>
                    <a:pt x="30" y="93"/>
                    <a:pt x="0" y="403"/>
                    <a:pt x="132" y="709"/>
                  </a:cubicBezTo>
                  <a:cubicBezTo>
                    <a:pt x="245" y="970"/>
                    <a:pt x="442" y="1145"/>
                    <a:pt x="606" y="1145"/>
                  </a:cubicBezTo>
                  <a:cubicBezTo>
                    <a:pt x="635" y="1145"/>
                    <a:pt x="662" y="1140"/>
                    <a:pt x="688" y="1129"/>
                  </a:cubicBezTo>
                  <a:cubicBezTo>
                    <a:pt x="862" y="1053"/>
                    <a:pt x="892" y="743"/>
                    <a:pt x="760" y="437"/>
                  </a:cubicBezTo>
                  <a:cubicBezTo>
                    <a:pt x="647" y="176"/>
                    <a:pt x="450" y="1"/>
                    <a:pt x="286" y="1"/>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332;p59">
              <a:extLst>
                <a:ext uri="{FF2B5EF4-FFF2-40B4-BE49-F238E27FC236}">
                  <a16:creationId xmlns:a16="http://schemas.microsoft.com/office/drawing/2014/main" id="{208185D6-7A6A-5CF4-66B8-7DC80CD51EA9}"/>
                </a:ext>
              </a:extLst>
            </p:cNvPr>
            <p:cNvSpPr/>
            <p:nvPr/>
          </p:nvSpPr>
          <p:spPr>
            <a:xfrm>
              <a:off x="9539471" y="2778816"/>
              <a:ext cx="768123" cy="408006"/>
            </a:xfrm>
            <a:custGeom>
              <a:avLst/>
              <a:gdLst/>
              <a:ahLst/>
              <a:cxnLst/>
              <a:rect l="l" t="t" r="r" b="b"/>
              <a:pathLst>
                <a:path w="3240" h="1721" extrusionOk="0">
                  <a:moveTo>
                    <a:pt x="0" y="0"/>
                  </a:moveTo>
                  <a:cubicBezTo>
                    <a:pt x="199" y="1083"/>
                    <a:pt x="1179" y="1721"/>
                    <a:pt x="2004" y="1721"/>
                  </a:cubicBezTo>
                  <a:cubicBezTo>
                    <a:pt x="2043" y="1721"/>
                    <a:pt x="2082" y="1719"/>
                    <a:pt x="2121" y="1716"/>
                  </a:cubicBezTo>
                  <a:cubicBezTo>
                    <a:pt x="2586" y="1679"/>
                    <a:pt x="2979" y="1376"/>
                    <a:pt x="3240" y="953"/>
                  </a:cubicBezTo>
                  <a:lnTo>
                    <a:pt x="3240" y="953"/>
                  </a:lnTo>
                  <a:cubicBezTo>
                    <a:pt x="2975" y="1308"/>
                    <a:pt x="2605" y="1554"/>
                    <a:pt x="2181" y="1588"/>
                  </a:cubicBezTo>
                  <a:cubicBezTo>
                    <a:pt x="2141" y="1591"/>
                    <a:pt x="2100" y="1593"/>
                    <a:pt x="2058" y="1593"/>
                  </a:cubicBezTo>
                  <a:cubicBezTo>
                    <a:pt x="1258" y="1593"/>
                    <a:pt x="311" y="1007"/>
                    <a:pt x="27" y="0"/>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333;p59">
              <a:extLst>
                <a:ext uri="{FF2B5EF4-FFF2-40B4-BE49-F238E27FC236}">
                  <a16:creationId xmlns:a16="http://schemas.microsoft.com/office/drawing/2014/main" id="{F00D68AD-475B-31A9-2DD5-3298E9096256}"/>
                </a:ext>
              </a:extLst>
            </p:cNvPr>
            <p:cNvSpPr/>
            <p:nvPr/>
          </p:nvSpPr>
          <p:spPr>
            <a:xfrm>
              <a:off x="9531411" y="2711486"/>
              <a:ext cx="1185" cy="7349"/>
            </a:xfrm>
            <a:custGeom>
              <a:avLst/>
              <a:gdLst/>
              <a:ahLst/>
              <a:cxnLst/>
              <a:rect l="l" t="t" r="r" b="b"/>
              <a:pathLst>
                <a:path w="5" h="31" extrusionOk="0">
                  <a:moveTo>
                    <a:pt x="0" y="1"/>
                  </a:moveTo>
                  <a:cubicBezTo>
                    <a:pt x="0" y="12"/>
                    <a:pt x="0" y="23"/>
                    <a:pt x="0" y="31"/>
                  </a:cubicBezTo>
                  <a:lnTo>
                    <a:pt x="4" y="31"/>
                  </a:lnTo>
                  <a:cubicBezTo>
                    <a:pt x="4" y="23"/>
                    <a:pt x="0" y="12"/>
                    <a:pt x="0" y="1"/>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334;p59">
              <a:extLst>
                <a:ext uri="{FF2B5EF4-FFF2-40B4-BE49-F238E27FC236}">
                  <a16:creationId xmlns:a16="http://schemas.microsoft.com/office/drawing/2014/main" id="{4BA119A8-5E19-BFF0-4796-9D1884401455}"/>
                </a:ext>
              </a:extLst>
            </p:cNvPr>
            <p:cNvSpPr/>
            <p:nvPr/>
          </p:nvSpPr>
          <p:spPr>
            <a:xfrm>
              <a:off x="9949849" y="2650795"/>
              <a:ext cx="308435" cy="174487"/>
            </a:xfrm>
            <a:custGeom>
              <a:avLst/>
              <a:gdLst/>
              <a:ahLst/>
              <a:cxnLst/>
              <a:rect l="l" t="t" r="r" b="b"/>
              <a:pathLst>
                <a:path w="1301" h="736" extrusionOk="0">
                  <a:moveTo>
                    <a:pt x="876" y="0"/>
                  </a:moveTo>
                  <a:cubicBezTo>
                    <a:pt x="535" y="0"/>
                    <a:pt x="38" y="79"/>
                    <a:pt x="20" y="294"/>
                  </a:cubicBezTo>
                  <a:cubicBezTo>
                    <a:pt x="0" y="519"/>
                    <a:pt x="774" y="736"/>
                    <a:pt x="1078" y="736"/>
                  </a:cubicBezTo>
                  <a:cubicBezTo>
                    <a:pt x="1131" y="736"/>
                    <a:pt x="1170" y="729"/>
                    <a:pt x="1188" y="714"/>
                  </a:cubicBezTo>
                  <a:cubicBezTo>
                    <a:pt x="1301" y="616"/>
                    <a:pt x="1275" y="98"/>
                    <a:pt x="1176" y="37"/>
                  </a:cubicBezTo>
                  <a:cubicBezTo>
                    <a:pt x="1135" y="14"/>
                    <a:pt x="1019" y="0"/>
                    <a:pt x="876" y="0"/>
                  </a:cubicBezTo>
                  <a:close/>
                </a:path>
              </a:pathLst>
            </a:custGeom>
            <a:solidFill>
              <a:srgbClr val="6A5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335;p59">
              <a:extLst>
                <a:ext uri="{FF2B5EF4-FFF2-40B4-BE49-F238E27FC236}">
                  <a16:creationId xmlns:a16="http://schemas.microsoft.com/office/drawing/2014/main" id="{41633D49-7D7A-A68C-BEEE-1949EE9316CB}"/>
                </a:ext>
              </a:extLst>
            </p:cNvPr>
            <p:cNvSpPr/>
            <p:nvPr/>
          </p:nvSpPr>
          <p:spPr>
            <a:xfrm>
              <a:off x="9954353" y="2650795"/>
              <a:ext cx="295870" cy="105735"/>
            </a:xfrm>
            <a:custGeom>
              <a:avLst/>
              <a:gdLst/>
              <a:ahLst/>
              <a:cxnLst/>
              <a:rect l="l" t="t" r="r" b="b"/>
              <a:pathLst>
                <a:path w="1248" h="446" extrusionOk="0">
                  <a:moveTo>
                    <a:pt x="857" y="0"/>
                  </a:moveTo>
                  <a:cubicBezTo>
                    <a:pt x="516" y="0"/>
                    <a:pt x="19" y="79"/>
                    <a:pt x="1" y="294"/>
                  </a:cubicBezTo>
                  <a:cubicBezTo>
                    <a:pt x="1" y="294"/>
                    <a:pt x="1" y="298"/>
                    <a:pt x="1" y="302"/>
                  </a:cubicBezTo>
                  <a:cubicBezTo>
                    <a:pt x="114" y="275"/>
                    <a:pt x="241" y="261"/>
                    <a:pt x="377" y="261"/>
                  </a:cubicBezTo>
                  <a:cubicBezTo>
                    <a:pt x="468" y="261"/>
                    <a:pt x="564" y="267"/>
                    <a:pt x="662" y="279"/>
                  </a:cubicBezTo>
                  <a:cubicBezTo>
                    <a:pt x="881" y="310"/>
                    <a:pt x="1082" y="366"/>
                    <a:pt x="1244" y="446"/>
                  </a:cubicBezTo>
                  <a:cubicBezTo>
                    <a:pt x="1248" y="268"/>
                    <a:pt x="1214" y="75"/>
                    <a:pt x="1157" y="37"/>
                  </a:cubicBezTo>
                  <a:cubicBezTo>
                    <a:pt x="1116" y="14"/>
                    <a:pt x="1000" y="0"/>
                    <a:pt x="857" y="0"/>
                  </a:cubicBezTo>
                  <a:close/>
                </a:path>
              </a:pathLst>
            </a:custGeom>
            <a:solidFill>
              <a:srgbClr val="4C3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336;p59">
              <a:extLst>
                <a:ext uri="{FF2B5EF4-FFF2-40B4-BE49-F238E27FC236}">
                  <a16:creationId xmlns:a16="http://schemas.microsoft.com/office/drawing/2014/main" id="{88CB4171-1321-B3EF-4ABC-8BDE8E799F74}"/>
                </a:ext>
              </a:extLst>
            </p:cNvPr>
            <p:cNvSpPr/>
            <p:nvPr/>
          </p:nvSpPr>
          <p:spPr>
            <a:xfrm>
              <a:off x="9972845" y="2671658"/>
              <a:ext cx="237075" cy="128021"/>
            </a:xfrm>
            <a:custGeom>
              <a:avLst/>
              <a:gdLst/>
              <a:ahLst/>
              <a:cxnLst/>
              <a:rect l="l" t="t" r="r" b="b"/>
              <a:pathLst>
                <a:path w="1000" h="540" extrusionOk="0">
                  <a:moveTo>
                    <a:pt x="675" y="1"/>
                  </a:moveTo>
                  <a:cubicBezTo>
                    <a:pt x="414" y="1"/>
                    <a:pt x="30" y="60"/>
                    <a:pt x="17" y="218"/>
                  </a:cubicBezTo>
                  <a:cubicBezTo>
                    <a:pt x="1" y="382"/>
                    <a:pt x="596" y="540"/>
                    <a:pt x="829" y="540"/>
                  </a:cubicBezTo>
                  <a:cubicBezTo>
                    <a:pt x="870" y="540"/>
                    <a:pt x="900" y="535"/>
                    <a:pt x="913" y="524"/>
                  </a:cubicBezTo>
                  <a:cubicBezTo>
                    <a:pt x="1000" y="452"/>
                    <a:pt x="981" y="74"/>
                    <a:pt x="902" y="29"/>
                  </a:cubicBezTo>
                  <a:cubicBezTo>
                    <a:pt x="870" y="11"/>
                    <a:pt x="783" y="1"/>
                    <a:pt x="675" y="1"/>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337;p59">
              <a:extLst>
                <a:ext uri="{FF2B5EF4-FFF2-40B4-BE49-F238E27FC236}">
                  <a16:creationId xmlns:a16="http://schemas.microsoft.com/office/drawing/2014/main" id="{D22A87DD-6BB0-B691-CAA2-F71F45B42518}"/>
                </a:ext>
              </a:extLst>
            </p:cNvPr>
            <p:cNvSpPr/>
            <p:nvPr/>
          </p:nvSpPr>
          <p:spPr>
            <a:xfrm>
              <a:off x="9977586" y="2730452"/>
              <a:ext cx="225221" cy="69226"/>
            </a:xfrm>
            <a:custGeom>
              <a:avLst/>
              <a:gdLst/>
              <a:ahLst/>
              <a:cxnLst/>
              <a:rect l="l" t="t" r="r" b="b"/>
              <a:pathLst>
                <a:path w="950" h="292" extrusionOk="0">
                  <a:moveTo>
                    <a:pt x="1" y="0"/>
                  </a:moveTo>
                  <a:cubicBezTo>
                    <a:pt x="58" y="153"/>
                    <a:pt x="591" y="292"/>
                    <a:pt x="809" y="292"/>
                  </a:cubicBezTo>
                  <a:cubicBezTo>
                    <a:pt x="850" y="292"/>
                    <a:pt x="880" y="287"/>
                    <a:pt x="893" y="276"/>
                  </a:cubicBezTo>
                  <a:cubicBezTo>
                    <a:pt x="927" y="250"/>
                    <a:pt x="946" y="170"/>
                    <a:pt x="950" y="83"/>
                  </a:cubicBezTo>
                  <a:lnTo>
                    <a:pt x="950" y="83"/>
                  </a:lnTo>
                  <a:cubicBezTo>
                    <a:pt x="859" y="95"/>
                    <a:pt x="764" y="102"/>
                    <a:pt x="666" y="102"/>
                  </a:cubicBezTo>
                  <a:cubicBezTo>
                    <a:pt x="413" y="102"/>
                    <a:pt x="182" y="64"/>
                    <a:pt x="1" y="0"/>
                  </a:cubicBez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338;p59">
              <a:extLst>
                <a:ext uri="{FF2B5EF4-FFF2-40B4-BE49-F238E27FC236}">
                  <a16:creationId xmlns:a16="http://schemas.microsoft.com/office/drawing/2014/main" id="{59E77D16-6B9D-23C6-BA9D-FB8A129FB84B}"/>
                </a:ext>
              </a:extLst>
            </p:cNvPr>
            <p:cNvSpPr/>
            <p:nvPr/>
          </p:nvSpPr>
          <p:spPr>
            <a:xfrm>
              <a:off x="9992522" y="2682326"/>
              <a:ext cx="196772" cy="101468"/>
            </a:xfrm>
            <a:custGeom>
              <a:avLst/>
              <a:gdLst/>
              <a:ahLst/>
              <a:cxnLst/>
              <a:rect l="l" t="t" r="r" b="b"/>
              <a:pathLst>
                <a:path w="830" h="428" extrusionOk="0">
                  <a:moveTo>
                    <a:pt x="563" y="1"/>
                  </a:moveTo>
                  <a:cubicBezTo>
                    <a:pt x="345" y="1"/>
                    <a:pt x="24" y="47"/>
                    <a:pt x="13" y="173"/>
                  </a:cubicBezTo>
                  <a:cubicBezTo>
                    <a:pt x="1" y="301"/>
                    <a:pt x="496" y="427"/>
                    <a:pt x="689" y="427"/>
                  </a:cubicBezTo>
                  <a:cubicBezTo>
                    <a:pt x="723" y="427"/>
                    <a:pt x="747" y="423"/>
                    <a:pt x="758" y="415"/>
                  </a:cubicBezTo>
                  <a:cubicBezTo>
                    <a:pt x="830" y="358"/>
                    <a:pt x="811" y="56"/>
                    <a:pt x="751" y="22"/>
                  </a:cubicBezTo>
                  <a:cubicBezTo>
                    <a:pt x="724" y="8"/>
                    <a:pt x="652" y="1"/>
                    <a:pt x="563" y="1"/>
                  </a:cubicBezTo>
                  <a:close/>
                </a:path>
              </a:pathLst>
            </a:custGeom>
            <a:solidFill>
              <a:srgbClr val="3F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339;p59">
              <a:extLst>
                <a:ext uri="{FF2B5EF4-FFF2-40B4-BE49-F238E27FC236}">
                  <a16:creationId xmlns:a16="http://schemas.microsoft.com/office/drawing/2014/main" id="{F00A0C8C-57BF-914F-5611-BE50AC6320F7}"/>
                </a:ext>
              </a:extLst>
            </p:cNvPr>
            <p:cNvSpPr/>
            <p:nvPr/>
          </p:nvSpPr>
          <p:spPr>
            <a:xfrm>
              <a:off x="9693570" y="2955910"/>
              <a:ext cx="40540" cy="35798"/>
            </a:xfrm>
            <a:custGeom>
              <a:avLst/>
              <a:gdLst/>
              <a:ahLst/>
              <a:cxnLst/>
              <a:rect l="l" t="t" r="r" b="b"/>
              <a:pathLst>
                <a:path w="171" h="151" extrusionOk="0">
                  <a:moveTo>
                    <a:pt x="82" y="0"/>
                  </a:moveTo>
                  <a:cubicBezTo>
                    <a:pt x="67" y="0"/>
                    <a:pt x="51" y="4"/>
                    <a:pt x="38" y="13"/>
                  </a:cubicBezTo>
                  <a:cubicBezTo>
                    <a:pt x="4" y="36"/>
                    <a:pt x="0" y="81"/>
                    <a:pt x="23" y="115"/>
                  </a:cubicBezTo>
                  <a:cubicBezTo>
                    <a:pt x="40" y="139"/>
                    <a:pt x="65" y="150"/>
                    <a:pt x="90" y="150"/>
                  </a:cubicBezTo>
                  <a:cubicBezTo>
                    <a:pt x="105" y="150"/>
                    <a:pt x="120" y="146"/>
                    <a:pt x="133" y="138"/>
                  </a:cubicBezTo>
                  <a:cubicBezTo>
                    <a:pt x="167" y="115"/>
                    <a:pt x="171" y="70"/>
                    <a:pt x="148" y="32"/>
                  </a:cubicBezTo>
                  <a:cubicBezTo>
                    <a:pt x="132" y="11"/>
                    <a:pt x="107" y="0"/>
                    <a:pt x="82" y="0"/>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340;p59">
              <a:extLst>
                <a:ext uri="{FF2B5EF4-FFF2-40B4-BE49-F238E27FC236}">
                  <a16:creationId xmlns:a16="http://schemas.microsoft.com/office/drawing/2014/main" id="{7469AD9E-BFEA-8EEC-4030-99F642ECE47D}"/>
                </a:ext>
              </a:extLst>
            </p:cNvPr>
            <p:cNvSpPr/>
            <p:nvPr/>
          </p:nvSpPr>
          <p:spPr>
            <a:xfrm>
              <a:off x="10301194" y="2596031"/>
              <a:ext cx="44096" cy="82502"/>
            </a:xfrm>
            <a:custGeom>
              <a:avLst/>
              <a:gdLst/>
              <a:ahLst/>
              <a:cxnLst/>
              <a:rect l="l" t="t" r="r" b="b"/>
              <a:pathLst>
                <a:path w="186" h="348" extrusionOk="0">
                  <a:moveTo>
                    <a:pt x="95" y="0"/>
                  </a:moveTo>
                  <a:cubicBezTo>
                    <a:pt x="42" y="0"/>
                    <a:pt x="0" y="76"/>
                    <a:pt x="0" y="174"/>
                  </a:cubicBezTo>
                  <a:cubicBezTo>
                    <a:pt x="0" y="268"/>
                    <a:pt x="42" y="348"/>
                    <a:pt x="95" y="348"/>
                  </a:cubicBezTo>
                  <a:cubicBezTo>
                    <a:pt x="144" y="348"/>
                    <a:pt x="186" y="268"/>
                    <a:pt x="186" y="174"/>
                  </a:cubicBezTo>
                  <a:cubicBezTo>
                    <a:pt x="186" y="76"/>
                    <a:pt x="144" y="0"/>
                    <a:pt x="95" y="0"/>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341;p59">
              <a:extLst>
                <a:ext uri="{FF2B5EF4-FFF2-40B4-BE49-F238E27FC236}">
                  <a16:creationId xmlns:a16="http://schemas.microsoft.com/office/drawing/2014/main" id="{E8C881B7-A6AB-2C56-5331-3E4187A84EA7}"/>
                </a:ext>
              </a:extLst>
            </p:cNvPr>
            <p:cNvSpPr/>
            <p:nvPr/>
          </p:nvSpPr>
          <p:spPr>
            <a:xfrm>
              <a:off x="9662276" y="2635148"/>
              <a:ext cx="36035" cy="78472"/>
            </a:xfrm>
            <a:custGeom>
              <a:avLst/>
              <a:gdLst/>
              <a:ahLst/>
              <a:cxnLst/>
              <a:rect l="l" t="t" r="r" b="b"/>
              <a:pathLst>
                <a:path w="152" h="331" extrusionOk="0">
                  <a:moveTo>
                    <a:pt x="67" y="1"/>
                  </a:moveTo>
                  <a:cubicBezTo>
                    <a:pt x="65" y="1"/>
                    <a:pt x="63" y="1"/>
                    <a:pt x="61" y="1"/>
                  </a:cubicBezTo>
                  <a:cubicBezTo>
                    <a:pt x="19" y="9"/>
                    <a:pt x="0" y="88"/>
                    <a:pt x="12" y="179"/>
                  </a:cubicBezTo>
                  <a:cubicBezTo>
                    <a:pt x="26" y="265"/>
                    <a:pt x="67" y="331"/>
                    <a:pt x="107" y="331"/>
                  </a:cubicBezTo>
                  <a:cubicBezTo>
                    <a:pt x="109" y="331"/>
                    <a:pt x="111" y="331"/>
                    <a:pt x="114" y="330"/>
                  </a:cubicBezTo>
                  <a:cubicBezTo>
                    <a:pt x="151" y="323"/>
                    <a:pt x="148" y="247"/>
                    <a:pt x="132" y="156"/>
                  </a:cubicBezTo>
                  <a:cubicBezTo>
                    <a:pt x="122" y="70"/>
                    <a:pt x="104" y="1"/>
                    <a:pt x="67" y="1"/>
                  </a:cubicBezTo>
                  <a:close/>
                </a:path>
              </a:pathLst>
            </a:custGeom>
            <a:solidFill>
              <a:srgbClr val="948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342;p59">
              <a:extLst>
                <a:ext uri="{FF2B5EF4-FFF2-40B4-BE49-F238E27FC236}">
                  <a16:creationId xmlns:a16="http://schemas.microsoft.com/office/drawing/2014/main" id="{B5D9A395-8E3C-08AC-8774-9A461E15A0C7}"/>
                </a:ext>
              </a:extLst>
            </p:cNvPr>
            <p:cNvSpPr/>
            <p:nvPr/>
          </p:nvSpPr>
          <p:spPr>
            <a:xfrm>
              <a:off x="9243601" y="2187314"/>
              <a:ext cx="299663" cy="421282"/>
            </a:xfrm>
            <a:custGeom>
              <a:avLst/>
              <a:gdLst/>
              <a:ahLst/>
              <a:cxnLst/>
              <a:rect l="l" t="t" r="r" b="b"/>
              <a:pathLst>
                <a:path w="1264" h="1777" extrusionOk="0">
                  <a:moveTo>
                    <a:pt x="1263" y="0"/>
                  </a:moveTo>
                  <a:lnTo>
                    <a:pt x="1263" y="0"/>
                  </a:lnTo>
                  <a:cubicBezTo>
                    <a:pt x="1263" y="0"/>
                    <a:pt x="708" y="193"/>
                    <a:pt x="311" y="775"/>
                  </a:cubicBezTo>
                  <a:cubicBezTo>
                    <a:pt x="46" y="1168"/>
                    <a:pt x="1" y="1777"/>
                    <a:pt x="1" y="1777"/>
                  </a:cubicBezTo>
                  <a:cubicBezTo>
                    <a:pt x="92" y="1327"/>
                    <a:pt x="466" y="458"/>
                    <a:pt x="1263" y="0"/>
                  </a:cubicBez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343;p59">
              <a:extLst>
                <a:ext uri="{FF2B5EF4-FFF2-40B4-BE49-F238E27FC236}">
                  <a16:creationId xmlns:a16="http://schemas.microsoft.com/office/drawing/2014/main" id="{BA35D7B9-B3CF-26AF-E573-B44179985ADA}"/>
                </a:ext>
              </a:extLst>
            </p:cNvPr>
            <p:cNvSpPr/>
            <p:nvPr/>
          </p:nvSpPr>
          <p:spPr>
            <a:xfrm>
              <a:off x="9857626" y="2119273"/>
              <a:ext cx="85347" cy="19914"/>
            </a:xfrm>
            <a:custGeom>
              <a:avLst/>
              <a:gdLst/>
              <a:ahLst/>
              <a:cxnLst/>
              <a:rect l="l" t="t" r="r" b="b"/>
              <a:pathLst>
                <a:path w="360" h="84" extrusionOk="0">
                  <a:moveTo>
                    <a:pt x="182" y="0"/>
                  </a:moveTo>
                  <a:cubicBezTo>
                    <a:pt x="83" y="0"/>
                    <a:pt x="0" y="19"/>
                    <a:pt x="0" y="42"/>
                  </a:cubicBezTo>
                  <a:cubicBezTo>
                    <a:pt x="0" y="64"/>
                    <a:pt x="83" y="83"/>
                    <a:pt x="182" y="83"/>
                  </a:cubicBezTo>
                  <a:cubicBezTo>
                    <a:pt x="280" y="83"/>
                    <a:pt x="359" y="64"/>
                    <a:pt x="359" y="42"/>
                  </a:cubicBezTo>
                  <a:cubicBezTo>
                    <a:pt x="359" y="19"/>
                    <a:pt x="280" y="0"/>
                    <a:pt x="182" y="0"/>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344;p59">
              <a:extLst>
                <a:ext uri="{FF2B5EF4-FFF2-40B4-BE49-F238E27FC236}">
                  <a16:creationId xmlns:a16="http://schemas.microsoft.com/office/drawing/2014/main" id="{95F3BF28-03F9-425C-0041-D63FF87FCAD1}"/>
                </a:ext>
              </a:extLst>
            </p:cNvPr>
            <p:cNvSpPr/>
            <p:nvPr/>
          </p:nvSpPr>
          <p:spPr>
            <a:xfrm>
              <a:off x="10269900" y="2353740"/>
              <a:ext cx="41251" cy="55238"/>
            </a:xfrm>
            <a:custGeom>
              <a:avLst/>
              <a:gdLst/>
              <a:ahLst/>
              <a:cxnLst/>
              <a:rect l="l" t="t" r="r" b="b"/>
              <a:pathLst>
                <a:path w="174" h="233" extrusionOk="0">
                  <a:moveTo>
                    <a:pt x="33" y="1"/>
                  </a:moveTo>
                  <a:cubicBezTo>
                    <a:pt x="31" y="1"/>
                    <a:pt x="29" y="1"/>
                    <a:pt x="27" y="1"/>
                  </a:cubicBezTo>
                  <a:cubicBezTo>
                    <a:pt x="0" y="5"/>
                    <a:pt x="0" y="62"/>
                    <a:pt x="34" y="126"/>
                  </a:cubicBezTo>
                  <a:cubicBezTo>
                    <a:pt x="67" y="188"/>
                    <a:pt x="113" y="232"/>
                    <a:pt x="141" y="232"/>
                  </a:cubicBezTo>
                  <a:cubicBezTo>
                    <a:pt x="142" y="232"/>
                    <a:pt x="143" y="232"/>
                    <a:pt x="144" y="232"/>
                  </a:cubicBezTo>
                  <a:cubicBezTo>
                    <a:pt x="174" y="228"/>
                    <a:pt x="170" y="172"/>
                    <a:pt x="136" y="107"/>
                  </a:cubicBezTo>
                  <a:cubicBezTo>
                    <a:pt x="108" y="47"/>
                    <a:pt x="63" y="1"/>
                    <a:pt x="33" y="1"/>
                  </a:cubicBezTo>
                  <a:close/>
                </a:path>
              </a:pathLst>
            </a:custGeom>
            <a:solidFill>
              <a:srgbClr val="E2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345;p59">
              <a:extLst>
                <a:ext uri="{FF2B5EF4-FFF2-40B4-BE49-F238E27FC236}">
                  <a16:creationId xmlns:a16="http://schemas.microsoft.com/office/drawing/2014/main" id="{227DE506-E186-B1D2-4B90-3BDC6177BCD8}"/>
                </a:ext>
              </a:extLst>
            </p:cNvPr>
            <p:cNvSpPr/>
            <p:nvPr/>
          </p:nvSpPr>
          <p:spPr>
            <a:xfrm>
              <a:off x="9707795" y="2840455"/>
              <a:ext cx="294210" cy="222613"/>
            </a:xfrm>
            <a:custGeom>
              <a:avLst/>
              <a:gdLst/>
              <a:ahLst/>
              <a:cxnLst/>
              <a:rect l="l" t="t" r="r" b="b"/>
              <a:pathLst>
                <a:path w="1241" h="939" extrusionOk="0">
                  <a:moveTo>
                    <a:pt x="53" y="0"/>
                  </a:moveTo>
                  <a:cubicBezTo>
                    <a:pt x="48" y="0"/>
                    <a:pt x="45" y="2"/>
                    <a:pt x="43" y="5"/>
                  </a:cubicBezTo>
                  <a:cubicBezTo>
                    <a:pt x="1" y="54"/>
                    <a:pt x="277" y="421"/>
                    <a:pt x="542" y="644"/>
                  </a:cubicBezTo>
                  <a:cubicBezTo>
                    <a:pt x="768" y="829"/>
                    <a:pt x="1054" y="938"/>
                    <a:pt x="1163" y="938"/>
                  </a:cubicBezTo>
                  <a:cubicBezTo>
                    <a:pt x="1183" y="938"/>
                    <a:pt x="1197" y="935"/>
                    <a:pt x="1203" y="927"/>
                  </a:cubicBezTo>
                  <a:cubicBezTo>
                    <a:pt x="1241" y="878"/>
                    <a:pt x="931" y="765"/>
                    <a:pt x="662" y="545"/>
                  </a:cubicBezTo>
                  <a:cubicBezTo>
                    <a:pt x="411" y="336"/>
                    <a:pt x="119" y="0"/>
                    <a:pt x="53" y="0"/>
                  </a:cubicBez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346;p59">
              <a:extLst>
                <a:ext uri="{FF2B5EF4-FFF2-40B4-BE49-F238E27FC236}">
                  <a16:creationId xmlns:a16="http://schemas.microsoft.com/office/drawing/2014/main" id="{1CF72CB7-4F0A-D9E5-F878-8B7D5A95B5FE}"/>
                </a:ext>
              </a:extLst>
            </p:cNvPr>
            <p:cNvSpPr/>
            <p:nvPr/>
          </p:nvSpPr>
          <p:spPr>
            <a:xfrm>
              <a:off x="9453413" y="2621872"/>
              <a:ext cx="86295" cy="113085"/>
            </a:xfrm>
            <a:custGeom>
              <a:avLst/>
              <a:gdLst/>
              <a:ahLst/>
              <a:cxnLst/>
              <a:rect l="l" t="t" r="r" b="b"/>
              <a:pathLst>
                <a:path w="364" h="477" extrusionOk="0">
                  <a:moveTo>
                    <a:pt x="257" y="1"/>
                  </a:moveTo>
                  <a:lnTo>
                    <a:pt x="257" y="1"/>
                  </a:lnTo>
                  <a:cubicBezTo>
                    <a:pt x="263" y="221"/>
                    <a:pt x="213" y="291"/>
                    <a:pt x="129" y="291"/>
                  </a:cubicBezTo>
                  <a:cubicBezTo>
                    <a:pt x="92" y="291"/>
                    <a:pt x="49" y="277"/>
                    <a:pt x="0" y="258"/>
                  </a:cubicBezTo>
                  <a:lnTo>
                    <a:pt x="0" y="258"/>
                  </a:lnTo>
                  <a:lnTo>
                    <a:pt x="363" y="477"/>
                  </a:lnTo>
                  <a:lnTo>
                    <a:pt x="257" y="1"/>
                  </a:ln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347;p59">
              <a:extLst>
                <a:ext uri="{FF2B5EF4-FFF2-40B4-BE49-F238E27FC236}">
                  <a16:creationId xmlns:a16="http://schemas.microsoft.com/office/drawing/2014/main" id="{5C091E9A-406F-7970-7D15-5D87E309D41E}"/>
                </a:ext>
              </a:extLst>
            </p:cNvPr>
            <p:cNvSpPr/>
            <p:nvPr/>
          </p:nvSpPr>
          <p:spPr>
            <a:xfrm>
              <a:off x="9643310" y="2335723"/>
              <a:ext cx="100757" cy="264102"/>
            </a:xfrm>
            <a:custGeom>
              <a:avLst/>
              <a:gdLst/>
              <a:ahLst/>
              <a:cxnLst/>
              <a:rect l="l" t="t" r="r" b="b"/>
              <a:pathLst>
                <a:path w="425" h="1114" extrusionOk="0">
                  <a:moveTo>
                    <a:pt x="323" y="1"/>
                  </a:moveTo>
                  <a:cubicBezTo>
                    <a:pt x="234" y="1"/>
                    <a:pt x="119" y="229"/>
                    <a:pt x="61" y="523"/>
                  </a:cubicBezTo>
                  <a:cubicBezTo>
                    <a:pt x="1" y="830"/>
                    <a:pt x="23" y="1094"/>
                    <a:pt x="114" y="1113"/>
                  </a:cubicBezTo>
                  <a:cubicBezTo>
                    <a:pt x="117" y="1114"/>
                    <a:pt x="120" y="1114"/>
                    <a:pt x="123" y="1114"/>
                  </a:cubicBezTo>
                  <a:cubicBezTo>
                    <a:pt x="206" y="1114"/>
                    <a:pt x="218" y="913"/>
                    <a:pt x="277" y="618"/>
                  </a:cubicBezTo>
                  <a:cubicBezTo>
                    <a:pt x="337" y="312"/>
                    <a:pt x="424" y="17"/>
                    <a:pt x="333" y="2"/>
                  </a:cubicBezTo>
                  <a:cubicBezTo>
                    <a:pt x="330" y="1"/>
                    <a:pt x="327" y="1"/>
                    <a:pt x="323" y="1"/>
                  </a:cubicBezTo>
                  <a:close/>
                </a:path>
              </a:pathLst>
            </a:custGeom>
            <a:solidFill>
              <a:srgbClr val="948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348;p59">
              <a:extLst>
                <a:ext uri="{FF2B5EF4-FFF2-40B4-BE49-F238E27FC236}">
                  <a16:creationId xmlns:a16="http://schemas.microsoft.com/office/drawing/2014/main" id="{56E01DB5-AE41-720E-A44A-01DF4603C0AA}"/>
                </a:ext>
              </a:extLst>
            </p:cNvPr>
            <p:cNvSpPr/>
            <p:nvPr/>
          </p:nvSpPr>
          <p:spPr>
            <a:xfrm>
              <a:off x="9236489" y="2272424"/>
              <a:ext cx="195587" cy="422231"/>
            </a:xfrm>
            <a:custGeom>
              <a:avLst/>
              <a:gdLst/>
              <a:ahLst/>
              <a:cxnLst/>
              <a:rect l="l" t="t" r="r" b="b"/>
              <a:pathLst>
                <a:path w="825" h="1781" extrusionOk="0">
                  <a:moveTo>
                    <a:pt x="825" y="0"/>
                  </a:moveTo>
                  <a:lnTo>
                    <a:pt x="825" y="0"/>
                  </a:lnTo>
                  <a:cubicBezTo>
                    <a:pt x="140" y="560"/>
                    <a:pt x="1" y="1683"/>
                    <a:pt x="1" y="1683"/>
                  </a:cubicBezTo>
                  <a:lnTo>
                    <a:pt x="367" y="1781"/>
                  </a:lnTo>
                  <a:cubicBezTo>
                    <a:pt x="125" y="828"/>
                    <a:pt x="824" y="1"/>
                    <a:pt x="825" y="0"/>
                  </a:cubicBezTo>
                  <a:close/>
                </a:path>
              </a:pathLst>
            </a:custGeom>
            <a:solidFill>
              <a:srgbClr val="564A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6528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22"/>
        <p:cNvGrpSpPr/>
        <p:nvPr/>
      </p:nvGrpSpPr>
      <p:grpSpPr>
        <a:xfrm>
          <a:off x="0" y="0"/>
          <a:ext cx="0" cy="0"/>
          <a:chOff x="0" y="0"/>
          <a:chExt cx="0" cy="0"/>
        </a:xfrm>
      </p:grpSpPr>
      <p:grpSp>
        <p:nvGrpSpPr>
          <p:cNvPr id="19127" name="Google Shape;19127;p44"/>
          <p:cNvGrpSpPr/>
          <p:nvPr/>
        </p:nvGrpSpPr>
        <p:grpSpPr>
          <a:xfrm>
            <a:off x="480496" y="1170227"/>
            <a:ext cx="1266196" cy="2912646"/>
            <a:chOff x="3905438" y="1691465"/>
            <a:chExt cx="1266196" cy="2912646"/>
          </a:xfrm>
        </p:grpSpPr>
        <p:grpSp>
          <p:nvGrpSpPr>
            <p:cNvPr id="19128" name="Google Shape;19128;p44"/>
            <p:cNvGrpSpPr/>
            <p:nvPr/>
          </p:nvGrpSpPr>
          <p:grpSpPr>
            <a:xfrm>
              <a:off x="3972363" y="1691465"/>
              <a:ext cx="1199271" cy="2912646"/>
              <a:chOff x="6315195" y="1920530"/>
              <a:chExt cx="175437" cy="426043"/>
            </a:xfrm>
          </p:grpSpPr>
          <p:sp>
            <p:nvSpPr>
              <p:cNvPr id="19129" name="Google Shape;19129;p44"/>
              <p:cNvSpPr/>
              <p:nvPr/>
            </p:nvSpPr>
            <p:spPr>
              <a:xfrm>
                <a:off x="6407544" y="1944703"/>
                <a:ext cx="48921" cy="17754"/>
              </a:xfrm>
              <a:custGeom>
                <a:avLst/>
                <a:gdLst/>
                <a:ahLst/>
                <a:cxnLst/>
                <a:rect l="l" t="t" r="r" b="b"/>
                <a:pathLst>
                  <a:path w="1532" h="556" extrusionOk="0">
                    <a:moveTo>
                      <a:pt x="1512" y="0"/>
                    </a:moveTo>
                    <a:lnTo>
                      <a:pt x="0" y="227"/>
                    </a:lnTo>
                    <a:lnTo>
                      <a:pt x="541" y="556"/>
                    </a:lnTo>
                    <a:cubicBezTo>
                      <a:pt x="541" y="556"/>
                      <a:pt x="1531" y="65"/>
                      <a:pt x="1512" y="0"/>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0" name="Google Shape;19130;p44"/>
              <p:cNvSpPr/>
              <p:nvPr/>
            </p:nvSpPr>
            <p:spPr>
              <a:xfrm>
                <a:off x="6383147" y="1930493"/>
                <a:ext cx="52657" cy="57095"/>
              </a:xfrm>
              <a:custGeom>
                <a:avLst/>
                <a:gdLst/>
                <a:ahLst/>
                <a:cxnLst/>
                <a:rect l="l" t="t" r="r" b="b"/>
                <a:pathLst>
                  <a:path w="1649" h="1788" extrusionOk="0">
                    <a:moveTo>
                      <a:pt x="775" y="1"/>
                    </a:moveTo>
                    <a:cubicBezTo>
                      <a:pt x="695" y="1"/>
                      <a:pt x="613" y="16"/>
                      <a:pt x="530" y="48"/>
                    </a:cubicBezTo>
                    <a:cubicBezTo>
                      <a:pt x="144" y="196"/>
                      <a:pt x="1" y="702"/>
                      <a:pt x="182" y="1167"/>
                    </a:cubicBezTo>
                    <a:cubicBezTo>
                      <a:pt x="325" y="1539"/>
                      <a:pt x="574" y="1787"/>
                      <a:pt x="878" y="1787"/>
                    </a:cubicBezTo>
                    <a:cubicBezTo>
                      <a:pt x="952" y="1787"/>
                      <a:pt x="1029" y="1773"/>
                      <a:pt x="1108" y="1742"/>
                    </a:cubicBezTo>
                    <a:cubicBezTo>
                      <a:pt x="1520" y="1583"/>
                      <a:pt x="1649" y="1043"/>
                      <a:pt x="1467" y="578"/>
                    </a:cubicBezTo>
                    <a:cubicBezTo>
                      <a:pt x="1328" y="212"/>
                      <a:pt x="1069" y="1"/>
                      <a:pt x="775" y="1"/>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1" name="Google Shape;19131;p44"/>
              <p:cNvSpPr/>
              <p:nvPr/>
            </p:nvSpPr>
            <p:spPr>
              <a:xfrm>
                <a:off x="6383051" y="1928705"/>
                <a:ext cx="51188" cy="58245"/>
              </a:xfrm>
              <a:custGeom>
                <a:avLst/>
                <a:gdLst/>
                <a:ahLst/>
                <a:cxnLst/>
                <a:rect l="l" t="t" r="r" b="b"/>
                <a:pathLst>
                  <a:path w="1603" h="1824" extrusionOk="0">
                    <a:moveTo>
                      <a:pt x="709" y="1"/>
                    </a:moveTo>
                    <a:cubicBezTo>
                      <a:pt x="635" y="1"/>
                      <a:pt x="559" y="15"/>
                      <a:pt x="484" y="44"/>
                    </a:cubicBezTo>
                    <a:cubicBezTo>
                      <a:pt x="113" y="188"/>
                      <a:pt x="0" y="675"/>
                      <a:pt x="178" y="1144"/>
                    </a:cubicBezTo>
                    <a:cubicBezTo>
                      <a:pt x="329" y="1534"/>
                      <a:pt x="568" y="1824"/>
                      <a:pt x="871" y="1824"/>
                    </a:cubicBezTo>
                    <a:cubicBezTo>
                      <a:pt x="932" y="1824"/>
                      <a:pt x="996" y="1812"/>
                      <a:pt x="1062" y="1787"/>
                    </a:cubicBezTo>
                    <a:cubicBezTo>
                      <a:pt x="1455" y="1632"/>
                      <a:pt x="1603" y="1061"/>
                      <a:pt x="1421" y="592"/>
                    </a:cubicBezTo>
                    <a:cubicBezTo>
                      <a:pt x="1280" y="218"/>
                      <a:pt x="1003" y="1"/>
                      <a:pt x="709" y="1"/>
                    </a:cubicBezTo>
                    <a:close/>
                  </a:path>
                </a:pathLst>
              </a:custGeom>
              <a:solidFill>
                <a:srgbClr val="51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2" name="Google Shape;19132;p44"/>
              <p:cNvSpPr/>
              <p:nvPr/>
            </p:nvSpPr>
            <p:spPr>
              <a:xfrm>
                <a:off x="6417443" y="1945533"/>
                <a:ext cx="35381" cy="15743"/>
              </a:xfrm>
              <a:custGeom>
                <a:avLst/>
                <a:gdLst/>
                <a:ahLst/>
                <a:cxnLst/>
                <a:rect l="l" t="t" r="r" b="b"/>
                <a:pathLst>
                  <a:path w="1108" h="493" extrusionOk="0">
                    <a:moveTo>
                      <a:pt x="1089" y="1"/>
                    </a:moveTo>
                    <a:lnTo>
                      <a:pt x="0" y="243"/>
                    </a:lnTo>
                    <a:lnTo>
                      <a:pt x="159" y="492"/>
                    </a:lnTo>
                    <a:cubicBezTo>
                      <a:pt x="159" y="492"/>
                      <a:pt x="1108" y="69"/>
                      <a:pt x="1089" y="1"/>
                    </a:cubicBezTo>
                    <a:close/>
                  </a:path>
                </a:pathLst>
              </a:custGeom>
              <a:solidFill>
                <a:srgbClr val="51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3" name="Google Shape;19133;p44"/>
              <p:cNvSpPr/>
              <p:nvPr/>
            </p:nvSpPr>
            <p:spPr>
              <a:xfrm>
                <a:off x="6404765" y="1981138"/>
                <a:ext cx="22129" cy="42885"/>
              </a:xfrm>
              <a:custGeom>
                <a:avLst/>
                <a:gdLst/>
                <a:ahLst/>
                <a:cxnLst/>
                <a:rect l="l" t="t" r="r" b="b"/>
                <a:pathLst>
                  <a:path w="693" h="1343" extrusionOk="0">
                    <a:moveTo>
                      <a:pt x="0" y="1"/>
                    </a:moveTo>
                    <a:lnTo>
                      <a:pt x="23" y="1226"/>
                    </a:lnTo>
                    <a:cubicBezTo>
                      <a:pt x="69" y="1317"/>
                      <a:pt x="196" y="1343"/>
                      <a:pt x="327" y="1343"/>
                    </a:cubicBezTo>
                    <a:cubicBezTo>
                      <a:pt x="505" y="1343"/>
                      <a:pt x="692" y="1294"/>
                      <a:pt x="692" y="1294"/>
                    </a:cubicBezTo>
                    <a:lnTo>
                      <a:pt x="556" y="258"/>
                    </a:lnTo>
                    <a:lnTo>
                      <a:pt x="0" y="1"/>
                    </a:ln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4" name="Google Shape;19134;p44"/>
              <p:cNvSpPr/>
              <p:nvPr/>
            </p:nvSpPr>
            <p:spPr>
              <a:xfrm>
                <a:off x="6450876" y="2133711"/>
                <a:ext cx="3417" cy="5716"/>
              </a:xfrm>
              <a:custGeom>
                <a:avLst/>
                <a:gdLst/>
                <a:ahLst/>
                <a:cxnLst/>
                <a:rect l="l" t="t" r="r" b="b"/>
                <a:pathLst>
                  <a:path w="107" h="179" extrusionOk="0">
                    <a:moveTo>
                      <a:pt x="76" y="1"/>
                    </a:moveTo>
                    <a:cubicBezTo>
                      <a:pt x="50" y="1"/>
                      <a:pt x="23" y="34"/>
                      <a:pt x="12" y="80"/>
                    </a:cubicBezTo>
                    <a:cubicBezTo>
                      <a:pt x="0" y="129"/>
                      <a:pt x="8" y="171"/>
                      <a:pt x="34" y="179"/>
                    </a:cubicBezTo>
                    <a:cubicBezTo>
                      <a:pt x="36" y="179"/>
                      <a:pt x="37" y="179"/>
                      <a:pt x="38" y="179"/>
                    </a:cubicBezTo>
                    <a:cubicBezTo>
                      <a:pt x="63" y="179"/>
                      <a:pt x="80" y="139"/>
                      <a:pt x="91" y="92"/>
                    </a:cubicBezTo>
                    <a:cubicBezTo>
                      <a:pt x="103" y="43"/>
                      <a:pt x="106" y="5"/>
                      <a:pt x="80" y="1"/>
                    </a:cubicBezTo>
                    <a:cubicBezTo>
                      <a:pt x="79" y="1"/>
                      <a:pt x="77" y="1"/>
                      <a:pt x="76"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5" name="Google Shape;19135;p44"/>
              <p:cNvSpPr/>
              <p:nvPr/>
            </p:nvSpPr>
            <p:spPr>
              <a:xfrm>
                <a:off x="6452696" y="2134318"/>
                <a:ext cx="3385" cy="5716"/>
              </a:xfrm>
              <a:custGeom>
                <a:avLst/>
                <a:gdLst/>
                <a:ahLst/>
                <a:cxnLst/>
                <a:rect l="l" t="t" r="r" b="b"/>
                <a:pathLst>
                  <a:path w="106" h="179" extrusionOk="0">
                    <a:moveTo>
                      <a:pt x="75" y="1"/>
                    </a:moveTo>
                    <a:cubicBezTo>
                      <a:pt x="50" y="1"/>
                      <a:pt x="22" y="34"/>
                      <a:pt x="12" y="80"/>
                    </a:cubicBezTo>
                    <a:cubicBezTo>
                      <a:pt x="0" y="129"/>
                      <a:pt x="8" y="171"/>
                      <a:pt x="34" y="179"/>
                    </a:cubicBezTo>
                    <a:cubicBezTo>
                      <a:pt x="35" y="179"/>
                      <a:pt x="36" y="179"/>
                      <a:pt x="38" y="179"/>
                    </a:cubicBezTo>
                    <a:cubicBezTo>
                      <a:pt x="62" y="179"/>
                      <a:pt x="80" y="139"/>
                      <a:pt x="91" y="92"/>
                    </a:cubicBezTo>
                    <a:cubicBezTo>
                      <a:pt x="106" y="42"/>
                      <a:pt x="106" y="5"/>
                      <a:pt x="80" y="1"/>
                    </a:cubicBezTo>
                    <a:cubicBezTo>
                      <a:pt x="78" y="1"/>
                      <a:pt x="77" y="1"/>
                      <a:pt x="75"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6" name="Google Shape;19136;p44"/>
              <p:cNvSpPr/>
              <p:nvPr/>
            </p:nvSpPr>
            <p:spPr>
              <a:xfrm>
                <a:off x="6448098" y="2137064"/>
                <a:ext cx="7025" cy="3002"/>
              </a:xfrm>
              <a:custGeom>
                <a:avLst/>
                <a:gdLst/>
                <a:ahLst/>
                <a:cxnLst/>
                <a:rect l="l" t="t" r="r" b="b"/>
                <a:pathLst>
                  <a:path w="220" h="94" extrusionOk="0">
                    <a:moveTo>
                      <a:pt x="115" y="0"/>
                    </a:moveTo>
                    <a:cubicBezTo>
                      <a:pt x="71" y="0"/>
                      <a:pt x="21" y="25"/>
                      <a:pt x="12" y="43"/>
                    </a:cubicBezTo>
                    <a:cubicBezTo>
                      <a:pt x="1" y="66"/>
                      <a:pt x="65" y="62"/>
                      <a:pt x="114" y="81"/>
                    </a:cubicBezTo>
                    <a:cubicBezTo>
                      <a:pt x="137" y="89"/>
                      <a:pt x="157" y="93"/>
                      <a:pt x="174" y="93"/>
                    </a:cubicBezTo>
                    <a:cubicBezTo>
                      <a:pt x="190" y="93"/>
                      <a:pt x="203" y="89"/>
                      <a:pt x="208" y="77"/>
                    </a:cubicBezTo>
                    <a:cubicBezTo>
                      <a:pt x="220" y="55"/>
                      <a:pt x="193" y="21"/>
                      <a:pt x="148" y="6"/>
                    </a:cubicBezTo>
                    <a:cubicBezTo>
                      <a:pt x="138" y="2"/>
                      <a:pt x="127" y="0"/>
                      <a:pt x="115"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7" name="Google Shape;19137;p44"/>
              <p:cNvSpPr/>
              <p:nvPr/>
            </p:nvSpPr>
            <p:spPr>
              <a:xfrm>
                <a:off x="6443979" y="2125281"/>
                <a:ext cx="11144" cy="13923"/>
              </a:xfrm>
              <a:custGeom>
                <a:avLst/>
                <a:gdLst/>
                <a:ahLst/>
                <a:cxnLst/>
                <a:rect l="l" t="t" r="r" b="b"/>
                <a:pathLst>
                  <a:path w="349" h="436" extrusionOk="0">
                    <a:moveTo>
                      <a:pt x="262" y="0"/>
                    </a:moveTo>
                    <a:cubicBezTo>
                      <a:pt x="213" y="72"/>
                      <a:pt x="1" y="344"/>
                      <a:pt x="77" y="401"/>
                    </a:cubicBezTo>
                    <a:cubicBezTo>
                      <a:pt x="98" y="416"/>
                      <a:pt x="131" y="436"/>
                      <a:pt x="167" y="436"/>
                    </a:cubicBezTo>
                    <a:cubicBezTo>
                      <a:pt x="195" y="436"/>
                      <a:pt x="224" y="424"/>
                      <a:pt x="250" y="390"/>
                    </a:cubicBezTo>
                    <a:cubicBezTo>
                      <a:pt x="300" y="329"/>
                      <a:pt x="349" y="170"/>
                      <a:pt x="349" y="23"/>
                    </a:cubicBezTo>
                    <a:lnTo>
                      <a:pt x="262" y="0"/>
                    </a:ln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8" name="Google Shape;19138;p44"/>
              <p:cNvSpPr/>
              <p:nvPr/>
            </p:nvSpPr>
            <p:spPr>
              <a:xfrm>
                <a:off x="6384712" y="2123461"/>
                <a:ext cx="78139" cy="222250"/>
              </a:xfrm>
              <a:custGeom>
                <a:avLst/>
                <a:gdLst/>
                <a:ahLst/>
                <a:cxnLst/>
                <a:rect l="l" t="t" r="r" b="b"/>
                <a:pathLst>
                  <a:path w="2447" h="6960" extrusionOk="0">
                    <a:moveTo>
                      <a:pt x="1264" y="1819"/>
                    </a:moveTo>
                    <a:cubicBezTo>
                      <a:pt x="1483" y="2503"/>
                      <a:pt x="1880" y="3747"/>
                      <a:pt x="1838" y="3906"/>
                    </a:cubicBezTo>
                    <a:cubicBezTo>
                      <a:pt x="1815" y="3992"/>
                      <a:pt x="1411" y="4034"/>
                      <a:pt x="1177" y="4355"/>
                    </a:cubicBezTo>
                    <a:cubicBezTo>
                      <a:pt x="1146" y="4397"/>
                      <a:pt x="1116" y="4442"/>
                      <a:pt x="1086" y="4491"/>
                    </a:cubicBezTo>
                    <a:cubicBezTo>
                      <a:pt x="1056" y="4287"/>
                      <a:pt x="1022" y="4110"/>
                      <a:pt x="1022" y="3981"/>
                    </a:cubicBezTo>
                    <a:cubicBezTo>
                      <a:pt x="1029" y="3562"/>
                      <a:pt x="1158" y="2560"/>
                      <a:pt x="1264" y="1819"/>
                    </a:cubicBezTo>
                    <a:close/>
                    <a:moveTo>
                      <a:pt x="1918" y="0"/>
                    </a:moveTo>
                    <a:cubicBezTo>
                      <a:pt x="1544" y="0"/>
                      <a:pt x="224" y="22"/>
                      <a:pt x="228" y="337"/>
                    </a:cubicBezTo>
                    <a:cubicBezTo>
                      <a:pt x="247" y="1917"/>
                      <a:pt x="523" y="2983"/>
                      <a:pt x="674" y="3996"/>
                    </a:cubicBezTo>
                    <a:cubicBezTo>
                      <a:pt x="700" y="4181"/>
                      <a:pt x="591" y="4476"/>
                      <a:pt x="632" y="4847"/>
                    </a:cubicBezTo>
                    <a:cubicBezTo>
                      <a:pt x="647" y="4979"/>
                      <a:pt x="666" y="5119"/>
                      <a:pt x="689" y="5259"/>
                    </a:cubicBezTo>
                    <a:cubicBezTo>
                      <a:pt x="504" y="5663"/>
                      <a:pt x="296" y="6155"/>
                      <a:pt x="1" y="6748"/>
                    </a:cubicBezTo>
                    <a:lnTo>
                      <a:pt x="103" y="6846"/>
                    </a:lnTo>
                    <a:cubicBezTo>
                      <a:pt x="224" y="6642"/>
                      <a:pt x="489" y="6249"/>
                      <a:pt x="791" y="5818"/>
                    </a:cubicBezTo>
                    <a:cubicBezTo>
                      <a:pt x="885" y="6313"/>
                      <a:pt x="988" y="6763"/>
                      <a:pt x="1022" y="6960"/>
                    </a:cubicBezTo>
                    <a:lnTo>
                      <a:pt x="1154" y="6960"/>
                    </a:lnTo>
                    <a:cubicBezTo>
                      <a:pt x="1154" y="6960"/>
                      <a:pt x="1173" y="6121"/>
                      <a:pt x="1146" y="5319"/>
                    </a:cubicBezTo>
                    <a:cubicBezTo>
                      <a:pt x="1547" y="4771"/>
                      <a:pt x="1936" y="4261"/>
                      <a:pt x="2103" y="4110"/>
                    </a:cubicBezTo>
                    <a:cubicBezTo>
                      <a:pt x="2447" y="3788"/>
                      <a:pt x="2193" y="723"/>
                      <a:pt x="2016" y="1"/>
                    </a:cubicBezTo>
                    <a:cubicBezTo>
                      <a:pt x="2016" y="1"/>
                      <a:pt x="1980" y="0"/>
                      <a:pt x="1918" y="0"/>
                    </a:cubicBezTo>
                    <a:close/>
                  </a:path>
                </a:pathLst>
              </a:custGeom>
              <a:solidFill>
                <a:srgbClr val="6D4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9" name="Google Shape;19139;p44"/>
              <p:cNvSpPr/>
              <p:nvPr/>
            </p:nvSpPr>
            <p:spPr>
              <a:xfrm>
                <a:off x="6384712" y="2123461"/>
                <a:ext cx="66675" cy="218642"/>
              </a:xfrm>
              <a:custGeom>
                <a:avLst/>
                <a:gdLst/>
                <a:ahLst/>
                <a:cxnLst/>
                <a:rect l="l" t="t" r="r" b="b"/>
                <a:pathLst>
                  <a:path w="2088" h="6847" extrusionOk="0">
                    <a:moveTo>
                      <a:pt x="1918" y="0"/>
                    </a:moveTo>
                    <a:cubicBezTo>
                      <a:pt x="1544" y="0"/>
                      <a:pt x="224" y="22"/>
                      <a:pt x="228" y="337"/>
                    </a:cubicBezTo>
                    <a:cubicBezTo>
                      <a:pt x="247" y="1917"/>
                      <a:pt x="523" y="2983"/>
                      <a:pt x="674" y="3996"/>
                    </a:cubicBezTo>
                    <a:cubicBezTo>
                      <a:pt x="700" y="4181"/>
                      <a:pt x="591" y="4476"/>
                      <a:pt x="632" y="4847"/>
                    </a:cubicBezTo>
                    <a:cubicBezTo>
                      <a:pt x="647" y="4979"/>
                      <a:pt x="666" y="5119"/>
                      <a:pt x="689" y="5259"/>
                    </a:cubicBezTo>
                    <a:cubicBezTo>
                      <a:pt x="504" y="5663"/>
                      <a:pt x="296" y="6155"/>
                      <a:pt x="1" y="6748"/>
                    </a:cubicBezTo>
                    <a:lnTo>
                      <a:pt x="103" y="6846"/>
                    </a:lnTo>
                    <a:cubicBezTo>
                      <a:pt x="111" y="6831"/>
                      <a:pt x="118" y="6820"/>
                      <a:pt x="126" y="6805"/>
                    </a:cubicBezTo>
                    <a:lnTo>
                      <a:pt x="88" y="6767"/>
                    </a:lnTo>
                    <a:cubicBezTo>
                      <a:pt x="383" y="6174"/>
                      <a:pt x="591" y="5686"/>
                      <a:pt x="776" y="5278"/>
                    </a:cubicBezTo>
                    <a:cubicBezTo>
                      <a:pt x="753" y="5138"/>
                      <a:pt x="734" y="4998"/>
                      <a:pt x="719" y="4866"/>
                    </a:cubicBezTo>
                    <a:cubicBezTo>
                      <a:pt x="678" y="4495"/>
                      <a:pt x="791" y="4200"/>
                      <a:pt x="761" y="4015"/>
                    </a:cubicBezTo>
                    <a:cubicBezTo>
                      <a:pt x="610" y="3002"/>
                      <a:pt x="417" y="2235"/>
                      <a:pt x="398" y="655"/>
                    </a:cubicBezTo>
                    <a:lnTo>
                      <a:pt x="398" y="655"/>
                    </a:lnTo>
                    <a:cubicBezTo>
                      <a:pt x="586" y="680"/>
                      <a:pt x="762" y="691"/>
                      <a:pt x="923" y="691"/>
                    </a:cubicBezTo>
                    <a:cubicBezTo>
                      <a:pt x="1470" y="691"/>
                      <a:pt x="1863" y="559"/>
                      <a:pt x="2088" y="364"/>
                    </a:cubicBezTo>
                    <a:cubicBezTo>
                      <a:pt x="2088" y="360"/>
                      <a:pt x="2016" y="4"/>
                      <a:pt x="2016" y="1"/>
                    </a:cubicBezTo>
                    <a:cubicBezTo>
                      <a:pt x="2016" y="1"/>
                      <a:pt x="1980" y="0"/>
                      <a:pt x="1918" y="0"/>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0" name="Google Shape;19140;p44"/>
              <p:cNvSpPr/>
              <p:nvPr/>
            </p:nvSpPr>
            <p:spPr>
              <a:xfrm>
                <a:off x="6419263" y="2179471"/>
                <a:ext cx="28260" cy="90816"/>
              </a:xfrm>
              <a:custGeom>
                <a:avLst/>
                <a:gdLst/>
                <a:ahLst/>
                <a:cxnLst/>
                <a:rect l="l" t="t" r="r" b="b"/>
                <a:pathLst>
                  <a:path w="885" h="2844" extrusionOk="0">
                    <a:moveTo>
                      <a:pt x="257" y="1"/>
                    </a:moveTo>
                    <a:cubicBezTo>
                      <a:pt x="250" y="61"/>
                      <a:pt x="144" y="4"/>
                      <a:pt x="136" y="65"/>
                    </a:cubicBezTo>
                    <a:cubicBezTo>
                      <a:pt x="359" y="768"/>
                      <a:pt x="794" y="2004"/>
                      <a:pt x="756" y="2152"/>
                    </a:cubicBezTo>
                    <a:cubicBezTo>
                      <a:pt x="733" y="2238"/>
                      <a:pt x="329" y="2280"/>
                      <a:pt x="95" y="2601"/>
                    </a:cubicBezTo>
                    <a:cubicBezTo>
                      <a:pt x="87" y="2613"/>
                      <a:pt x="8" y="2711"/>
                      <a:pt x="0" y="2722"/>
                    </a:cubicBezTo>
                    <a:cubicBezTo>
                      <a:pt x="8" y="2760"/>
                      <a:pt x="11" y="2802"/>
                      <a:pt x="19" y="2843"/>
                    </a:cubicBezTo>
                    <a:cubicBezTo>
                      <a:pt x="49" y="2798"/>
                      <a:pt x="151" y="2662"/>
                      <a:pt x="182" y="2620"/>
                    </a:cubicBezTo>
                    <a:cubicBezTo>
                      <a:pt x="416" y="2299"/>
                      <a:pt x="820" y="2257"/>
                      <a:pt x="843" y="2174"/>
                    </a:cubicBezTo>
                    <a:cubicBezTo>
                      <a:pt x="885" y="2012"/>
                      <a:pt x="476" y="685"/>
                      <a:pt x="257"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1" name="Google Shape;19141;p44"/>
              <p:cNvSpPr/>
              <p:nvPr/>
            </p:nvSpPr>
            <p:spPr>
              <a:xfrm>
                <a:off x="6406809" y="2289063"/>
                <a:ext cx="13188" cy="56648"/>
              </a:xfrm>
              <a:custGeom>
                <a:avLst/>
                <a:gdLst/>
                <a:ahLst/>
                <a:cxnLst/>
                <a:rect l="l" t="t" r="r" b="b"/>
                <a:pathLst>
                  <a:path w="413" h="1774" extrusionOk="0">
                    <a:moveTo>
                      <a:pt x="69" y="1"/>
                    </a:moveTo>
                    <a:cubicBezTo>
                      <a:pt x="46" y="31"/>
                      <a:pt x="20" y="130"/>
                      <a:pt x="1" y="160"/>
                    </a:cubicBezTo>
                    <a:cubicBezTo>
                      <a:pt x="88" y="606"/>
                      <a:pt x="299" y="1592"/>
                      <a:pt x="330" y="1774"/>
                    </a:cubicBezTo>
                    <a:lnTo>
                      <a:pt x="413" y="1774"/>
                    </a:lnTo>
                    <a:cubicBezTo>
                      <a:pt x="379" y="1566"/>
                      <a:pt x="163" y="481"/>
                      <a:pt x="69"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2" name="Google Shape;19142;p44"/>
              <p:cNvSpPr/>
              <p:nvPr/>
            </p:nvSpPr>
            <p:spPr>
              <a:xfrm>
                <a:off x="6375388" y="2011538"/>
                <a:ext cx="83120" cy="128017"/>
              </a:xfrm>
              <a:custGeom>
                <a:avLst/>
                <a:gdLst/>
                <a:ahLst/>
                <a:cxnLst/>
                <a:rect l="l" t="t" r="r" b="b"/>
                <a:pathLst>
                  <a:path w="2603" h="4009" extrusionOk="0">
                    <a:moveTo>
                      <a:pt x="1181" y="0"/>
                    </a:moveTo>
                    <a:cubicBezTo>
                      <a:pt x="603" y="0"/>
                      <a:pt x="1" y="140"/>
                      <a:pt x="17" y="807"/>
                    </a:cubicBezTo>
                    <a:cubicBezTo>
                      <a:pt x="32" y="1359"/>
                      <a:pt x="384" y="1687"/>
                      <a:pt x="478" y="2292"/>
                    </a:cubicBezTo>
                    <a:cubicBezTo>
                      <a:pt x="565" y="2867"/>
                      <a:pt x="395" y="3729"/>
                      <a:pt x="508" y="3914"/>
                    </a:cubicBezTo>
                    <a:cubicBezTo>
                      <a:pt x="544" y="3975"/>
                      <a:pt x="799" y="4009"/>
                      <a:pt x="1111" y="4009"/>
                    </a:cubicBezTo>
                    <a:cubicBezTo>
                      <a:pt x="1556" y="4009"/>
                      <a:pt x="2118" y="3939"/>
                      <a:pt x="2323" y="3774"/>
                    </a:cubicBezTo>
                    <a:cubicBezTo>
                      <a:pt x="2353" y="3751"/>
                      <a:pt x="2368" y="3710"/>
                      <a:pt x="2361" y="3668"/>
                    </a:cubicBezTo>
                    <a:cubicBezTo>
                      <a:pt x="2308" y="3396"/>
                      <a:pt x="2089" y="2190"/>
                      <a:pt x="2330" y="1612"/>
                    </a:cubicBezTo>
                    <a:cubicBezTo>
                      <a:pt x="2603" y="958"/>
                      <a:pt x="2557" y="111"/>
                      <a:pt x="2070" y="70"/>
                    </a:cubicBezTo>
                    <a:cubicBezTo>
                      <a:pt x="1884" y="54"/>
                      <a:pt x="1537" y="0"/>
                      <a:pt x="1181"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3" name="Google Shape;19143;p44"/>
              <p:cNvSpPr/>
              <p:nvPr/>
            </p:nvSpPr>
            <p:spPr>
              <a:xfrm>
                <a:off x="6416836" y="2061767"/>
                <a:ext cx="34806" cy="77660"/>
              </a:xfrm>
              <a:custGeom>
                <a:avLst/>
                <a:gdLst/>
                <a:ahLst/>
                <a:cxnLst/>
                <a:rect l="l" t="t" r="r" b="b"/>
                <a:pathLst>
                  <a:path w="1090" h="2432" extrusionOk="0">
                    <a:moveTo>
                      <a:pt x="1044" y="1"/>
                    </a:moveTo>
                    <a:cubicBezTo>
                      <a:pt x="692" y="734"/>
                      <a:pt x="972" y="1778"/>
                      <a:pt x="1025" y="2042"/>
                    </a:cubicBezTo>
                    <a:cubicBezTo>
                      <a:pt x="1032" y="2080"/>
                      <a:pt x="1017" y="2122"/>
                      <a:pt x="987" y="2148"/>
                    </a:cubicBezTo>
                    <a:cubicBezTo>
                      <a:pt x="813" y="2284"/>
                      <a:pt x="394" y="2382"/>
                      <a:pt x="0" y="2432"/>
                    </a:cubicBezTo>
                    <a:cubicBezTo>
                      <a:pt x="405" y="2413"/>
                      <a:pt x="866" y="2348"/>
                      <a:pt x="1044" y="2209"/>
                    </a:cubicBezTo>
                    <a:cubicBezTo>
                      <a:pt x="1074" y="2182"/>
                      <a:pt x="1089" y="2141"/>
                      <a:pt x="1082" y="2099"/>
                    </a:cubicBezTo>
                    <a:cubicBezTo>
                      <a:pt x="1029" y="1827"/>
                      <a:pt x="791" y="617"/>
                      <a:pt x="1032" y="39"/>
                    </a:cubicBezTo>
                    <a:cubicBezTo>
                      <a:pt x="1036" y="27"/>
                      <a:pt x="1040" y="12"/>
                      <a:pt x="1044"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4" name="Google Shape;19144;p44"/>
              <p:cNvSpPr/>
              <p:nvPr/>
            </p:nvSpPr>
            <p:spPr>
              <a:xfrm>
                <a:off x="6443500" y="2051485"/>
                <a:ext cx="8494" cy="39788"/>
              </a:xfrm>
              <a:custGeom>
                <a:avLst/>
                <a:gdLst/>
                <a:ahLst/>
                <a:cxnLst/>
                <a:rect l="l" t="t" r="r" b="b"/>
                <a:pathLst>
                  <a:path w="266" h="1246" extrusionOk="0">
                    <a:moveTo>
                      <a:pt x="222" y="1"/>
                    </a:moveTo>
                    <a:cubicBezTo>
                      <a:pt x="204" y="1"/>
                      <a:pt x="177" y="28"/>
                      <a:pt x="137" y="108"/>
                    </a:cubicBezTo>
                    <a:cubicBezTo>
                      <a:pt x="1" y="380"/>
                      <a:pt x="39" y="1102"/>
                      <a:pt x="80" y="1245"/>
                    </a:cubicBezTo>
                    <a:cubicBezTo>
                      <a:pt x="103" y="799"/>
                      <a:pt x="129" y="489"/>
                      <a:pt x="258" y="160"/>
                    </a:cubicBezTo>
                    <a:cubicBezTo>
                      <a:pt x="258" y="160"/>
                      <a:pt x="265" y="1"/>
                      <a:pt x="222"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5" name="Google Shape;19145;p44"/>
              <p:cNvSpPr/>
              <p:nvPr/>
            </p:nvSpPr>
            <p:spPr>
              <a:xfrm>
                <a:off x="6375803" y="2023991"/>
                <a:ext cx="25259" cy="115212"/>
              </a:xfrm>
              <a:custGeom>
                <a:avLst/>
                <a:gdLst/>
                <a:ahLst/>
                <a:cxnLst/>
                <a:rect l="l" t="t" r="r" b="b"/>
                <a:pathLst>
                  <a:path w="791" h="3608" extrusionOk="0">
                    <a:moveTo>
                      <a:pt x="106" y="1"/>
                    </a:moveTo>
                    <a:lnTo>
                      <a:pt x="106" y="1"/>
                    </a:lnTo>
                    <a:cubicBezTo>
                      <a:pt x="38" y="107"/>
                      <a:pt x="0" y="243"/>
                      <a:pt x="4" y="417"/>
                    </a:cubicBezTo>
                    <a:cubicBezTo>
                      <a:pt x="19" y="969"/>
                      <a:pt x="371" y="1297"/>
                      <a:pt x="465" y="1902"/>
                    </a:cubicBezTo>
                    <a:cubicBezTo>
                      <a:pt x="552" y="2477"/>
                      <a:pt x="382" y="3339"/>
                      <a:pt x="495" y="3524"/>
                    </a:cubicBezTo>
                    <a:cubicBezTo>
                      <a:pt x="518" y="3562"/>
                      <a:pt x="628" y="3592"/>
                      <a:pt x="790" y="3607"/>
                    </a:cubicBezTo>
                    <a:cubicBezTo>
                      <a:pt x="711" y="3569"/>
                      <a:pt x="582" y="3516"/>
                      <a:pt x="548" y="3452"/>
                    </a:cubicBezTo>
                    <a:cubicBezTo>
                      <a:pt x="450" y="3259"/>
                      <a:pt x="677" y="2413"/>
                      <a:pt x="590" y="1834"/>
                    </a:cubicBezTo>
                    <a:cubicBezTo>
                      <a:pt x="495" y="1229"/>
                      <a:pt x="98" y="761"/>
                      <a:pt x="87" y="209"/>
                    </a:cubicBezTo>
                    <a:cubicBezTo>
                      <a:pt x="83" y="133"/>
                      <a:pt x="91" y="61"/>
                      <a:pt x="106"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6" name="Google Shape;19146;p44"/>
              <p:cNvSpPr/>
              <p:nvPr/>
            </p:nvSpPr>
            <p:spPr>
              <a:xfrm>
                <a:off x="6425777" y="2017254"/>
                <a:ext cx="64727" cy="70571"/>
              </a:xfrm>
              <a:custGeom>
                <a:avLst/>
                <a:gdLst/>
                <a:ahLst/>
                <a:cxnLst/>
                <a:rect l="l" t="t" r="r" b="b"/>
                <a:pathLst>
                  <a:path w="2027" h="2210" extrusionOk="0">
                    <a:moveTo>
                      <a:pt x="722" y="0"/>
                    </a:moveTo>
                    <a:cubicBezTo>
                      <a:pt x="722" y="0"/>
                      <a:pt x="0" y="408"/>
                      <a:pt x="208" y="870"/>
                    </a:cubicBezTo>
                    <a:cubicBezTo>
                      <a:pt x="398" y="1291"/>
                      <a:pt x="1247" y="2210"/>
                      <a:pt x="1643" y="2210"/>
                    </a:cubicBezTo>
                    <a:cubicBezTo>
                      <a:pt x="1712" y="2210"/>
                      <a:pt x="1768" y="2181"/>
                      <a:pt x="1803" y="2117"/>
                    </a:cubicBezTo>
                    <a:cubicBezTo>
                      <a:pt x="2026" y="1713"/>
                      <a:pt x="1051" y="291"/>
                      <a:pt x="722"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7" name="Google Shape;19147;p44"/>
              <p:cNvSpPr/>
              <p:nvPr/>
            </p:nvSpPr>
            <p:spPr>
              <a:xfrm>
                <a:off x="6463521" y="2064609"/>
                <a:ext cx="12262" cy="16413"/>
              </a:xfrm>
              <a:custGeom>
                <a:avLst/>
                <a:gdLst/>
                <a:ahLst/>
                <a:cxnLst/>
                <a:rect l="l" t="t" r="r" b="b"/>
                <a:pathLst>
                  <a:path w="384" h="514" extrusionOk="0">
                    <a:moveTo>
                      <a:pt x="235" y="0"/>
                    </a:moveTo>
                    <a:cubicBezTo>
                      <a:pt x="228" y="0"/>
                      <a:pt x="221" y="1"/>
                      <a:pt x="213" y="3"/>
                    </a:cubicBezTo>
                    <a:cubicBezTo>
                      <a:pt x="85" y="29"/>
                      <a:pt x="9" y="369"/>
                      <a:pt x="1" y="468"/>
                    </a:cubicBezTo>
                    <a:cubicBezTo>
                      <a:pt x="0" y="500"/>
                      <a:pt x="11" y="514"/>
                      <a:pt x="30" y="514"/>
                    </a:cubicBezTo>
                    <a:cubicBezTo>
                      <a:pt x="119" y="514"/>
                      <a:pt x="383" y="222"/>
                      <a:pt x="383" y="222"/>
                    </a:cubicBezTo>
                    <a:cubicBezTo>
                      <a:pt x="383" y="222"/>
                      <a:pt x="350" y="0"/>
                      <a:pt x="235" y="0"/>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8" name="Google Shape;19148;p44"/>
              <p:cNvSpPr/>
              <p:nvPr/>
            </p:nvSpPr>
            <p:spPr>
              <a:xfrm>
                <a:off x="6442318" y="2059500"/>
                <a:ext cx="41895" cy="28899"/>
              </a:xfrm>
              <a:custGeom>
                <a:avLst/>
                <a:gdLst/>
                <a:ahLst/>
                <a:cxnLst/>
                <a:rect l="l" t="t" r="r" b="b"/>
                <a:pathLst>
                  <a:path w="1312" h="905" extrusionOk="0">
                    <a:moveTo>
                      <a:pt x="0" y="0"/>
                    </a:moveTo>
                    <a:cubicBezTo>
                      <a:pt x="320" y="465"/>
                      <a:pt x="809" y="904"/>
                      <a:pt x="1098" y="904"/>
                    </a:cubicBezTo>
                    <a:cubicBezTo>
                      <a:pt x="1178" y="904"/>
                      <a:pt x="1243" y="870"/>
                      <a:pt x="1285" y="794"/>
                    </a:cubicBezTo>
                    <a:cubicBezTo>
                      <a:pt x="1297" y="775"/>
                      <a:pt x="1304" y="752"/>
                      <a:pt x="1312" y="726"/>
                    </a:cubicBezTo>
                    <a:lnTo>
                      <a:pt x="1312" y="726"/>
                    </a:lnTo>
                    <a:cubicBezTo>
                      <a:pt x="1270" y="768"/>
                      <a:pt x="1215" y="787"/>
                      <a:pt x="1150" y="787"/>
                    </a:cubicBezTo>
                    <a:cubicBezTo>
                      <a:pt x="852" y="787"/>
                      <a:pt x="351" y="388"/>
                      <a:pt x="0" y="0"/>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9" name="Google Shape;19149;p44"/>
              <p:cNvSpPr/>
              <p:nvPr/>
            </p:nvSpPr>
            <p:spPr>
              <a:xfrm>
                <a:off x="6335600" y="2020511"/>
                <a:ext cx="71625" cy="70124"/>
              </a:xfrm>
              <a:custGeom>
                <a:avLst/>
                <a:gdLst/>
                <a:ahLst/>
                <a:cxnLst/>
                <a:rect l="l" t="t" r="r" b="b"/>
                <a:pathLst>
                  <a:path w="2243" h="2196" extrusionOk="0">
                    <a:moveTo>
                      <a:pt x="1448" y="0"/>
                    </a:moveTo>
                    <a:cubicBezTo>
                      <a:pt x="1116" y="348"/>
                      <a:pt x="0" y="1803"/>
                      <a:pt x="333" y="2136"/>
                    </a:cubicBezTo>
                    <a:cubicBezTo>
                      <a:pt x="375" y="2177"/>
                      <a:pt x="432" y="2196"/>
                      <a:pt x="501" y="2196"/>
                    </a:cubicBezTo>
                    <a:cubicBezTo>
                      <a:pt x="986" y="2196"/>
                      <a:pt x="2033" y="1268"/>
                      <a:pt x="2132" y="802"/>
                    </a:cubicBezTo>
                    <a:cubicBezTo>
                      <a:pt x="2242" y="287"/>
                      <a:pt x="1448" y="0"/>
                      <a:pt x="1448"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0" name="Google Shape;19150;p44"/>
              <p:cNvSpPr/>
              <p:nvPr/>
            </p:nvSpPr>
            <p:spPr>
              <a:xfrm>
                <a:off x="6344158" y="2060682"/>
                <a:ext cx="51092" cy="30176"/>
              </a:xfrm>
              <a:custGeom>
                <a:avLst/>
                <a:gdLst/>
                <a:ahLst/>
                <a:cxnLst/>
                <a:rect l="l" t="t" r="r" b="b"/>
                <a:pathLst>
                  <a:path w="1600" h="945" extrusionOk="0">
                    <a:moveTo>
                      <a:pt x="1600" y="1"/>
                    </a:moveTo>
                    <a:lnTo>
                      <a:pt x="1600" y="1"/>
                    </a:lnTo>
                    <a:cubicBezTo>
                      <a:pt x="1194" y="378"/>
                      <a:pt x="559" y="738"/>
                      <a:pt x="198" y="738"/>
                    </a:cubicBezTo>
                    <a:cubicBezTo>
                      <a:pt x="118" y="738"/>
                      <a:pt x="52" y="721"/>
                      <a:pt x="5" y="681"/>
                    </a:cubicBezTo>
                    <a:lnTo>
                      <a:pt x="5" y="681"/>
                    </a:lnTo>
                    <a:cubicBezTo>
                      <a:pt x="1" y="765"/>
                      <a:pt x="20" y="833"/>
                      <a:pt x="65" y="874"/>
                    </a:cubicBezTo>
                    <a:cubicBezTo>
                      <a:pt x="113" y="922"/>
                      <a:pt x="178" y="944"/>
                      <a:pt x="256" y="944"/>
                    </a:cubicBezTo>
                    <a:cubicBezTo>
                      <a:pt x="597" y="944"/>
                      <a:pt x="1178" y="524"/>
                      <a:pt x="1600"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1" name="Google Shape;19151;p44"/>
              <p:cNvSpPr/>
              <p:nvPr/>
            </p:nvSpPr>
            <p:spPr>
              <a:xfrm>
                <a:off x="6451227" y="2071922"/>
                <a:ext cx="37329" cy="57606"/>
              </a:xfrm>
              <a:custGeom>
                <a:avLst/>
                <a:gdLst/>
                <a:ahLst/>
                <a:cxnLst/>
                <a:rect l="l" t="t" r="r" b="b"/>
                <a:pathLst>
                  <a:path w="1169" h="1804" extrusionOk="0">
                    <a:moveTo>
                      <a:pt x="739" y="1"/>
                    </a:moveTo>
                    <a:cubicBezTo>
                      <a:pt x="377" y="1"/>
                      <a:pt x="222" y="1301"/>
                      <a:pt x="1" y="1732"/>
                    </a:cubicBezTo>
                    <a:lnTo>
                      <a:pt x="110" y="1804"/>
                    </a:lnTo>
                    <a:cubicBezTo>
                      <a:pt x="360" y="1297"/>
                      <a:pt x="999" y="783"/>
                      <a:pt x="1067" y="500"/>
                    </a:cubicBezTo>
                    <a:cubicBezTo>
                      <a:pt x="1169" y="65"/>
                      <a:pt x="984" y="65"/>
                      <a:pt x="787" y="8"/>
                    </a:cubicBezTo>
                    <a:cubicBezTo>
                      <a:pt x="771" y="3"/>
                      <a:pt x="755" y="1"/>
                      <a:pt x="739"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2" name="Google Shape;19152;p44"/>
              <p:cNvSpPr/>
              <p:nvPr/>
            </p:nvSpPr>
            <p:spPr>
              <a:xfrm>
                <a:off x="6454005" y="2071922"/>
                <a:ext cx="34551" cy="57606"/>
              </a:xfrm>
              <a:custGeom>
                <a:avLst/>
                <a:gdLst/>
                <a:ahLst/>
                <a:cxnLst/>
                <a:rect l="l" t="t" r="r" b="b"/>
                <a:pathLst>
                  <a:path w="1082" h="1804" extrusionOk="0">
                    <a:moveTo>
                      <a:pt x="648" y="1"/>
                    </a:moveTo>
                    <a:cubicBezTo>
                      <a:pt x="466" y="1"/>
                      <a:pt x="339" y="332"/>
                      <a:pt x="228" y="715"/>
                    </a:cubicBezTo>
                    <a:cubicBezTo>
                      <a:pt x="356" y="431"/>
                      <a:pt x="462" y="386"/>
                      <a:pt x="640" y="333"/>
                    </a:cubicBezTo>
                    <a:cubicBezTo>
                      <a:pt x="664" y="326"/>
                      <a:pt x="739" y="308"/>
                      <a:pt x="808" y="308"/>
                    </a:cubicBezTo>
                    <a:cubicBezTo>
                      <a:pt x="886" y="308"/>
                      <a:pt x="955" y="331"/>
                      <a:pt x="931" y="420"/>
                    </a:cubicBezTo>
                    <a:cubicBezTo>
                      <a:pt x="859" y="700"/>
                      <a:pt x="262" y="1256"/>
                      <a:pt x="1" y="1758"/>
                    </a:cubicBezTo>
                    <a:lnTo>
                      <a:pt x="23" y="1804"/>
                    </a:lnTo>
                    <a:cubicBezTo>
                      <a:pt x="273" y="1297"/>
                      <a:pt x="912" y="783"/>
                      <a:pt x="980" y="500"/>
                    </a:cubicBezTo>
                    <a:cubicBezTo>
                      <a:pt x="1082" y="65"/>
                      <a:pt x="897" y="65"/>
                      <a:pt x="696" y="8"/>
                    </a:cubicBezTo>
                    <a:cubicBezTo>
                      <a:pt x="680" y="3"/>
                      <a:pt x="664" y="1"/>
                      <a:pt x="648"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3" name="Google Shape;19153;p44"/>
              <p:cNvSpPr/>
              <p:nvPr/>
            </p:nvSpPr>
            <p:spPr>
              <a:xfrm>
                <a:off x="6325924" y="2028717"/>
                <a:ext cx="44354" cy="61278"/>
              </a:xfrm>
              <a:custGeom>
                <a:avLst/>
                <a:gdLst/>
                <a:ahLst/>
                <a:cxnLst/>
                <a:rect l="l" t="t" r="r" b="b"/>
                <a:pathLst>
                  <a:path w="1389" h="1919" extrusionOk="0">
                    <a:moveTo>
                      <a:pt x="133" y="0"/>
                    </a:moveTo>
                    <a:lnTo>
                      <a:pt x="1" y="30"/>
                    </a:lnTo>
                    <a:cubicBezTo>
                      <a:pt x="262" y="575"/>
                      <a:pt x="273" y="1410"/>
                      <a:pt x="462" y="1663"/>
                    </a:cubicBezTo>
                    <a:cubicBezTo>
                      <a:pt x="606" y="1857"/>
                      <a:pt x="708" y="1918"/>
                      <a:pt x="795" y="1918"/>
                    </a:cubicBezTo>
                    <a:cubicBezTo>
                      <a:pt x="881" y="1918"/>
                      <a:pt x="954" y="1858"/>
                      <a:pt x="1041" y="1807"/>
                    </a:cubicBezTo>
                    <a:cubicBezTo>
                      <a:pt x="1388" y="1595"/>
                      <a:pt x="353" y="492"/>
                      <a:pt x="133"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4" name="Google Shape;19154;p44"/>
              <p:cNvSpPr/>
              <p:nvPr/>
            </p:nvSpPr>
            <p:spPr>
              <a:xfrm>
                <a:off x="6325924" y="2029324"/>
                <a:ext cx="35892" cy="60672"/>
              </a:xfrm>
              <a:custGeom>
                <a:avLst/>
                <a:gdLst/>
                <a:ahLst/>
                <a:cxnLst/>
                <a:rect l="l" t="t" r="r" b="b"/>
                <a:pathLst>
                  <a:path w="1124" h="1900" extrusionOk="0">
                    <a:moveTo>
                      <a:pt x="50" y="0"/>
                    </a:moveTo>
                    <a:lnTo>
                      <a:pt x="1" y="11"/>
                    </a:lnTo>
                    <a:cubicBezTo>
                      <a:pt x="262" y="556"/>
                      <a:pt x="273" y="1391"/>
                      <a:pt x="462" y="1644"/>
                    </a:cubicBezTo>
                    <a:cubicBezTo>
                      <a:pt x="606" y="1838"/>
                      <a:pt x="708" y="1899"/>
                      <a:pt x="795" y="1899"/>
                    </a:cubicBezTo>
                    <a:cubicBezTo>
                      <a:pt x="881" y="1899"/>
                      <a:pt x="954" y="1839"/>
                      <a:pt x="1041" y="1788"/>
                    </a:cubicBezTo>
                    <a:cubicBezTo>
                      <a:pt x="1112" y="1743"/>
                      <a:pt x="1124" y="1660"/>
                      <a:pt x="1097" y="1554"/>
                    </a:cubicBezTo>
                    <a:lnTo>
                      <a:pt x="1097" y="1554"/>
                    </a:lnTo>
                    <a:cubicBezTo>
                      <a:pt x="1097" y="1555"/>
                      <a:pt x="1097" y="1555"/>
                      <a:pt x="1096" y="1555"/>
                    </a:cubicBezTo>
                    <a:cubicBezTo>
                      <a:pt x="1075" y="1555"/>
                      <a:pt x="840" y="975"/>
                      <a:pt x="797" y="975"/>
                    </a:cubicBezTo>
                    <a:cubicBezTo>
                      <a:pt x="796" y="975"/>
                      <a:pt x="795" y="975"/>
                      <a:pt x="795" y="975"/>
                    </a:cubicBezTo>
                    <a:cubicBezTo>
                      <a:pt x="903" y="1376"/>
                      <a:pt x="881" y="1651"/>
                      <a:pt x="759" y="1651"/>
                    </a:cubicBezTo>
                    <a:cubicBezTo>
                      <a:pt x="706" y="1651"/>
                      <a:pt x="634" y="1599"/>
                      <a:pt x="545" y="1482"/>
                    </a:cubicBezTo>
                    <a:cubicBezTo>
                      <a:pt x="371" y="1248"/>
                      <a:pt x="266" y="537"/>
                      <a:pt x="50"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5" name="Google Shape;19155;p44"/>
              <p:cNvSpPr/>
              <p:nvPr/>
            </p:nvSpPr>
            <p:spPr>
              <a:xfrm>
                <a:off x="6405596" y="2008568"/>
                <a:ext cx="19607" cy="13667"/>
              </a:xfrm>
              <a:custGeom>
                <a:avLst/>
                <a:gdLst/>
                <a:ahLst/>
                <a:cxnLst/>
                <a:rect l="l" t="t" r="r" b="b"/>
                <a:pathLst>
                  <a:path w="614" h="428" extrusionOk="0">
                    <a:moveTo>
                      <a:pt x="212" y="0"/>
                    </a:moveTo>
                    <a:cubicBezTo>
                      <a:pt x="128" y="0"/>
                      <a:pt x="50" y="24"/>
                      <a:pt x="1" y="91"/>
                    </a:cubicBezTo>
                    <a:lnTo>
                      <a:pt x="352" y="427"/>
                    </a:lnTo>
                    <a:lnTo>
                      <a:pt x="613" y="113"/>
                    </a:lnTo>
                    <a:cubicBezTo>
                      <a:pt x="613" y="113"/>
                      <a:pt x="398" y="0"/>
                      <a:pt x="212"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6" name="Google Shape;19156;p44"/>
              <p:cNvSpPr/>
              <p:nvPr/>
            </p:nvSpPr>
            <p:spPr>
              <a:xfrm>
                <a:off x="6381710" y="2336036"/>
                <a:ext cx="20788" cy="10346"/>
              </a:xfrm>
              <a:custGeom>
                <a:avLst/>
                <a:gdLst/>
                <a:ahLst/>
                <a:cxnLst/>
                <a:rect l="l" t="t" r="r" b="b"/>
                <a:pathLst>
                  <a:path w="651" h="324" extrusionOk="0">
                    <a:moveTo>
                      <a:pt x="178" y="0"/>
                    </a:moveTo>
                    <a:cubicBezTo>
                      <a:pt x="27" y="31"/>
                      <a:pt x="0" y="133"/>
                      <a:pt x="0" y="133"/>
                    </a:cubicBezTo>
                    <a:cubicBezTo>
                      <a:pt x="109" y="289"/>
                      <a:pt x="248" y="323"/>
                      <a:pt x="465" y="323"/>
                    </a:cubicBezTo>
                    <a:cubicBezTo>
                      <a:pt x="521" y="323"/>
                      <a:pt x="583" y="321"/>
                      <a:pt x="651" y="318"/>
                    </a:cubicBezTo>
                    <a:cubicBezTo>
                      <a:pt x="280" y="242"/>
                      <a:pt x="337" y="4"/>
                      <a:pt x="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7" name="Google Shape;19157;p44"/>
              <p:cNvSpPr/>
              <p:nvPr/>
            </p:nvSpPr>
            <p:spPr>
              <a:xfrm>
                <a:off x="6414313" y="2338942"/>
                <a:ext cx="15360" cy="7632"/>
              </a:xfrm>
              <a:custGeom>
                <a:avLst/>
                <a:gdLst/>
                <a:ahLst/>
                <a:cxnLst/>
                <a:rect l="l" t="t" r="r" b="b"/>
                <a:pathLst>
                  <a:path w="481" h="239" extrusionOk="0">
                    <a:moveTo>
                      <a:pt x="206" y="0"/>
                    </a:moveTo>
                    <a:cubicBezTo>
                      <a:pt x="193" y="0"/>
                      <a:pt x="181" y="4"/>
                      <a:pt x="170" y="12"/>
                    </a:cubicBezTo>
                    <a:cubicBezTo>
                      <a:pt x="72" y="83"/>
                      <a:pt x="0" y="238"/>
                      <a:pt x="0" y="238"/>
                    </a:cubicBezTo>
                    <a:lnTo>
                      <a:pt x="480" y="231"/>
                    </a:lnTo>
                    <a:cubicBezTo>
                      <a:pt x="480" y="231"/>
                      <a:pt x="312"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8" name="Google Shape;19158;p44"/>
              <p:cNvSpPr/>
              <p:nvPr/>
            </p:nvSpPr>
            <p:spPr>
              <a:xfrm>
                <a:off x="6419263" y="2266391"/>
                <a:ext cx="6546" cy="26951"/>
              </a:xfrm>
              <a:custGeom>
                <a:avLst/>
                <a:gdLst/>
                <a:ahLst/>
                <a:cxnLst/>
                <a:rect l="l" t="t" r="r" b="b"/>
                <a:pathLst>
                  <a:path w="205" h="844" extrusionOk="0">
                    <a:moveTo>
                      <a:pt x="0" y="0"/>
                    </a:moveTo>
                    <a:cubicBezTo>
                      <a:pt x="34" y="174"/>
                      <a:pt x="53" y="454"/>
                      <a:pt x="64" y="843"/>
                    </a:cubicBezTo>
                    <a:lnTo>
                      <a:pt x="204" y="647"/>
                    </a:lnTo>
                    <a:lnTo>
                      <a:pt x="0" y="0"/>
                    </a:ln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9" name="Google Shape;19159;p44"/>
              <p:cNvSpPr/>
              <p:nvPr/>
            </p:nvSpPr>
            <p:spPr>
              <a:xfrm>
                <a:off x="6416708" y="2174298"/>
                <a:ext cx="19830" cy="7792"/>
              </a:xfrm>
              <a:custGeom>
                <a:avLst/>
                <a:gdLst/>
                <a:ahLst/>
                <a:cxnLst/>
                <a:rect l="l" t="t" r="r" b="b"/>
                <a:pathLst>
                  <a:path w="621" h="244" extrusionOk="0">
                    <a:moveTo>
                      <a:pt x="621" y="0"/>
                    </a:moveTo>
                    <a:cubicBezTo>
                      <a:pt x="505" y="113"/>
                      <a:pt x="275" y="136"/>
                      <a:pt x="127" y="136"/>
                    </a:cubicBezTo>
                    <a:cubicBezTo>
                      <a:pt x="66" y="136"/>
                      <a:pt x="19" y="132"/>
                      <a:pt x="1" y="129"/>
                    </a:cubicBezTo>
                    <a:lnTo>
                      <a:pt x="1" y="129"/>
                    </a:lnTo>
                    <a:cubicBezTo>
                      <a:pt x="1" y="129"/>
                      <a:pt x="129" y="243"/>
                      <a:pt x="245" y="243"/>
                    </a:cubicBezTo>
                    <a:cubicBezTo>
                      <a:pt x="252" y="243"/>
                      <a:pt x="259" y="243"/>
                      <a:pt x="265" y="242"/>
                    </a:cubicBezTo>
                    <a:cubicBezTo>
                      <a:pt x="537" y="212"/>
                      <a:pt x="621" y="0"/>
                      <a:pt x="621" y="0"/>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0" name="Google Shape;19160;p44"/>
              <p:cNvSpPr/>
              <p:nvPr/>
            </p:nvSpPr>
            <p:spPr>
              <a:xfrm>
                <a:off x="6391258" y="2086036"/>
                <a:ext cx="11017" cy="22289"/>
              </a:xfrm>
              <a:custGeom>
                <a:avLst/>
                <a:gdLst/>
                <a:ahLst/>
                <a:cxnLst/>
                <a:rect l="l" t="t" r="r" b="b"/>
                <a:pathLst>
                  <a:path w="345" h="698" extrusionOk="0">
                    <a:moveTo>
                      <a:pt x="68" y="1"/>
                    </a:moveTo>
                    <a:lnTo>
                      <a:pt x="68" y="1"/>
                    </a:lnTo>
                    <a:cubicBezTo>
                      <a:pt x="68" y="1"/>
                      <a:pt x="0" y="118"/>
                      <a:pt x="79" y="405"/>
                    </a:cubicBezTo>
                    <a:cubicBezTo>
                      <a:pt x="125" y="568"/>
                      <a:pt x="223" y="651"/>
                      <a:pt x="302" y="696"/>
                    </a:cubicBezTo>
                    <a:cubicBezTo>
                      <a:pt x="306" y="697"/>
                      <a:pt x="309" y="698"/>
                      <a:pt x="312" y="698"/>
                    </a:cubicBezTo>
                    <a:cubicBezTo>
                      <a:pt x="321" y="698"/>
                      <a:pt x="331" y="694"/>
                      <a:pt x="336" y="689"/>
                    </a:cubicBezTo>
                    <a:cubicBezTo>
                      <a:pt x="344" y="677"/>
                      <a:pt x="344" y="662"/>
                      <a:pt x="336" y="655"/>
                    </a:cubicBezTo>
                    <a:cubicBezTo>
                      <a:pt x="140" y="417"/>
                      <a:pt x="87" y="69"/>
                      <a:pt x="68"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1" name="Google Shape;19161;p44"/>
              <p:cNvSpPr/>
              <p:nvPr/>
            </p:nvSpPr>
            <p:spPr>
              <a:xfrm>
                <a:off x="6389310" y="2114648"/>
                <a:ext cx="15072" cy="19926"/>
              </a:xfrm>
              <a:custGeom>
                <a:avLst/>
                <a:gdLst/>
                <a:ahLst/>
                <a:cxnLst/>
                <a:rect l="l" t="t" r="r" b="b"/>
                <a:pathLst>
                  <a:path w="472" h="624" extrusionOk="0">
                    <a:moveTo>
                      <a:pt x="76" y="1"/>
                    </a:moveTo>
                    <a:cubicBezTo>
                      <a:pt x="76" y="1"/>
                      <a:pt x="1" y="277"/>
                      <a:pt x="53" y="485"/>
                    </a:cubicBezTo>
                    <a:cubicBezTo>
                      <a:pt x="81" y="592"/>
                      <a:pt x="231" y="623"/>
                      <a:pt x="337" y="623"/>
                    </a:cubicBezTo>
                    <a:cubicBezTo>
                      <a:pt x="417" y="623"/>
                      <a:pt x="472" y="605"/>
                      <a:pt x="424" y="587"/>
                    </a:cubicBezTo>
                    <a:cubicBezTo>
                      <a:pt x="322" y="545"/>
                      <a:pt x="216" y="503"/>
                      <a:pt x="171" y="417"/>
                    </a:cubicBezTo>
                    <a:cubicBezTo>
                      <a:pt x="91" y="258"/>
                      <a:pt x="118" y="35"/>
                      <a:pt x="76"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2" name="Google Shape;19162;p44"/>
              <p:cNvSpPr/>
              <p:nvPr/>
            </p:nvSpPr>
            <p:spPr>
              <a:xfrm>
                <a:off x="6435421" y="2049122"/>
                <a:ext cx="15008" cy="23981"/>
              </a:xfrm>
              <a:custGeom>
                <a:avLst/>
                <a:gdLst/>
                <a:ahLst/>
                <a:cxnLst/>
                <a:rect l="l" t="t" r="r" b="b"/>
                <a:pathLst>
                  <a:path w="470" h="751" extrusionOk="0">
                    <a:moveTo>
                      <a:pt x="240" y="1"/>
                    </a:moveTo>
                    <a:cubicBezTo>
                      <a:pt x="147" y="1"/>
                      <a:pt x="61" y="27"/>
                      <a:pt x="61" y="27"/>
                    </a:cubicBezTo>
                    <a:cubicBezTo>
                      <a:pt x="61" y="27"/>
                      <a:pt x="1" y="654"/>
                      <a:pt x="174" y="749"/>
                    </a:cubicBezTo>
                    <a:cubicBezTo>
                      <a:pt x="177" y="750"/>
                      <a:pt x="180" y="751"/>
                      <a:pt x="183" y="751"/>
                    </a:cubicBezTo>
                    <a:cubicBezTo>
                      <a:pt x="252" y="751"/>
                      <a:pt x="469" y="449"/>
                      <a:pt x="466" y="185"/>
                    </a:cubicBezTo>
                    <a:cubicBezTo>
                      <a:pt x="464" y="35"/>
                      <a:pt x="347" y="1"/>
                      <a:pt x="240"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3" name="Google Shape;19163;p44"/>
              <p:cNvSpPr/>
              <p:nvPr/>
            </p:nvSpPr>
            <p:spPr>
              <a:xfrm>
                <a:off x="6369991" y="1926789"/>
                <a:ext cx="81364" cy="62013"/>
              </a:xfrm>
              <a:custGeom>
                <a:avLst/>
                <a:gdLst/>
                <a:ahLst/>
                <a:cxnLst/>
                <a:rect l="l" t="t" r="r" b="b"/>
                <a:pathLst>
                  <a:path w="2548" h="1942" extrusionOk="0">
                    <a:moveTo>
                      <a:pt x="1156" y="0"/>
                    </a:moveTo>
                    <a:cubicBezTo>
                      <a:pt x="1013" y="0"/>
                      <a:pt x="870" y="30"/>
                      <a:pt x="738" y="100"/>
                    </a:cubicBezTo>
                    <a:cubicBezTo>
                      <a:pt x="1" y="489"/>
                      <a:pt x="912" y="1722"/>
                      <a:pt x="1131" y="1941"/>
                    </a:cubicBezTo>
                    <a:cubicBezTo>
                      <a:pt x="1131" y="1941"/>
                      <a:pt x="1929" y="924"/>
                      <a:pt x="2072" y="803"/>
                    </a:cubicBezTo>
                    <a:cubicBezTo>
                      <a:pt x="2548" y="681"/>
                      <a:pt x="1845" y="0"/>
                      <a:pt x="1156" y="0"/>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4" name="Google Shape;19164;p44"/>
              <p:cNvSpPr/>
              <p:nvPr/>
            </p:nvSpPr>
            <p:spPr>
              <a:xfrm>
                <a:off x="6368650" y="1931834"/>
                <a:ext cx="60289" cy="56616"/>
              </a:xfrm>
              <a:custGeom>
                <a:avLst/>
                <a:gdLst/>
                <a:ahLst/>
                <a:cxnLst/>
                <a:rect l="l" t="t" r="r" b="b"/>
                <a:pathLst>
                  <a:path w="1888" h="1773" extrusionOk="0">
                    <a:moveTo>
                      <a:pt x="992" y="1"/>
                    </a:moveTo>
                    <a:cubicBezTo>
                      <a:pt x="839" y="1"/>
                      <a:pt x="686" y="52"/>
                      <a:pt x="606" y="97"/>
                    </a:cubicBezTo>
                    <a:cubicBezTo>
                      <a:pt x="1" y="1251"/>
                      <a:pt x="808" y="1773"/>
                      <a:pt x="1089" y="1773"/>
                    </a:cubicBezTo>
                    <a:cubicBezTo>
                      <a:pt x="1124" y="1773"/>
                      <a:pt x="1150" y="1765"/>
                      <a:pt x="1165" y="1749"/>
                    </a:cubicBezTo>
                    <a:cubicBezTo>
                      <a:pt x="1165" y="1749"/>
                      <a:pt x="1721" y="554"/>
                      <a:pt x="1869" y="434"/>
                    </a:cubicBezTo>
                    <a:cubicBezTo>
                      <a:pt x="1876" y="426"/>
                      <a:pt x="1884" y="418"/>
                      <a:pt x="1887" y="411"/>
                    </a:cubicBezTo>
                    <a:lnTo>
                      <a:pt x="1887" y="411"/>
                    </a:lnTo>
                    <a:cubicBezTo>
                      <a:pt x="1794" y="429"/>
                      <a:pt x="1614" y="521"/>
                      <a:pt x="1509" y="521"/>
                    </a:cubicBezTo>
                    <a:cubicBezTo>
                      <a:pt x="1461" y="521"/>
                      <a:pt x="1429" y="502"/>
                      <a:pt x="1426" y="449"/>
                    </a:cubicBezTo>
                    <a:cubicBezTo>
                      <a:pt x="1411" y="99"/>
                      <a:pt x="1202" y="1"/>
                      <a:pt x="992" y="1"/>
                    </a:cubicBezTo>
                    <a:close/>
                  </a:path>
                </a:pathLst>
              </a:custGeom>
              <a:solidFill>
                <a:srgbClr val="6B3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5" name="Google Shape;19165;p44"/>
              <p:cNvSpPr/>
              <p:nvPr/>
            </p:nvSpPr>
            <p:spPr>
              <a:xfrm>
                <a:off x="6389789" y="1932185"/>
                <a:ext cx="51092" cy="70124"/>
              </a:xfrm>
              <a:custGeom>
                <a:avLst/>
                <a:gdLst/>
                <a:ahLst/>
                <a:cxnLst/>
                <a:rect l="l" t="t" r="r" b="b"/>
                <a:pathLst>
                  <a:path w="1600" h="2196" extrusionOk="0">
                    <a:moveTo>
                      <a:pt x="901" y="1"/>
                    </a:moveTo>
                    <a:cubicBezTo>
                      <a:pt x="768" y="1"/>
                      <a:pt x="601" y="31"/>
                      <a:pt x="386" y="101"/>
                    </a:cubicBezTo>
                    <a:cubicBezTo>
                      <a:pt x="1" y="226"/>
                      <a:pt x="424" y="385"/>
                      <a:pt x="394" y="778"/>
                    </a:cubicBezTo>
                    <a:cubicBezTo>
                      <a:pt x="360" y="1250"/>
                      <a:pt x="398" y="1557"/>
                      <a:pt x="515" y="1791"/>
                    </a:cubicBezTo>
                    <a:cubicBezTo>
                      <a:pt x="640" y="2053"/>
                      <a:pt x="1150" y="2196"/>
                      <a:pt x="1435" y="2196"/>
                    </a:cubicBezTo>
                    <a:cubicBezTo>
                      <a:pt x="1442" y="2196"/>
                      <a:pt x="1449" y="2196"/>
                      <a:pt x="1456" y="2195"/>
                    </a:cubicBezTo>
                    <a:cubicBezTo>
                      <a:pt x="1600" y="1734"/>
                      <a:pt x="1566" y="1110"/>
                      <a:pt x="1532" y="971"/>
                    </a:cubicBezTo>
                    <a:cubicBezTo>
                      <a:pt x="1509" y="880"/>
                      <a:pt x="1581" y="819"/>
                      <a:pt x="1551" y="744"/>
                    </a:cubicBezTo>
                    <a:cubicBezTo>
                      <a:pt x="1404" y="373"/>
                      <a:pt x="1364" y="1"/>
                      <a:pt x="901"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6" name="Google Shape;19166;p44"/>
              <p:cNvSpPr/>
              <p:nvPr/>
            </p:nvSpPr>
            <p:spPr>
              <a:xfrm>
                <a:off x="6432770" y="1961946"/>
                <a:ext cx="5333" cy="8366"/>
              </a:xfrm>
              <a:custGeom>
                <a:avLst/>
                <a:gdLst/>
                <a:ahLst/>
                <a:cxnLst/>
                <a:rect l="l" t="t" r="r" b="b"/>
                <a:pathLst>
                  <a:path w="167" h="262" extrusionOk="0">
                    <a:moveTo>
                      <a:pt x="72" y="1"/>
                    </a:moveTo>
                    <a:cubicBezTo>
                      <a:pt x="27" y="1"/>
                      <a:pt x="0" y="61"/>
                      <a:pt x="8" y="133"/>
                    </a:cubicBezTo>
                    <a:cubicBezTo>
                      <a:pt x="12" y="205"/>
                      <a:pt x="53" y="262"/>
                      <a:pt x="95" y="262"/>
                    </a:cubicBezTo>
                    <a:cubicBezTo>
                      <a:pt x="137" y="262"/>
                      <a:pt x="167" y="201"/>
                      <a:pt x="159" y="129"/>
                    </a:cubicBezTo>
                    <a:cubicBezTo>
                      <a:pt x="152" y="58"/>
                      <a:pt x="114" y="1"/>
                      <a:pt x="72" y="1"/>
                    </a:cubicBezTo>
                    <a:close/>
                  </a:path>
                </a:pathLst>
              </a:custGeom>
              <a:solidFill>
                <a:srgbClr val="543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7" name="Google Shape;19167;p44"/>
              <p:cNvSpPr/>
              <p:nvPr/>
            </p:nvSpPr>
            <p:spPr>
              <a:xfrm>
                <a:off x="6388576" y="1938604"/>
                <a:ext cx="24173" cy="43045"/>
              </a:xfrm>
              <a:custGeom>
                <a:avLst/>
                <a:gdLst/>
                <a:ahLst/>
                <a:cxnLst/>
                <a:rect l="l" t="t" r="r" b="b"/>
                <a:pathLst>
                  <a:path w="757" h="1348" extrusionOk="0">
                    <a:moveTo>
                      <a:pt x="247" y="1"/>
                    </a:moveTo>
                    <a:cubicBezTo>
                      <a:pt x="241" y="1"/>
                      <a:pt x="234" y="1"/>
                      <a:pt x="228" y="2"/>
                    </a:cubicBezTo>
                    <a:cubicBezTo>
                      <a:pt x="1" y="36"/>
                      <a:pt x="292" y="849"/>
                      <a:pt x="292" y="849"/>
                    </a:cubicBezTo>
                    <a:cubicBezTo>
                      <a:pt x="292" y="849"/>
                      <a:pt x="383" y="1235"/>
                      <a:pt x="602" y="1348"/>
                    </a:cubicBezTo>
                    <a:lnTo>
                      <a:pt x="757" y="1265"/>
                    </a:lnTo>
                    <a:cubicBezTo>
                      <a:pt x="757" y="1265"/>
                      <a:pt x="644" y="1167"/>
                      <a:pt x="659" y="883"/>
                    </a:cubicBezTo>
                    <a:cubicBezTo>
                      <a:pt x="670" y="604"/>
                      <a:pt x="467" y="1"/>
                      <a:pt x="247" y="1"/>
                    </a:cubicBezTo>
                    <a:close/>
                  </a:path>
                </a:pathLst>
              </a:custGeom>
              <a:solidFill>
                <a:srgbClr val="6B3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8" name="Google Shape;19168;p44"/>
              <p:cNvSpPr/>
              <p:nvPr/>
            </p:nvSpPr>
            <p:spPr>
              <a:xfrm>
                <a:off x="6394643" y="1967950"/>
                <a:ext cx="13348" cy="15966"/>
              </a:xfrm>
              <a:custGeom>
                <a:avLst/>
                <a:gdLst/>
                <a:ahLst/>
                <a:cxnLst/>
                <a:rect l="l" t="t" r="r" b="b"/>
                <a:pathLst>
                  <a:path w="418" h="500" extrusionOk="0">
                    <a:moveTo>
                      <a:pt x="119" y="1"/>
                    </a:moveTo>
                    <a:cubicBezTo>
                      <a:pt x="34" y="1"/>
                      <a:pt x="1" y="124"/>
                      <a:pt x="30" y="229"/>
                    </a:cubicBezTo>
                    <a:cubicBezTo>
                      <a:pt x="62" y="340"/>
                      <a:pt x="271" y="500"/>
                      <a:pt x="367" y="500"/>
                    </a:cubicBezTo>
                    <a:cubicBezTo>
                      <a:pt x="398" y="500"/>
                      <a:pt x="418" y="483"/>
                      <a:pt x="416" y="444"/>
                    </a:cubicBezTo>
                    <a:cubicBezTo>
                      <a:pt x="404" y="282"/>
                      <a:pt x="344" y="168"/>
                      <a:pt x="249" y="74"/>
                    </a:cubicBezTo>
                    <a:cubicBezTo>
                      <a:pt x="198" y="22"/>
                      <a:pt x="154" y="1"/>
                      <a:pt x="119"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9" name="Google Shape;19169;p44"/>
              <p:cNvSpPr/>
              <p:nvPr/>
            </p:nvSpPr>
            <p:spPr>
              <a:xfrm>
                <a:off x="6396846" y="1971015"/>
                <a:ext cx="7983" cy="9995"/>
              </a:xfrm>
              <a:custGeom>
                <a:avLst/>
                <a:gdLst/>
                <a:ahLst/>
                <a:cxnLst/>
                <a:rect l="l" t="t" r="r" b="b"/>
                <a:pathLst>
                  <a:path w="250" h="313" extrusionOk="0">
                    <a:moveTo>
                      <a:pt x="81" y="0"/>
                    </a:moveTo>
                    <a:cubicBezTo>
                      <a:pt x="23" y="0"/>
                      <a:pt x="0" y="85"/>
                      <a:pt x="22" y="155"/>
                    </a:cubicBezTo>
                    <a:cubicBezTo>
                      <a:pt x="41" y="227"/>
                      <a:pt x="155" y="313"/>
                      <a:pt x="214" y="313"/>
                    </a:cubicBezTo>
                    <a:cubicBezTo>
                      <a:pt x="235" y="313"/>
                      <a:pt x="249" y="301"/>
                      <a:pt x="248" y="273"/>
                    </a:cubicBezTo>
                    <a:cubicBezTo>
                      <a:pt x="241" y="163"/>
                      <a:pt x="233" y="114"/>
                      <a:pt x="169" y="49"/>
                    </a:cubicBezTo>
                    <a:cubicBezTo>
                      <a:pt x="134" y="14"/>
                      <a:pt x="104" y="0"/>
                      <a:pt x="81"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0" name="Google Shape;19170;p44"/>
              <p:cNvSpPr/>
              <p:nvPr/>
            </p:nvSpPr>
            <p:spPr>
              <a:xfrm>
                <a:off x="6400359" y="1975805"/>
                <a:ext cx="4598" cy="5748"/>
              </a:xfrm>
              <a:custGeom>
                <a:avLst/>
                <a:gdLst/>
                <a:ahLst/>
                <a:cxnLst/>
                <a:rect l="l" t="t" r="r" b="b"/>
                <a:pathLst>
                  <a:path w="144" h="180" extrusionOk="0">
                    <a:moveTo>
                      <a:pt x="47" y="0"/>
                    </a:moveTo>
                    <a:cubicBezTo>
                      <a:pt x="14" y="0"/>
                      <a:pt x="0" y="48"/>
                      <a:pt x="14" y="88"/>
                    </a:cubicBezTo>
                    <a:cubicBezTo>
                      <a:pt x="25" y="130"/>
                      <a:pt x="90" y="179"/>
                      <a:pt x="123" y="179"/>
                    </a:cubicBezTo>
                    <a:cubicBezTo>
                      <a:pt x="136" y="179"/>
                      <a:pt x="143" y="173"/>
                      <a:pt x="142" y="157"/>
                    </a:cubicBezTo>
                    <a:cubicBezTo>
                      <a:pt x="138" y="92"/>
                      <a:pt x="131" y="66"/>
                      <a:pt x="97" y="28"/>
                    </a:cubicBezTo>
                    <a:cubicBezTo>
                      <a:pt x="77" y="8"/>
                      <a:pt x="60" y="0"/>
                      <a:pt x="47"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1" name="Google Shape;19171;p44"/>
              <p:cNvSpPr/>
              <p:nvPr/>
            </p:nvSpPr>
            <p:spPr>
              <a:xfrm>
                <a:off x="6463202" y="2066494"/>
                <a:ext cx="27430" cy="18617"/>
              </a:xfrm>
              <a:custGeom>
                <a:avLst/>
                <a:gdLst/>
                <a:ahLst/>
                <a:cxnLst/>
                <a:rect l="l" t="t" r="r" b="b"/>
                <a:pathLst>
                  <a:path w="859" h="583" extrusionOk="0">
                    <a:moveTo>
                      <a:pt x="637" y="0"/>
                    </a:moveTo>
                    <a:cubicBezTo>
                      <a:pt x="352" y="0"/>
                      <a:pt x="0" y="484"/>
                      <a:pt x="0" y="484"/>
                    </a:cubicBezTo>
                    <a:lnTo>
                      <a:pt x="34" y="583"/>
                    </a:lnTo>
                    <a:cubicBezTo>
                      <a:pt x="34" y="583"/>
                      <a:pt x="369" y="396"/>
                      <a:pt x="675" y="396"/>
                    </a:cubicBezTo>
                    <a:cubicBezTo>
                      <a:pt x="704" y="396"/>
                      <a:pt x="732" y="398"/>
                      <a:pt x="760" y="401"/>
                    </a:cubicBezTo>
                    <a:cubicBezTo>
                      <a:pt x="760" y="401"/>
                      <a:pt x="858" y="84"/>
                      <a:pt x="737" y="23"/>
                    </a:cubicBezTo>
                    <a:cubicBezTo>
                      <a:pt x="705" y="7"/>
                      <a:pt x="672" y="0"/>
                      <a:pt x="637" y="0"/>
                    </a:cubicBezTo>
                    <a:close/>
                  </a:path>
                </a:pathLst>
              </a:custGeom>
              <a:solidFill>
                <a:srgbClr val="FFF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2" name="Google Shape;19172;p44"/>
              <p:cNvSpPr/>
              <p:nvPr/>
            </p:nvSpPr>
            <p:spPr>
              <a:xfrm>
                <a:off x="6344158" y="2059500"/>
                <a:ext cx="27685" cy="32539"/>
              </a:xfrm>
              <a:custGeom>
                <a:avLst/>
                <a:gdLst/>
                <a:ahLst/>
                <a:cxnLst/>
                <a:rect l="l" t="t" r="r" b="b"/>
                <a:pathLst>
                  <a:path w="867" h="1019" extrusionOk="0">
                    <a:moveTo>
                      <a:pt x="281" y="0"/>
                    </a:moveTo>
                    <a:lnTo>
                      <a:pt x="220" y="34"/>
                    </a:lnTo>
                    <a:cubicBezTo>
                      <a:pt x="220" y="34"/>
                      <a:pt x="642" y="862"/>
                      <a:pt x="22" y="862"/>
                    </a:cubicBezTo>
                    <a:cubicBezTo>
                      <a:pt x="15" y="862"/>
                      <a:pt x="8" y="862"/>
                      <a:pt x="1" y="862"/>
                    </a:cubicBezTo>
                    <a:lnTo>
                      <a:pt x="1" y="862"/>
                    </a:lnTo>
                    <a:cubicBezTo>
                      <a:pt x="1" y="862"/>
                      <a:pt x="46" y="1019"/>
                      <a:pt x="259" y="1019"/>
                    </a:cubicBezTo>
                    <a:cubicBezTo>
                      <a:pt x="336" y="1019"/>
                      <a:pt x="436" y="998"/>
                      <a:pt x="564" y="941"/>
                    </a:cubicBezTo>
                    <a:cubicBezTo>
                      <a:pt x="866" y="809"/>
                      <a:pt x="281" y="0"/>
                      <a:pt x="281" y="0"/>
                    </a:cubicBezTo>
                    <a:close/>
                  </a:path>
                </a:pathLst>
              </a:custGeom>
              <a:solidFill>
                <a:srgbClr val="FFF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3" name="Google Shape;19173;p44"/>
              <p:cNvSpPr/>
              <p:nvPr/>
            </p:nvSpPr>
            <p:spPr>
              <a:xfrm>
                <a:off x="6407448" y="2248988"/>
                <a:ext cx="6386" cy="9707"/>
              </a:xfrm>
              <a:custGeom>
                <a:avLst/>
                <a:gdLst/>
                <a:ahLst/>
                <a:cxnLst/>
                <a:rect l="l" t="t" r="r" b="b"/>
                <a:pathLst>
                  <a:path w="200" h="304" extrusionOk="0">
                    <a:moveTo>
                      <a:pt x="7" y="1"/>
                    </a:moveTo>
                    <a:cubicBezTo>
                      <a:pt x="7" y="1"/>
                      <a:pt x="0" y="303"/>
                      <a:pt x="6" y="303"/>
                    </a:cubicBezTo>
                    <a:cubicBezTo>
                      <a:pt x="6" y="303"/>
                      <a:pt x="7" y="302"/>
                      <a:pt x="7" y="300"/>
                    </a:cubicBezTo>
                    <a:cubicBezTo>
                      <a:pt x="15" y="262"/>
                      <a:pt x="185" y="269"/>
                      <a:pt x="192" y="198"/>
                    </a:cubicBezTo>
                    <a:cubicBezTo>
                      <a:pt x="200" y="126"/>
                      <a:pt x="49" y="69"/>
                      <a:pt x="7"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4" name="Google Shape;19174;p44"/>
              <p:cNvSpPr/>
              <p:nvPr/>
            </p:nvSpPr>
            <p:spPr>
              <a:xfrm>
                <a:off x="6442893" y="2243559"/>
                <a:ext cx="5588" cy="13923"/>
              </a:xfrm>
              <a:custGeom>
                <a:avLst/>
                <a:gdLst/>
                <a:ahLst/>
                <a:cxnLst/>
                <a:rect l="l" t="t" r="r" b="b"/>
                <a:pathLst>
                  <a:path w="175" h="436" extrusionOk="0">
                    <a:moveTo>
                      <a:pt x="69" y="1"/>
                    </a:moveTo>
                    <a:lnTo>
                      <a:pt x="12" y="186"/>
                    </a:lnTo>
                    <a:cubicBezTo>
                      <a:pt x="31" y="281"/>
                      <a:pt x="1" y="436"/>
                      <a:pt x="1" y="436"/>
                    </a:cubicBezTo>
                    <a:cubicBezTo>
                      <a:pt x="175" y="258"/>
                      <a:pt x="88" y="54"/>
                      <a:pt x="69"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5" name="Google Shape;19175;p44"/>
              <p:cNvSpPr/>
              <p:nvPr/>
            </p:nvSpPr>
            <p:spPr>
              <a:xfrm>
                <a:off x="6419838" y="2125728"/>
                <a:ext cx="21874" cy="8430"/>
              </a:xfrm>
              <a:custGeom>
                <a:avLst/>
                <a:gdLst/>
                <a:ahLst/>
                <a:cxnLst/>
                <a:rect l="l" t="t" r="r" b="b"/>
                <a:pathLst>
                  <a:path w="685" h="264" extrusionOk="0">
                    <a:moveTo>
                      <a:pt x="648" y="0"/>
                    </a:moveTo>
                    <a:cubicBezTo>
                      <a:pt x="572" y="0"/>
                      <a:pt x="369" y="152"/>
                      <a:pt x="315" y="172"/>
                    </a:cubicBezTo>
                    <a:cubicBezTo>
                      <a:pt x="250" y="194"/>
                      <a:pt x="1" y="228"/>
                      <a:pt x="73" y="259"/>
                    </a:cubicBezTo>
                    <a:cubicBezTo>
                      <a:pt x="80" y="261"/>
                      <a:pt x="98" y="263"/>
                      <a:pt x="124" y="263"/>
                    </a:cubicBezTo>
                    <a:cubicBezTo>
                      <a:pt x="264" y="263"/>
                      <a:pt x="629" y="215"/>
                      <a:pt x="674" y="58"/>
                    </a:cubicBezTo>
                    <a:cubicBezTo>
                      <a:pt x="685" y="16"/>
                      <a:pt x="673" y="0"/>
                      <a:pt x="648" y="0"/>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6" name="Google Shape;19176;p44"/>
              <p:cNvSpPr/>
              <p:nvPr/>
            </p:nvSpPr>
            <p:spPr>
              <a:xfrm>
                <a:off x="6444234" y="2056818"/>
                <a:ext cx="11368" cy="17084"/>
              </a:xfrm>
              <a:custGeom>
                <a:avLst/>
                <a:gdLst/>
                <a:ahLst/>
                <a:cxnLst/>
                <a:rect l="l" t="t" r="r" b="b"/>
                <a:pathLst>
                  <a:path w="356" h="535" extrusionOk="0">
                    <a:moveTo>
                      <a:pt x="28" y="1"/>
                    </a:moveTo>
                    <a:cubicBezTo>
                      <a:pt x="0" y="1"/>
                      <a:pt x="67" y="205"/>
                      <a:pt x="156" y="334"/>
                    </a:cubicBezTo>
                    <a:lnTo>
                      <a:pt x="328" y="506"/>
                    </a:lnTo>
                    <a:lnTo>
                      <a:pt x="328" y="506"/>
                    </a:lnTo>
                    <a:cubicBezTo>
                      <a:pt x="217" y="375"/>
                      <a:pt x="108" y="22"/>
                      <a:pt x="31" y="1"/>
                    </a:cubicBezTo>
                    <a:cubicBezTo>
                      <a:pt x="30" y="1"/>
                      <a:pt x="29" y="1"/>
                      <a:pt x="28" y="1"/>
                    </a:cubicBezTo>
                    <a:close/>
                    <a:moveTo>
                      <a:pt x="328" y="506"/>
                    </a:moveTo>
                    <a:cubicBezTo>
                      <a:pt x="337" y="517"/>
                      <a:pt x="347" y="526"/>
                      <a:pt x="356" y="534"/>
                    </a:cubicBezTo>
                    <a:lnTo>
                      <a:pt x="328" y="506"/>
                    </a:ln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7" name="Google Shape;19177;p44"/>
              <p:cNvSpPr/>
              <p:nvPr/>
            </p:nvSpPr>
            <p:spPr>
              <a:xfrm>
                <a:off x="6431333" y="1952015"/>
                <a:ext cx="10410" cy="5460"/>
              </a:xfrm>
              <a:custGeom>
                <a:avLst/>
                <a:gdLst/>
                <a:ahLst/>
                <a:cxnLst/>
                <a:rect l="l" t="t" r="r" b="b"/>
                <a:pathLst>
                  <a:path w="326" h="171" extrusionOk="0">
                    <a:moveTo>
                      <a:pt x="80" y="0"/>
                    </a:moveTo>
                    <a:cubicBezTo>
                      <a:pt x="73" y="0"/>
                      <a:pt x="66" y="1"/>
                      <a:pt x="61" y="2"/>
                    </a:cubicBezTo>
                    <a:cubicBezTo>
                      <a:pt x="8" y="13"/>
                      <a:pt x="0" y="104"/>
                      <a:pt x="11" y="119"/>
                    </a:cubicBezTo>
                    <a:cubicBezTo>
                      <a:pt x="51" y="156"/>
                      <a:pt x="192" y="170"/>
                      <a:pt x="250" y="170"/>
                    </a:cubicBezTo>
                    <a:cubicBezTo>
                      <a:pt x="264" y="170"/>
                      <a:pt x="273" y="170"/>
                      <a:pt x="276" y="168"/>
                    </a:cubicBezTo>
                    <a:cubicBezTo>
                      <a:pt x="325" y="142"/>
                      <a:pt x="306" y="77"/>
                      <a:pt x="302" y="59"/>
                    </a:cubicBezTo>
                    <a:cubicBezTo>
                      <a:pt x="296" y="42"/>
                      <a:pt x="149" y="0"/>
                      <a:pt x="80" y="0"/>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8" name="Google Shape;19178;p44"/>
              <p:cNvSpPr/>
              <p:nvPr/>
            </p:nvSpPr>
            <p:spPr>
              <a:xfrm>
                <a:off x="6414058" y="1952910"/>
                <a:ext cx="12454" cy="7153"/>
              </a:xfrm>
              <a:custGeom>
                <a:avLst/>
                <a:gdLst/>
                <a:ahLst/>
                <a:cxnLst/>
                <a:rect l="l" t="t" r="r" b="b"/>
                <a:pathLst>
                  <a:path w="390" h="224" extrusionOk="0">
                    <a:moveTo>
                      <a:pt x="314" y="0"/>
                    </a:moveTo>
                    <a:cubicBezTo>
                      <a:pt x="313" y="0"/>
                      <a:pt x="312" y="0"/>
                      <a:pt x="310" y="0"/>
                    </a:cubicBezTo>
                    <a:cubicBezTo>
                      <a:pt x="246" y="0"/>
                      <a:pt x="31" y="95"/>
                      <a:pt x="23" y="118"/>
                    </a:cubicBezTo>
                    <a:cubicBezTo>
                      <a:pt x="16" y="136"/>
                      <a:pt x="1" y="208"/>
                      <a:pt x="57" y="223"/>
                    </a:cubicBezTo>
                    <a:cubicBezTo>
                      <a:pt x="58" y="223"/>
                      <a:pt x="59" y="224"/>
                      <a:pt x="60" y="224"/>
                    </a:cubicBezTo>
                    <a:cubicBezTo>
                      <a:pt x="94" y="224"/>
                      <a:pt x="320" y="165"/>
                      <a:pt x="375" y="106"/>
                    </a:cubicBezTo>
                    <a:cubicBezTo>
                      <a:pt x="390" y="91"/>
                      <a:pt x="375" y="0"/>
                      <a:pt x="314" y="0"/>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9" name="Google Shape;19179;p44"/>
              <p:cNvSpPr/>
              <p:nvPr/>
            </p:nvSpPr>
            <p:spPr>
              <a:xfrm>
                <a:off x="6424564" y="1983693"/>
                <a:ext cx="12102" cy="8366"/>
              </a:xfrm>
              <a:custGeom>
                <a:avLst/>
                <a:gdLst/>
                <a:ahLst/>
                <a:cxnLst/>
                <a:rect l="l" t="t" r="r" b="b"/>
                <a:pathLst>
                  <a:path w="379" h="262" extrusionOk="0">
                    <a:moveTo>
                      <a:pt x="57" y="0"/>
                    </a:moveTo>
                    <a:cubicBezTo>
                      <a:pt x="57" y="0"/>
                      <a:pt x="0" y="250"/>
                      <a:pt x="201" y="261"/>
                    </a:cubicBezTo>
                    <a:cubicBezTo>
                      <a:pt x="204" y="261"/>
                      <a:pt x="207" y="261"/>
                      <a:pt x="210" y="261"/>
                    </a:cubicBezTo>
                    <a:cubicBezTo>
                      <a:pt x="364" y="261"/>
                      <a:pt x="375" y="75"/>
                      <a:pt x="378" y="38"/>
                    </a:cubicBezTo>
                    <a:lnTo>
                      <a:pt x="57" y="0"/>
                    </a:lnTo>
                    <a:close/>
                  </a:path>
                </a:pathLst>
              </a:custGeom>
              <a:solidFill>
                <a:srgbClr val="4F21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0" name="Google Shape;19180;p44"/>
              <p:cNvSpPr/>
              <p:nvPr/>
            </p:nvSpPr>
            <p:spPr>
              <a:xfrm>
                <a:off x="6427565" y="1992889"/>
                <a:ext cx="5460" cy="1820"/>
              </a:xfrm>
              <a:custGeom>
                <a:avLst/>
                <a:gdLst/>
                <a:ahLst/>
                <a:cxnLst/>
                <a:rect l="l" t="t" r="r" b="b"/>
                <a:pathLst>
                  <a:path w="171" h="57" extrusionOk="0">
                    <a:moveTo>
                      <a:pt x="8" y="0"/>
                    </a:moveTo>
                    <a:cubicBezTo>
                      <a:pt x="6" y="0"/>
                      <a:pt x="5" y="1"/>
                      <a:pt x="5" y="3"/>
                    </a:cubicBezTo>
                    <a:cubicBezTo>
                      <a:pt x="1" y="18"/>
                      <a:pt x="35" y="52"/>
                      <a:pt x="80" y="56"/>
                    </a:cubicBezTo>
                    <a:cubicBezTo>
                      <a:pt x="83" y="56"/>
                      <a:pt x="87" y="57"/>
                      <a:pt x="90" y="57"/>
                    </a:cubicBezTo>
                    <a:cubicBezTo>
                      <a:pt x="134" y="57"/>
                      <a:pt x="167" y="33"/>
                      <a:pt x="171" y="18"/>
                    </a:cubicBezTo>
                    <a:cubicBezTo>
                      <a:pt x="171" y="15"/>
                      <a:pt x="168" y="14"/>
                      <a:pt x="162" y="14"/>
                    </a:cubicBezTo>
                    <a:cubicBezTo>
                      <a:pt x="150" y="14"/>
                      <a:pt x="126" y="19"/>
                      <a:pt x="100" y="19"/>
                    </a:cubicBezTo>
                    <a:cubicBezTo>
                      <a:pt x="95" y="19"/>
                      <a:pt x="89" y="19"/>
                      <a:pt x="84" y="18"/>
                    </a:cubicBezTo>
                    <a:cubicBezTo>
                      <a:pt x="48" y="15"/>
                      <a:pt x="18" y="0"/>
                      <a:pt x="8"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1" name="Google Shape;19181;p44"/>
              <p:cNvSpPr/>
              <p:nvPr/>
            </p:nvSpPr>
            <p:spPr>
              <a:xfrm>
                <a:off x="6426959" y="1984044"/>
                <a:ext cx="8973" cy="4023"/>
              </a:xfrm>
              <a:custGeom>
                <a:avLst/>
                <a:gdLst/>
                <a:ahLst/>
                <a:cxnLst/>
                <a:rect l="l" t="t" r="r" b="b"/>
                <a:pathLst>
                  <a:path w="281" h="126" extrusionOk="0">
                    <a:moveTo>
                      <a:pt x="1" y="1"/>
                    </a:moveTo>
                    <a:lnTo>
                      <a:pt x="5" y="91"/>
                    </a:lnTo>
                    <a:lnTo>
                      <a:pt x="258" y="125"/>
                    </a:lnTo>
                    <a:lnTo>
                      <a:pt x="281" y="27"/>
                    </a:lnTo>
                    <a:lnTo>
                      <a:pt x="1" y="1"/>
                    </a:lnTo>
                    <a:close/>
                  </a:path>
                </a:pathLst>
              </a:custGeom>
              <a:solidFill>
                <a:srgbClr val="FFE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2" name="Google Shape;19182;p44"/>
              <p:cNvSpPr/>
              <p:nvPr/>
            </p:nvSpPr>
            <p:spPr>
              <a:xfrm>
                <a:off x="6419742" y="1962202"/>
                <a:ext cx="5205" cy="8111"/>
              </a:xfrm>
              <a:custGeom>
                <a:avLst/>
                <a:gdLst/>
                <a:ahLst/>
                <a:cxnLst/>
                <a:rect l="l" t="t" r="r" b="b"/>
                <a:pathLst>
                  <a:path w="163" h="254" extrusionOk="0">
                    <a:moveTo>
                      <a:pt x="72" y="0"/>
                    </a:moveTo>
                    <a:cubicBezTo>
                      <a:pt x="32" y="0"/>
                      <a:pt x="0" y="52"/>
                      <a:pt x="4" y="121"/>
                    </a:cubicBezTo>
                    <a:cubicBezTo>
                      <a:pt x="8" y="189"/>
                      <a:pt x="46" y="250"/>
                      <a:pt x="91" y="254"/>
                    </a:cubicBezTo>
                    <a:cubicBezTo>
                      <a:pt x="92" y="254"/>
                      <a:pt x="94" y="254"/>
                      <a:pt x="95" y="254"/>
                    </a:cubicBezTo>
                    <a:cubicBezTo>
                      <a:pt x="134" y="254"/>
                      <a:pt x="163" y="202"/>
                      <a:pt x="159" y="136"/>
                    </a:cubicBezTo>
                    <a:cubicBezTo>
                      <a:pt x="155" y="65"/>
                      <a:pt x="121" y="4"/>
                      <a:pt x="76" y="0"/>
                    </a:cubicBezTo>
                    <a:cubicBezTo>
                      <a:pt x="74" y="0"/>
                      <a:pt x="73" y="0"/>
                      <a:pt x="72" y="0"/>
                    </a:cubicBezTo>
                    <a:close/>
                  </a:path>
                </a:pathLst>
              </a:custGeom>
              <a:solidFill>
                <a:srgbClr val="543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3" name="Google Shape;19183;p44"/>
              <p:cNvSpPr/>
              <p:nvPr/>
            </p:nvSpPr>
            <p:spPr>
              <a:xfrm>
                <a:off x="6320017" y="2023417"/>
                <a:ext cx="12581" cy="12198"/>
              </a:xfrm>
              <a:custGeom>
                <a:avLst/>
                <a:gdLst/>
                <a:ahLst/>
                <a:cxnLst/>
                <a:rect l="l" t="t" r="r" b="b"/>
                <a:pathLst>
                  <a:path w="394" h="382" extrusionOk="0">
                    <a:moveTo>
                      <a:pt x="177" y="1"/>
                    </a:moveTo>
                    <a:cubicBezTo>
                      <a:pt x="127" y="1"/>
                      <a:pt x="84" y="32"/>
                      <a:pt x="61" y="68"/>
                    </a:cubicBezTo>
                    <a:cubicBezTo>
                      <a:pt x="1" y="170"/>
                      <a:pt x="262" y="268"/>
                      <a:pt x="318" y="382"/>
                    </a:cubicBezTo>
                    <a:lnTo>
                      <a:pt x="394" y="314"/>
                    </a:lnTo>
                    <a:cubicBezTo>
                      <a:pt x="344" y="74"/>
                      <a:pt x="253" y="1"/>
                      <a:pt x="177"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4" name="Google Shape;19184;p44"/>
              <p:cNvSpPr/>
              <p:nvPr/>
            </p:nvSpPr>
            <p:spPr>
              <a:xfrm>
                <a:off x="6319410" y="2020032"/>
                <a:ext cx="11783" cy="10282"/>
              </a:xfrm>
              <a:custGeom>
                <a:avLst/>
                <a:gdLst/>
                <a:ahLst/>
                <a:cxnLst/>
                <a:rect l="l" t="t" r="r" b="b"/>
                <a:pathLst>
                  <a:path w="369" h="322" extrusionOk="0">
                    <a:moveTo>
                      <a:pt x="105" y="1"/>
                    </a:moveTo>
                    <a:cubicBezTo>
                      <a:pt x="99" y="1"/>
                      <a:pt x="95" y="2"/>
                      <a:pt x="92" y="4"/>
                    </a:cubicBezTo>
                    <a:cubicBezTo>
                      <a:pt x="42" y="34"/>
                      <a:pt x="1" y="182"/>
                      <a:pt x="46" y="238"/>
                    </a:cubicBezTo>
                    <a:cubicBezTo>
                      <a:pt x="72" y="268"/>
                      <a:pt x="140" y="322"/>
                      <a:pt x="211" y="322"/>
                    </a:cubicBezTo>
                    <a:cubicBezTo>
                      <a:pt x="256" y="322"/>
                      <a:pt x="302" y="300"/>
                      <a:pt x="337" y="234"/>
                    </a:cubicBezTo>
                    <a:cubicBezTo>
                      <a:pt x="369" y="175"/>
                      <a:pt x="172" y="1"/>
                      <a:pt x="105"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5" name="Google Shape;19185;p44"/>
              <p:cNvSpPr/>
              <p:nvPr/>
            </p:nvSpPr>
            <p:spPr>
              <a:xfrm>
                <a:off x="6325701" y="2014348"/>
                <a:ext cx="4502" cy="12933"/>
              </a:xfrm>
              <a:custGeom>
                <a:avLst/>
                <a:gdLst/>
                <a:ahLst/>
                <a:cxnLst/>
                <a:rect l="l" t="t" r="r" b="b"/>
                <a:pathLst>
                  <a:path w="141" h="405" extrusionOk="0">
                    <a:moveTo>
                      <a:pt x="63" y="0"/>
                    </a:moveTo>
                    <a:cubicBezTo>
                      <a:pt x="30" y="0"/>
                      <a:pt x="1" y="138"/>
                      <a:pt x="12" y="246"/>
                    </a:cubicBezTo>
                    <a:cubicBezTo>
                      <a:pt x="22" y="343"/>
                      <a:pt x="64" y="404"/>
                      <a:pt x="97" y="404"/>
                    </a:cubicBezTo>
                    <a:cubicBezTo>
                      <a:pt x="102" y="404"/>
                      <a:pt x="106" y="403"/>
                      <a:pt x="110" y="401"/>
                    </a:cubicBezTo>
                    <a:cubicBezTo>
                      <a:pt x="140" y="378"/>
                      <a:pt x="125" y="310"/>
                      <a:pt x="91" y="212"/>
                    </a:cubicBezTo>
                    <a:cubicBezTo>
                      <a:pt x="61" y="118"/>
                      <a:pt x="102" y="0"/>
                      <a:pt x="65" y="0"/>
                    </a:cubicBezTo>
                    <a:cubicBezTo>
                      <a:pt x="64" y="0"/>
                      <a:pt x="64" y="0"/>
                      <a:pt x="63"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6" name="Google Shape;19186;p44"/>
              <p:cNvSpPr/>
              <p:nvPr/>
            </p:nvSpPr>
            <p:spPr>
              <a:xfrm>
                <a:off x="6318452" y="2013613"/>
                <a:ext cx="8590" cy="8845"/>
              </a:xfrm>
              <a:custGeom>
                <a:avLst/>
                <a:gdLst/>
                <a:ahLst/>
                <a:cxnLst/>
                <a:rect l="l" t="t" r="r" b="b"/>
                <a:pathLst>
                  <a:path w="269" h="277" extrusionOk="0">
                    <a:moveTo>
                      <a:pt x="25" y="0"/>
                    </a:moveTo>
                    <a:cubicBezTo>
                      <a:pt x="22" y="0"/>
                      <a:pt x="19" y="2"/>
                      <a:pt x="16" y="5"/>
                    </a:cubicBezTo>
                    <a:cubicBezTo>
                      <a:pt x="1" y="23"/>
                      <a:pt x="16" y="80"/>
                      <a:pt x="72" y="152"/>
                    </a:cubicBezTo>
                    <a:cubicBezTo>
                      <a:pt x="122" y="218"/>
                      <a:pt x="207" y="276"/>
                      <a:pt x="240" y="276"/>
                    </a:cubicBezTo>
                    <a:cubicBezTo>
                      <a:pt x="244" y="276"/>
                      <a:pt x="248" y="275"/>
                      <a:pt x="250" y="273"/>
                    </a:cubicBezTo>
                    <a:cubicBezTo>
                      <a:pt x="269" y="254"/>
                      <a:pt x="178" y="178"/>
                      <a:pt x="122" y="103"/>
                    </a:cubicBezTo>
                    <a:cubicBezTo>
                      <a:pt x="74" y="42"/>
                      <a:pt x="45" y="0"/>
                      <a:pt x="25"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7" name="Google Shape;19187;p44"/>
              <p:cNvSpPr/>
              <p:nvPr/>
            </p:nvSpPr>
            <p:spPr>
              <a:xfrm>
                <a:off x="6315195" y="2016136"/>
                <a:ext cx="8494" cy="7919"/>
              </a:xfrm>
              <a:custGeom>
                <a:avLst/>
                <a:gdLst/>
                <a:ahLst/>
                <a:cxnLst/>
                <a:rect l="l" t="t" r="r" b="b"/>
                <a:pathLst>
                  <a:path w="266" h="248" extrusionOk="0">
                    <a:moveTo>
                      <a:pt x="23" y="1"/>
                    </a:moveTo>
                    <a:cubicBezTo>
                      <a:pt x="20" y="1"/>
                      <a:pt x="18" y="2"/>
                      <a:pt x="16" y="5"/>
                    </a:cubicBezTo>
                    <a:cubicBezTo>
                      <a:pt x="1" y="28"/>
                      <a:pt x="38" y="118"/>
                      <a:pt x="110" y="179"/>
                    </a:cubicBezTo>
                    <a:cubicBezTo>
                      <a:pt x="162" y="222"/>
                      <a:pt x="207" y="247"/>
                      <a:pt x="232" y="247"/>
                    </a:cubicBezTo>
                    <a:cubicBezTo>
                      <a:pt x="240" y="247"/>
                      <a:pt x="246" y="245"/>
                      <a:pt x="250" y="239"/>
                    </a:cubicBezTo>
                    <a:cubicBezTo>
                      <a:pt x="265" y="217"/>
                      <a:pt x="224" y="171"/>
                      <a:pt x="156" y="115"/>
                    </a:cubicBezTo>
                    <a:cubicBezTo>
                      <a:pt x="93" y="65"/>
                      <a:pt x="44" y="1"/>
                      <a:pt x="23"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8" name="Google Shape;19188;p44"/>
              <p:cNvSpPr/>
              <p:nvPr/>
            </p:nvSpPr>
            <p:spPr>
              <a:xfrm>
                <a:off x="6315801" y="2021533"/>
                <a:ext cx="7983" cy="7408"/>
              </a:xfrm>
              <a:custGeom>
                <a:avLst/>
                <a:gdLst/>
                <a:ahLst/>
                <a:cxnLst/>
                <a:rect l="l" t="t" r="r" b="b"/>
                <a:pathLst>
                  <a:path w="250" h="232" extrusionOk="0">
                    <a:moveTo>
                      <a:pt x="25" y="1"/>
                    </a:moveTo>
                    <a:cubicBezTo>
                      <a:pt x="21" y="1"/>
                      <a:pt x="18" y="2"/>
                      <a:pt x="16" y="6"/>
                    </a:cubicBezTo>
                    <a:cubicBezTo>
                      <a:pt x="0" y="25"/>
                      <a:pt x="27" y="82"/>
                      <a:pt x="95" y="142"/>
                    </a:cubicBezTo>
                    <a:cubicBezTo>
                      <a:pt x="150" y="194"/>
                      <a:pt x="198" y="231"/>
                      <a:pt x="222" y="231"/>
                    </a:cubicBezTo>
                    <a:cubicBezTo>
                      <a:pt x="228" y="231"/>
                      <a:pt x="232" y="230"/>
                      <a:pt x="235" y="225"/>
                    </a:cubicBezTo>
                    <a:cubicBezTo>
                      <a:pt x="250" y="203"/>
                      <a:pt x="205" y="157"/>
                      <a:pt x="137" y="97"/>
                    </a:cubicBezTo>
                    <a:cubicBezTo>
                      <a:pt x="80" y="46"/>
                      <a:pt x="44" y="1"/>
                      <a:pt x="25"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9" name="Google Shape;19189;p44"/>
              <p:cNvSpPr/>
              <p:nvPr/>
            </p:nvSpPr>
            <p:spPr>
              <a:xfrm>
                <a:off x="6420827" y="2139044"/>
                <a:ext cx="5333" cy="18840"/>
              </a:xfrm>
              <a:custGeom>
                <a:avLst/>
                <a:gdLst/>
                <a:ahLst/>
                <a:cxnLst/>
                <a:rect l="l" t="t" r="r" b="b"/>
                <a:pathLst>
                  <a:path w="167" h="590" extrusionOk="0">
                    <a:moveTo>
                      <a:pt x="151" y="0"/>
                    </a:moveTo>
                    <a:cubicBezTo>
                      <a:pt x="144" y="4"/>
                      <a:pt x="27" y="80"/>
                      <a:pt x="8" y="163"/>
                    </a:cubicBezTo>
                    <a:cubicBezTo>
                      <a:pt x="0" y="208"/>
                      <a:pt x="19" y="265"/>
                      <a:pt x="42" y="325"/>
                    </a:cubicBezTo>
                    <a:cubicBezTo>
                      <a:pt x="72" y="420"/>
                      <a:pt x="106" y="514"/>
                      <a:pt x="46" y="571"/>
                    </a:cubicBezTo>
                    <a:lnTo>
                      <a:pt x="64" y="590"/>
                    </a:lnTo>
                    <a:cubicBezTo>
                      <a:pt x="140" y="526"/>
                      <a:pt x="102" y="412"/>
                      <a:pt x="68" y="318"/>
                    </a:cubicBezTo>
                    <a:cubicBezTo>
                      <a:pt x="49" y="257"/>
                      <a:pt x="30" y="204"/>
                      <a:pt x="38" y="170"/>
                    </a:cubicBezTo>
                    <a:cubicBezTo>
                      <a:pt x="53" y="99"/>
                      <a:pt x="163" y="27"/>
                      <a:pt x="167" y="27"/>
                    </a:cubicBezTo>
                    <a:lnTo>
                      <a:pt x="151" y="0"/>
                    </a:lnTo>
                    <a:close/>
                  </a:path>
                </a:pathLst>
              </a:custGeom>
              <a:solidFill>
                <a:srgbClr val="E2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0" name="Google Shape;19190;p44"/>
              <p:cNvSpPr/>
              <p:nvPr/>
            </p:nvSpPr>
            <p:spPr>
              <a:xfrm>
                <a:off x="6425298" y="2139268"/>
                <a:ext cx="8462" cy="17659"/>
              </a:xfrm>
              <a:custGeom>
                <a:avLst/>
                <a:gdLst/>
                <a:ahLst/>
                <a:cxnLst/>
                <a:rect l="l" t="t" r="r" b="b"/>
                <a:pathLst>
                  <a:path w="265" h="553" extrusionOk="0">
                    <a:moveTo>
                      <a:pt x="15" y="1"/>
                    </a:moveTo>
                    <a:lnTo>
                      <a:pt x="0" y="31"/>
                    </a:lnTo>
                    <a:cubicBezTo>
                      <a:pt x="0" y="35"/>
                      <a:pt x="159" y="65"/>
                      <a:pt x="193" y="129"/>
                    </a:cubicBezTo>
                    <a:cubicBezTo>
                      <a:pt x="212" y="160"/>
                      <a:pt x="197" y="220"/>
                      <a:pt x="185" y="281"/>
                    </a:cubicBezTo>
                    <a:cubicBezTo>
                      <a:pt x="163" y="390"/>
                      <a:pt x="136" y="511"/>
                      <a:pt x="246" y="553"/>
                    </a:cubicBezTo>
                    <a:lnTo>
                      <a:pt x="265" y="522"/>
                    </a:lnTo>
                    <a:cubicBezTo>
                      <a:pt x="178" y="492"/>
                      <a:pt x="200" y="386"/>
                      <a:pt x="223" y="284"/>
                    </a:cubicBezTo>
                    <a:cubicBezTo>
                      <a:pt x="234" y="216"/>
                      <a:pt x="250" y="152"/>
                      <a:pt x="227" y="110"/>
                    </a:cubicBezTo>
                    <a:cubicBezTo>
                      <a:pt x="189" y="35"/>
                      <a:pt x="23" y="5"/>
                      <a:pt x="15" y="1"/>
                    </a:cubicBezTo>
                    <a:close/>
                  </a:path>
                </a:pathLst>
              </a:custGeom>
              <a:solidFill>
                <a:srgbClr val="E2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1" name="Google Shape;19191;p44"/>
              <p:cNvSpPr/>
              <p:nvPr/>
            </p:nvSpPr>
            <p:spPr>
              <a:xfrm>
                <a:off x="6429737" y="1973538"/>
                <a:ext cx="9899" cy="7855"/>
              </a:xfrm>
              <a:custGeom>
                <a:avLst/>
                <a:gdLst/>
                <a:ahLst/>
                <a:cxnLst/>
                <a:rect l="l" t="t" r="r" b="b"/>
                <a:pathLst>
                  <a:path w="310" h="246" extrusionOk="0">
                    <a:moveTo>
                      <a:pt x="65" y="1"/>
                    </a:moveTo>
                    <a:cubicBezTo>
                      <a:pt x="65" y="8"/>
                      <a:pt x="61" y="16"/>
                      <a:pt x="61" y="23"/>
                    </a:cubicBezTo>
                    <a:cubicBezTo>
                      <a:pt x="154" y="116"/>
                      <a:pt x="216" y="212"/>
                      <a:pt x="68" y="212"/>
                    </a:cubicBezTo>
                    <a:cubicBezTo>
                      <a:pt x="53" y="212"/>
                      <a:pt x="36" y="211"/>
                      <a:pt x="16" y="209"/>
                    </a:cubicBezTo>
                    <a:cubicBezTo>
                      <a:pt x="12" y="216"/>
                      <a:pt x="8" y="224"/>
                      <a:pt x="1" y="231"/>
                    </a:cubicBezTo>
                    <a:cubicBezTo>
                      <a:pt x="54" y="241"/>
                      <a:pt x="96" y="245"/>
                      <a:pt x="129" y="245"/>
                    </a:cubicBezTo>
                    <a:cubicBezTo>
                      <a:pt x="310" y="245"/>
                      <a:pt x="181" y="107"/>
                      <a:pt x="65"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2" name="Google Shape;19192;p44"/>
              <p:cNvSpPr/>
              <p:nvPr/>
            </p:nvSpPr>
            <p:spPr>
              <a:xfrm>
                <a:off x="6429992" y="2051038"/>
                <a:ext cx="11272" cy="18010"/>
              </a:xfrm>
              <a:custGeom>
                <a:avLst/>
                <a:gdLst/>
                <a:ahLst/>
                <a:cxnLst/>
                <a:rect l="l" t="t" r="r" b="b"/>
                <a:pathLst>
                  <a:path w="353" h="564" extrusionOk="0">
                    <a:moveTo>
                      <a:pt x="0" y="1"/>
                    </a:moveTo>
                    <a:lnTo>
                      <a:pt x="4" y="159"/>
                    </a:lnTo>
                    <a:lnTo>
                      <a:pt x="171" y="171"/>
                    </a:lnTo>
                    <a:lnTo>
                      <a:pt x="171" y="190"/>
                    </a:lnTo>
                    <a:lnTo>
                      <a:pt x="57" y="526"/>
                    </a:lnTo>
                    <a:lnTo>
                      <a:pt x="57" y="564"/>
                    </a:lnTo>
                    <a:lnTo>
                      <a:pt x="201" y="564"/>
                    </a:lnTo>
                    <a:lnTo>
                      <a:pt x="341" y="182"/>
                    </a:lnTo>
                    <a:lnTo>
                      <a:pt x="352" y="31"/>
                    </a:lnTo>
                    <a:lnTo>
                      <a:pt x="0" y="1"/>
                    </a:lnTo>
                    <a:close/>
                  </a:path>
                </a:pathLst>
              </a:custGeom>
              <a:solidFill>
                <a:srgbClr val="A07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3" name="Google Shape;19193;p44"/>
              <p:cNvSpPr/>
              <p:nvPr/>
            </p:nvSpPr>
            <p:spPr>
              <a:xfrm>
                <a:off x="6414537" y="1944447"/>
                <a:ext cx="41927" cy="13060"/>
              </a:xfrm>
              <a:custGeom>
                <a:avLst/>
                <a:gdLst/>
                <a:ahLst/>
                <a:cxnLst/>
                <a:rect l="l" t="t" r="r" b="b"/>
                <a:pathLst>
                  <a:path w="1313" h="409" extrusionOk="0">
                    <a:moveTo>
                      <a:pt x="1297" y="1"/>
                    </a:moveTo>
                    <a:lnTo>
                      <a:pt x="1" y="167"/>
                    </a:lnTo>
                    <a:lnTo>
                      <a:pt x="80" y="409"/>
                    </a:lnTo>
                    <a:cubicBezTo>
                      <a:pt x="80" y="409"/>
                      <a:pt x="1312" y="65"/>
                      <a:pt x="1297" y="1"/>
                    </a:cubicBez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4" name="Google Shape;19194;p44"/>
              <p:cNvSpPr/>
              <p:nvPr/>
            </p:nvSpPr>
            <p:spPr>
              <a:xfrm>
                <a:off x="6370374" y="1939466"/>
                <a:ext cx="52178" cy="49112"/>
              </a:xfrm>
              <a:custGeom>
                <a:avLst/>
                <a:gdLst/>
                <a:ahLst/>
                <a:cxnLst/>
                <a:rect l="l" t="t" r="r" b="b"/>
                <a:pathLst>
                  <a:path w="1634" h="1538" extrusionOk="0">
                    <a:moveTo>
                      <a:pt x="1002" y="1"/>
                    </a:moveTo>
                    <a:cubicBezTo>
                      <a:pt x="889" y="1"/>
                      <a:pt x="767" y="23"/>
                      <a:pt x="650" y="58"/>
                    </a:cubicBezTo>
                    <a:cubicBezTo>
                      <a:pt x="287" y="164"/>
                      <a:pt x="0" y="474"/>
                      <a:pt x="102" y="864"/>
                    </a:cubicBezTo>
                    <a:cubicBezTo>
                      <a:pt x="122" y="947"/>
                      <a:pt x="294" y="1537"/>
                      <a:pt x="766" y="1537"/>
                    </a:cubicBezTo>
                    <a:cubicBezTo>
                      <a:pt x="826" y="1537"/>
                      <a:pt x="890" y="1528"/>
                      <a:pt x="960" y="1506"/>
                    </a:cubicBezTo>
                    <a:cubicBezTo>
                      <a:pt x="1369" y="1381"/>
                      <a:pt x="1633" y="856"/>
                      <a:pt x="1505" y="357"/>
                    </a:cubicBezTo>
                    <a:cubicBezTo>
                      <a:pt x="1438" y="95"/>
                      <a:pt x="1237" y="1"/>
                      <a:pt x="1002" y="1"/>
                    </a:cubicBez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5" name="Google Shape;19195;p44"/>
              <p:cNvSpPr/>
              <p:nvPr/>
            </p:nvSpPr>
            <p:spPr>
              <a:xfrm>
                <a:off x="6367947" y="1921105"/>
                <a:ext cx="88453" cy="65685"/>
              </a:xfrm>
              <a:custGeom>
                <a:avLst/>
                <a:gdLst/>
                <a:ahLst/>
                <a:cxnLst/>
                <a:rect l="l" t="t" r="r" b="b"/>
                <a:pathLst>
                  <a:path w="2770" h="2057" extrusionOk="0">
                    <a:moveTo>
                      <a:pt x="1145" y="0"/>
                    </a:moveTo>
                    <a:cubicBezTo>
                      <a:pt x="996" y="0"/>
                      <a:pt x="842" y="21"/>
                      <a:pt x="692" y="66"/>
                    </a:cubicBezTo>
                    <a:cubicBezTo>
                      <a:pt x="163" y="225"/>
                      <a:pt x="0" y="762"/>
                      <a:pt x="140" y="1291"/>
                    </a:cubicBezTo>
                    <a:cubicBezTo>
                      <a:pt x="261" y="1747"/>
                      <a:pt x="513" y="2057"/>
                      <a:pt x="841" y="2057"/>
                    </a:cubicBezTo>
                    <a:cubicBezTo>
                      <a:pt x="894" y="2057"/>
                      <a:pt x="949" y="2049"/>
                      <a:pt x="1006" y="2032"/>
                    </a:cubicBezTo>
                    <a:cubicBezTo>
                      <a:pt x="1335" y="1934"/>
                      <a:pt x="1558" y="1522"/>
                      <a:pt x="1562" y="1091"/>
                    </a:cubicBezTo>
                    <a:lnTo>
                      <a:pt x="2752" y="735"/>
                    </a:lnTo>
                    <a:cubicBezTo>
                      <a:pt x="2769" y="688"/>
                      <a:pt x="2609" y="604"/>
                      <a:pt x="2343" y="604"/>
                    </a:cubicBezTo>
                    <a:cubicBezTo>
                      <a:pt x="2313" y="604"/>
                      <a:pt x="2282" y="605"/>
                      <a:pt x="2250" y="607"/>
                    </a:cubicBezTo>
                    <a:cubicBezTo>
                      <a:pt x="2121" y="247"/>
                      <a:pt x="1657" y="0"/>
                      <a:pt x="1145" y="0"/>
                    </a:cubicBezTo>
                    <a:close/>
                  </a:path>
                </a:pathLst>
              </a:custGeom>
              <a:solidFill>
                <a:srgbClr val="6A5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6" name="Google Shape;19196;p44"/>
              <p:cNvSpPr/>
              <p:nvPr/>
            </p:nvSpPr>
            <p:spPr>
              <a:xfrm>
                <a:off x="6375898" y="1922350"/>
                <a:ext cx="80502" cy="64152"/>
              </a:xfrm>
              <a:custGeom>
                <a:avLst/>
                <a:gdLst/>
                <a:ahLst/>
                <a:cxnLst/>
                <a:rect l="l" t="t" r="r" b="b"/>
                <a:pathLst>
                  <a:path w="2521" h="2009" extrusionOk="0">
                    <a:moveTo>
                      <a:pt x="1025" y="1"/>
                    </a:moveTo>
                    <a:cubicBezTo>
                      <a:pt x="1479" y="1067"/>
                      <a:pt x="375" y="1434"/>
                      <a:pt x="1" y="1558"/>
                    </a:cubicBezTo>
                    <a:cubicBezTo>
                      <a:pt x="172" y="1932"/>
                      <a:pt x="458" y="2008"/>
                      <a:pt x="633" y="2008"/>
                    </a:cubicBezTo>
                    <a:cubicBezTo>
                      <a:pt x="687" y="2008"/>
                      <a:pt x="730" y="2001"/>
                      <a:pt x="757" y="1993"/>
                    </a:cubicBezTo>
                    <a:cubicBezTo>
                      <a:pt x="1086" y="1895"/>
                      <a:pt x="1309" y="1483"/>
                      <a:pt x="1313" y="1052"/>
                    </a:cubicBezTo>
                    <a:lnTo>
                      <a:pt x="2503" y="696"/>
                    </a:lnTo>
                    <a:cubicBezTo>
                      <a:pt x="2520" y="649"/>
                      <a:pt x="2360" y="565"/>
                      <a:pt x="2094" y="565"/>
                    </a:cubicBezTo>
                    <a:cubicBezTo>
                      <a:pt x="2064" y="565"/>
                      <a:pt x="2033" y="566"/>
                      <a:pt x="2001" y="568"/>
                    </a:cubicBezTo>
                    <a:cubicBezTo>
                      <a:pt x="1887" y="254"/>
                      <a:pt x="1396" y="88"/>
                      <a:pt x="1025" y="1"/>
                    </a:cubicBezTo>
                    <a:close/>
                  </a:path>
                </a:pathLst>
              </a:custGeom>
              <a:solidFill>
                <a:srgbClr val="564A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7" name="Google Shape;19197;p44"/>
              <p:cNvSpPr/>
              <p:nvPr/>
            </p:nvSpPr>
            <p:spPr>
              <a:xfrm>
                <a:off x="6409843" y="1967694"/>
                <a:ext cx="3896" cy="3800"/>
              </a:xfrm>
              <a:custGeom>
                <a:avLst/>
                <a:gdLst/>
                <a:ahLst/>
                <a:cxnLst/>
                <a:rect l="l" t="t" r="r" b="b"/>
                <a:pathLst>
                  <a:path w="122" h="119" extrusionOk="0">
                    <a:moveTo>
                      <a:pt x="65" y="0"/>
                    </a:moveTo>
                    <a:cubicBezTo>
                      <a:pt x="42" y="0"/>
                      <a:pt x="18" y="15"/>
                      <a:pt x="12" y="40"/>
                    </a:cubicBezTo>
                    <a:cubicBezTo>
                      <a:pt x="0" y="74"/>
                      <a:pt x="12" y="104"/>
                      <a:pt x="38" y="116"/>
                    </a:cubicBezTo>
                    <a:cubicBezTo>
                      <a:pt x="44" y="118"/>
                      <a:pt x="50" y="119"/>
                      <a:pt x="56" y="119"/>
                    </a:cubicBezTo>
                    <a:cubicBezTo>
                      <a:pt x="80" y="119"/>
                      <a:pt x="101" y="102"/>
                      <a:pt x="110" y="78"/>
                    </a:cubicBezTo>
                    <a:cubicBezTo>
                      <a:pt x="121" y="48"/>
                      <a:pt x="106" y="14"/>
                      <a:pt x="80" y="2"/>
                    </a:cubicBezTo>
                    <a:cubicBezTo>
                      <a:pt x="75" y="1"/>
                      <a:pt x="70" y="0"/>
                      <a:pt x="65" y="0"/>
                    </a:cubicBezTo>
                    <a:close/>
                  </a:path>
                </a:pathLst>
              </a:custGeom>
              <a:solidFill>
                <a:srgbClr val="3D3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8" name="Google Shape;19198;p44"/>
              <p:cNvSpPr/>
              <p:nvPr/>
            </p:nvSpPr>
            <p:spPr>
              <a:xfrm>
                <a:off x="6419486" y="1940360"/>
                <a:ext cx="42406" cy="15104"/>
              </a:xfrm>
              <a:custGeom>
                <a:avLst/>
                <a:gdLst/>
                <a:ahLst/>
                <a:cxnLst/>
                <a:rect l="l" t="t" r="r" b="b"/>
                <a:pathLst>
                  <a:path w="1328" h="473" extrusionOk="0">
                    <a:moveTo>
                      <a:pt x="729" y="1"/>
                    </a:moveTo>
                    <a:cubicBezTo>
                      <a:pt x="699" y="1"/>
                      <a:pt x="668" y="2"/>
                      <a:pt x="636" y="4"/>
                    </a:cubicBezTo>
                    <a:cubicBezTo>
                      <a:pt x="1327" y="38"/>
                      <a:pt x="186" y="390"/>
                      <a:pt x="1" y="473"/>
                    </a:cubicBezTo>
                    <a:lnTo>
                      <a:pt x="1138" y="132"/>
                    </a:lnTo>
                    <a:cubicBezTo>
                      <a:pt x="1155" y="85"/>
                      <a:pt x="995" y="1"/>
                      <a:pt x="729" y="1"/>
                    </a:cubicBezTo>
                    <a:close/>
                  </a:path>
                </a:pathLst>
              </a:custGeom>
              <a:solidFill>
                <a:srgbClr val="7D7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9" name="Google Shape;19199;p44"/>
              <p:cNvSpPr/>
              <p:nvPr/>
            </p:nvSpPr>
            <p:spPr>
              <a:xfrm>
                <a:off x="6368682" y="1927459"/>
                <a:ext cx="44674" cy="53838"/>
              </a:xfrm>
              <a:custGeom>
                <a:avLst/>
                <a:gdLst/>
                <a:ahLst/>
                <a:cxnLst/>
                <a:rect l="l" t="t" r="r" b="b"/>
                <a:pathLst>
                  <a:path w="1399" h="1686" extrusionOk="0">
                    <a:moveTo>
                      <a:pt x="644" y="1"/>
                    </a:moveTo>
                    <a:cubicBezTo>
                      <a:pt x="598" y="1"/>
                      <a:pt x="554" y="6"/>
                      <a:pt x="510" y="15"/>
                    </a:cubicBezTo>
                    <a:cubicBezTo>
                      <a:pt x="204" y="79"/>
                      <a:pt x="0" y="480"/>
                      <a:pt x="83" y="926"/>
                    </a:cubicBezTo>
                    <a:cubicBezTo>
                      <a:pt x="160" y="1338"/>
                      <a:pt x="440" y="1685"/>
                      <a:pt x="721" y="1685"/>
                    </a:cubicBezTo>
                    <a:cubicBezTo>
                      <a:pt x="744" y="1685"/>
                      <a:pt x="767" y="1683"/>
                      <a:pt x="790" y="1678"/>
                    </a:cubicBezTo>
                    <a:cubicBezTo>
                      <a:pt x="1096" y="1618"/>
                      <a:pt x="1399" y="1187"/>
                      <a:pt x="1301" y="642"/>
                    </a:cubicBezTo>
                    <a:cubicBezTo>
                      <a:pt x="1213" y="178"/>
                      <a:pt x="919" y="1"/>
                      <a:pt x="644" y="1"/>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0" name="Google Shape;19200;p44"/>
              <p:cNvSpPr/>
              <p:nvPr/>
            </p:nvSpPr>
            <p:spPr>
              <a:xfrm>
                <a:off x="6368682" y="1927555"/>
                <a:ext cx="23917" cy="53774"/>
              </a:xfrm>
              <a:custGeom>
                <a:avLst/>
                <a:gdLst/>
                <a:ahLst/>
                <a:cxnLst/>
                <a:rect l="l" t="t" r="r" b="b"/>
                <a:pathLst>
                  <a:path w="749" h="1684" extrusionOk="0">
                    <a:moveTo>
                      <a:pt x="601" y="0"/>
                    </a:moveTo>
                    <a:cubicBezTo>
                      <a:pt x="571" y="0"/>
                      <a:pt x="541" y="4"/>
                      <a:pt x="510" y="12"/>
                    </a:cubicBezTo>
                    <a:cubicBezTo>
                      <a:pt x="204" y="76"/>
                      <a:pt x="0" y="477"/>
                      <a:pt x="83" y="923"/>
                    </a:cubicBezTo>
                    <a:cubicBezTo>
                      <a:pt x="160" y="1333"/>
                      <a:pt x="440" y="1684"/>
                      <a:pt x="722" y="1684"/>
                    </a:cubicBezTo>
                    <a:cubicBezTo>
                      <a:pt x="731" y="1684"/>
                      <a:pt x="740" y="1683"/>
                      <a:pt x="749" y="1683"/>
                    </a:cubicBezTo>
                    <a:cubicBezTo>
                      <a:pt x="469" y="1675"/>
                      <a:pt x="193" y="1327"/>
                      <a:pt x="117" y="919"/>
                    </a:cubicBezTo>
                    <a:cubicBezTo>
                      <a:pt x="34" y="473"/>
                      <a:pt x="242" y="72"/>
                      <a:pt x="545" y="8"/>
                    </a:cubicBezTo>
                    <a:cubicBezTo>
                      <a:pt x="563" y="4"/>
                      <a:pt x="582" y="0"/>
                      <a:pt x="601" y="0"/>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1" name="Google Shape;19201;p44"/>
              <p:cNvSpPr/>
              <p:nvPr/>
            </p:nvSpPr>
            <p:spPr>
              <a:xfrm>
                <a:off x="6397772" y="1920530"/>
                <a:ext cx="42023" cy="32284"/>
              </a:xfrm>
              <a:custGeom>
                <a:avLst/>
                <a:gdLst/>
                <a:ahLst/>
                <a:cxnLst/>
                <a:rect l="l" t="t" r="r" b="b"/>
                <a:pathLst>
                  <a:path w="1316" h="1011" extrusionOk="0">
                    <a:moveTo>
                      <a:pt x="347" y="0"/>
                    </a:moveTo>
                    <a:cubicBezTo>
                      <a:pt x="148" y="0"/>
                      <a:pt x="0" y="39"/>
                      <a:pt x="0" y="39"/>
                    </a:cubicBezTo>
                    <a:cubicBezTo>
                      <a:pt x="628" y="145"/>
                      <a:pt x="613" y="1011"/>
                      <a:pt x="613" y="1011"/>
                    </a:cubicBezTo>
                    <a:cubicBezTo>
                      <a:pt x="765" y="829"/>
                      <a:pt x="1165" y="625"/>
                      <a:pt x="1283" y="625"/>
                    </a:cubicBezTo>
                    <a:cubicBezTo>
                      <a:pt x="1285" y="625"/>
                      <a:pt x="1287" y="625"/>
                      <a:pt x="1289" y="625"/>
                    </a:cubicBezTo>
                    <a:lnTo>
                      <a:pt x="1316" y="625"/>
                    </a:lnTo>
                    <a:cubicBezTo>
                      <a:pt x="1122" y="101"/>
                      <a:pt x="667" y="0"/>
                      <a:pt x="347" y="0"/>
                    </a:cubicBezTo>
                    <a:close/>
                  </a:path>
                </a:pathLst>
              </a:custGeom>
              <a:solidFill>
                <a:srgbClr val="7D7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2" name="Google Shape;19202;p44"/>
              <p:cNvSpPr/>
              <p:nvPr/>
            </p:nvSpPr>
            <p:spPr>
              <a:xfrm>
                <a:off x="6371460" y="1938157"/>
                <a:ext cx="9676" cy="16733"/>
              </a:xfrm>
              <a:custGeom>
                <a:avLst/>
                <a:gdLst/>
                <a:ahLst/>
                <a:cxnLst/>
                <a:rect l="l" t="t" r="r" b="b"/>
                <a:pathLst>
                  <a:path w="303" h="524" extrusionOk="0">
                    <a:moveTo>
                      <a:pt x="171" y="0"/>
                    </a:moveTo>
                    <a:cubicBezTo>
                      <a:pt x="102" y="0"/>
                      <a:pt x="33" y="103"/>
                      <a:pt x="15" y="239"/>
                    </a:cubicBezTo>
                    <a:cubicBezTo>
                      <a:pt x="0" y="383"/>
                      <a:pt x="45" y="511"/>
                      <a:pt x="121" y="523"/>
                    </a:cubicBezTo>
                    <a:cubicBezTo>
                      <a:pt x="125" y="523"/>
                      <a:pt x="128" y="524"/>
                      <a:pt x="131" y="524"/>
                    </a:cubicBezTo>
                    <a:cubicBezTo>
                      <a:pt x="200" y="524"/>
                      <a:pt x="269" y="418"/>
                      <a:pt x="287" y="281"/>
                    </a:cubicBezTo>
                    <a:cubicBezTo>
                      <a:pt x="303" y="137"/>
                      <a:pt x="257" y="12"/>
                      <a:pt x="182" y="1"/>
                    </a:cubicBezTo>
                    <a:cubicBezTo>
                      <a:pt x="178" y="1"/>
                      <a:pt x="174" y="0"/>
                      <a:pt x="171" y="0"/>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3" name="Google Shape;19203;p44"/>
              <p:cNvSpPr/>
              <p:nvPr/>
            </p:nvSpPr>
            <p:spPr>
              <a:xfrm>
                <a:off x="6381455" y="1955815"/>
                <a:ext cx="37840" cy="31198"/>
              </a:xfrm>
              <a:custGeom>
                <a:avLst/>
                <a:gdLst/>
                <a:ahLst/>
                <a:cxnLst/>
                <a:rect l="l" t="t" r="r" b="b"/>
                <a:pathLst>
                  <a:path w="1185" h="977" extrusionOk="0">
                    <a:moveTo>
                      <a:pt x="1142" y="0"/>
                    </a:moveTo>
                    <a:lnTo>
                      <a:pt x="1131" y="4"/>
                    </a:lnTo>
                    <a:cubicBezTo>
                      <a:pt x="1131" y="484"/>
                      <a:pt x="802" y="851"/>
                      <a:pt x="477" y="919"/>
                    </a:cubicBezTo>
                    <a:cubicBezTo>
                      <a:pt x="445" y="925"/>
                      <a:pt x="413" y="928"/>
                      <a:pt x="381" y="928"/>
                    </a:cubicBezTo>
                    <a:cubicBezTo>
                      <a:pt x="248" y="928"/>
                      <a:pt x="117" y="873"/>
                      <a:pt x="1" y="775"/>
                    </a:cubicBezTo>
                    <a:lnTo>
                      <a:pt x="1" y="775"/>
                    </a:lnTo>
                    <a:cubicBezTo>
                      <a:pt x="124" y="898"/>
                      <a:pt x="274" y="977"/>
                      <a:pt x="426" y="977"/>
                    </a:cubicBezTo>
                    <a:cubicBezTo>
                      <a:pt x="456" y="977"/>
                      <a:pt x="485" y="974"/>
                      <a:pt x="515" y="968"/>
                    </a:cubicBezTo>
                    <a:cubicBezTo>
                      <a:pt x="848" y="896"/>
                      <a:pt x="1184" y="503"/>
                      <a:pt x="1142" y="0"/>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4" name="Google Shape;19204;p44"/>
              <p:cNvSpPr/>
              <p:nvPr/>
            </p:nvSpPr>
            <p:spPr>
              <a:xfrm>
                <a:off x="6417315" y="1951952"/>
                <a:ext cx="32" cy="383"/>
              </a:xfrm>
              <a:custGeom>
                <a:avLst/>
                <a:gdLst/>
                <a:ahLst/>
                <a:cxnLst/>
                <a:rect l="l" t="t" r="r" b="b"/>
                <a:pathLst>
                  <a:path w="1" h="12" extrusionOk="0">
                    <a:moveTo>
                      <a:pt x="1" y="11"/>
                    </a:moveTo>
                    <a:cubicBezTo>
                      <a:pt x="1" y="8"/>
                      <a:pt x="1" y="4"/>
                      <a:pt x="1" y="0"/>
                    </a:cubicBezTo>
                    <a:cubicBezTo>
                      <a:pt x="1" y="4"/>
                      <a:pt x="1" y="8"/>
                      <a:pt x="1" y="11"/>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5" name="Google Shape;19205;p44"/>
              <p:cNvSpPr/>
              <p:nvPr/>
            </p:nvSpPr>
            <p:spPr>
              <a:xfrm>
                <a:off x="6379411" y="1957029"/>
                <a:ext cx="17244" cy="12039"/>
              </a:xfrm>
              <a:custGeom>
                <a:avLst/>
                <a:gdLst/>
                <a:ahLst/>
                <a:cxnLst/>
                <a:rect l="l" t="t" r="r" b="b"/>
                <a:pathLst>
                  <a:path w="540" h="377" extrusionOk="0">
                    <a:moveTo>
                      <a:pt x="364" y="1"/>
                    </a:moveTo>
                    <a:cubicBezTo>
                      <a:pt x="235" y="1"/>
                      <a:pt x="64" y="55"/>
                      <a:pt x="35" y="87"/>
                    </a:cubicBezTo>
                    <a:cubicBezTo>
                      <a:pt x="1" y="125"/>
                      <a:pt x="50" y="344"/>
                      <a:pt x="103" y="374"/>
                    </a:cubicBezTo>
                    <a:cubicBezTo>
                      <a:pt x="106" y="375"/>
                      <a:pt x="110" y="376"/>
                      <a:pt x="114" y="376"/>
                    </a:cubicBezTo>
                    <a:cubicBezTo>
                      <a:pt x="199" y="376"/>
                      <a:pt x="539" y="164"/>
                      <a:pt x="507" y="60"/>
                    </a:cubicBezTo>
                    <a:cubicBezTo>
                      <a:pt x="491" y="17"/>
                      <a:pt x="434" y="1"/>
                      <a:pt x="364" y="1"/>
                    </a:cubicBezTo>
                    <a:close/>
                  </a:path>
                </a:pathLst>
              </a:custGeom>
              <a:solidFill>
                <a:srgbClr val="6A5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6" name="Google Shape;19206;p44"/>
              <p:cNvSpPr/>
              <p:nvPr/>
            </p:nvSpPr>
            <p:spPr>
              <a:xfrm>
                <a:off x="6379890" y="1957061"/>
                <a:ext cx="15743" cy="8558"/>
              </a:xfrm>
              <a:custGeom>
                <a:avLst/>
                <a:gdLst/>
                <a:ahLst/>
                <a:cxnLst/>
                <a:rect l="l" t="t" r="r" b="b"/>
                <a:pathLst>
                  <a:path w="493" h="268" extrusionOk="0">
                    <a:moveTo>
                      <a:pt x="346" y="1"/>
                    </a:moveTo>
                    <a:cubicBezTo>
                      <a:pt x="217" y="1"/>
                      <a:pt x="49" y="54"/>
                      <a:pt x="20" y="86"/>
                    </a:cubicBezTo>
                    <a:cubicBezTo>
                      <a:pt x="1" y="108"/>
                      <a:pt x="8" y="195"/>
                      <a:pt x="31" y="267"/>
                    </a:cubicBezTo>
                    <a:cubicBezTo>
                      <a:pt x="84" y="218"/>
                      <a:pt x="156" y="169"/>
                      <a:pt x="235" y="131"/>
                    </a:cubicBezTo>
                    <a:cubicBezTo>
                      <a:pt x="326" y="90"/>
                      <a:pt x="417" y="67"/>
                      <a:pt x="492" y="63"/>
                    </a:cubicBezTo>
                    <a:cubicBezTo>
                      <a:pt x="476" y="17"/>
                      <a:pt x="417" y="1"/>
                      <a:pt x="346" y="1"/>
                    </a:cubicBezTo>
                    <a:close/>
                  </a:path>
                </a:pathLst>
              </a:custGeom>
              <a:solidFill>
                <a:srgbClr val="4C3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7" name="Google Shape;19207;p44"/>
              <p:cNvSpPr/>
              <p:nvPr/>
            </p:nvSpPr>
            <p:spPr>
              <a:xfrm>
                <a:off x="6382061" y="1958115"/>
                <a:ext cx="13252" cy="8877"/>
              </a:xfrm>
              <a:custGeom>
                <a:avLst/>
                <a:gdLst/>
                <a:ahLst/>
                <a:cxnLst/>
                <a:rect l="l" t="t" r="r" b="b"/>
                <a:pathLst>
                  <a:path w="415" h="278" extrusionOk="0">
                    <a:moveTo>
                      <a:pt x="282" y="1"/>
                    </a:moveTo>
                    <a:cubicBezTo>
                      <a:pt x="183" y="1"/>
                      <a:pt x="49" y="43"/>
                      <a:pt x="27" y="68"/>
                    </a:cubicBezTo>
                    <a:cubicBezTo>
                      <a:pt x="1" y="94"/>
                      <a:pt x="35" y="257"/>
                      <a:pt x="76" y="276"/>
                    </a:cubicBezTo>
                    <a:cubicBezTo>
                      <a:pt x="79" y="277"/>
                      <a:pt x="82" y="278"/>
                      <a:pt x="86" y="278"/>
                    </a:cubicBezTo>
                    <a:cubicBezTo>
                      <a:pt x="152" y="278"/>
                      <a:pt x="415" y="116"/>
                      <a:pt x="386" y="45"/>
                    </a:cubicBezTo>
                    <a:cubicBezTo>
                      <a:pt x="376" y="13"/>
                      <a:pt x="334" y="1"/>
                      <a:pt x="282" y="1"/>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8" name="Google Shape;19208;p44"/>
              <p:cNvSpPr/>
              <p:nvPr/>
            </p:nvSpPr>
            <p:spPr>
              <a:xfrm>
                <a:off x="6383147" y="1959903"/>
                <a:ext cx="11400" cy="7089"/>
              </a:xfrm>
              <a:custGeom>
                <a:avLst/>
                <a:gdLst/>
                <a:ahLst/>
                <a:cxnLst/>
                <a:rect l="l" t="t" r="r" b="b"/>
                <a:pathLst>
                  <a:path w="357" h="222" extrusionOk="0">
                    <a:moveTo>
                      <a:pt x="356" y="1"/>
                    </a:moveTo>
                    <a:lnTo>
                      <a:pt x="356" y="1"/>
                    </a:lnTo>
                    <a:cubicBezTo>
                      <a:pt x="292" y="50"/>
                      <a:pt x="209" y="91"/>
                      <a:pt x="110" y="122"/>
                    </a:cubicBezTo>
                    <a:cubicBezTo>
                      <a:pt x="73" y="133"/>
                      <a:pt x="39" y="140"/>
                      <a:pt x="1" y="148"/>
                    </a:cubicBezTo>
                    <a:cubicBezTo>
                      <a:pt x="12" y="182"/>
                      <a:pt x="27" y="212"/>
                      <a:pt x="42" y="220"/>
                    </a:cubicBezTo>
                    <a:cubicBezTo>
                      <a:pt x="45" y="221"/>
                      <a:pt x="48" y="221"/>
                      <a:pt x="51" y="221"/>
                    </a:cubicBezTo>
                    <a:cubicBezTo>
                      <a:pt x="113" y="221"/>
                      <a:pt x="349" y="79"/>
                      <a:pt x="356" y="1"/>
                    </a:cubicBez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9" name="Google Shape;19209;p44"/>
              <p:cNvSpPr/>
              <p:nvPr/>
            </p:nvSpPr>
            <p:spPr>
              <a:xfrm>
                <a:off x="6383275" y="1958753"/>
                <a:ext cx="10857" cy="7121"/>
              </a:xfrm>
              <a:custGeom>
                <a:avLst/>
                <a:gdLst/>
                <a:ahLst/>
                <a:cxnLst/>
                <a:rect l="l" t="t" r="r" b="b"/>
                <a:pathLst>
                  <a:path w="340" h="223" extrusionOk="0">
                    <a:moveTo>
                      <a:pt x="236" y="0"/>
                    </a:moveTo>
                    <a:cubicBezTo>
                      <a:pt x="154" y="0"/>
                      <a:pt x="40" y="35"/>
                      <a:pt x="19" y="55"/>
                    </a:cubicBezTo>
                    <a:cubicBezTo>
                      <a:pt x="1" y="78"/>
                      <a:pt x="27" y="207"/>
                      <a:pt x="61" y="222"/>
                    </a:cubicBezTo>
                    <a:cubicBezTo>
                      <a:pt x="63" y="223"/>
                      <a:pt x="65" y="223"/>
                      <a:pt x="68" y="223"/>
                    </a:cubicBezTo>
                    <a:cubicBezTo>
                      <a:pt x="119" y="223"/>
                      <a:pt x="340" y="94"/>
                      <a:pt x="318" y="33"/>
                    </a:cubicBezTo>
                    <a:cubicBezTo>
                      <a:pt x="309" y="9"/>
                      <a:pt x="277" y="0"/>
                      <a:pt x="236" y="0"/>
                    </a:cubicBezTo>
                    <a:close/>
                  </a:path>
                </a:pathLst>
              </a:custGeom>
              <a:solidFill>
                <a:srgbClr val="3F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0" name="Google Shape;19210;p44"/>
              <p:cNvSpPr/>
              <p:nvPr/>
            </p:nvSpPr>
            <p:spPr>
              <a:xfrm>
                <a:off x="6410673" y="1968525"/>
                <a:ext cx="2203" cy="2171"/>
              </a:xfrm>
              <a:custGeom>
                <a:avLst/>
                <a:gdLst/>
                <a:ahLst/>
                <a:cxnLst/>
                <a:rect l="l" t="t" r="r" b="b"/>
                <a:pathLst>
                  <a:path w="69" h="68" extrusionOk="0">
                    <a:moveTo>
                      <a:pt x="36" y="0"/>
                    </a:moveTo>
                    <a:cubicBezTo>
                      <a:pt x="23" y="0"/>
                      <a:pt x="10" y="10"/>
                      <a:pt x="4" y="22"/>
                    </a:cubicBezTo>
                    <a:cubicBezTo>
                      <a:pt x="1" y="41"/>
                      <a:pt x="8" y="59"/>
                      <a:pt x="23" y="67"/>
                    </a:cubicBezTo>
                    <a:cubicBezTo>
                      <a:pt x="26" y="68"/>
                      <a:pt x="28" y="68"/>
                      <a:pt x="31" y="68"/>
                    </a:cubicBezTo>
                    <a:cubicBezTo>
                      <a:pt x="44" y="68"/>
                      <a:pt x="58" y="60"/>
                      <a:pt x="61" y="44"/>
                    </a:cubicBezTo>
                    <a:cubicBezTo>
                      <a:pt x="69" y="25"/>
                      <a:pt x="61" y="7"/>
                      <a:pt x="46" y="3"/>
                    </a:cubicBezTo>
                    <a:cubicBezTo>
                      <a:pt x="43" y="1"/>
                      <a:pt x="39" y="0"/>
                      <a:pt x="36" y="0"/>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1" name="Google Shape;19211;p44"/>
              <p:cNvSpPr/>
              <p:nvPr/>
            </p:nvSpPr>
            <p:spPr>
              <a:xfrm>
                <a:off x="6373727" y="1957699"/>
                <a:ext cx="3066" cy="4694"/>
              </a:xfrm>
              <a:custGeom>
                <a:avLst/>
                <a:gdLst/>
                <a:ahLst/>
                <a:cxnLst/>
                <a:rect l="l" t="t" r="r" b="b"/>
                <a:pathLst>
                  <a:path w="96" h="147" extrusionOk="0">
                    <a:moveTo>
                      <a:pt x="34" y="0"/>
                    </a:moveTo>
                    <a:cubicBezTo>
                      <a:pt x="32" y="0"/>
                      <a:pt x="30" y="1"/>
                      <a:pt x="27" y="2"/>
                    </a:cubicBezTo>
                    <a:cubicBezTo>
                      <a:pt x="8" y="5"/>
                      <a:pt x="1" y="43"/>
                      <a:pt x="12" y="85"/>
                    </a:cubicBezTo>
                    <a:cubicBezTo>
                      <a:pt x="22" y="119"/>
                      <a:pt x="42" y="146"/>
                      <a:pt x="59" y="146"/>
                    </a:cubicBezTo>
                    <a:cubicBezTo>
                      <a:pt x="61" y="146"/>
                      <a:pt x="63" y="146"/>
                      <a:pt x="65" y="145"/>
                    </a:cubicBezTo>
                    <a:cubicBezTo>
                      <a:pt x="88" y="141"/>
                      <a:pt x="95" y="104"/>
                      <a:pt x="84" y="62"/>
                    </a:cubicBezTo>
                    <a:cubicBezTo>
                      <a:pt x="74" y="25"/>
                      <a:pt x="52" y="0"/>
                      <a:pt x="34" y="0"/>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2" name="Google Shape;19212;p44"/>
              <p:cNvSpPr/>
              <p:nvPr/>
            </p:nvSpPr>
            <p:spPr>
              <a:xfrm>
                <a:off x="6408150" y="1949876"/>
                <a:ext cx="1820" cy="4630"/>
              </a:xfrm>
              <a:custGeom>
                <a:avLst/>
                <a:gdLst/>
                <a:ahLst/>
                <a:cxnLst/>
                <a:rect l="l" t="t" r="r" b="b"/>
                <a:pathLst>
                  <a:path w="57" h="145" extrusionOk="0">
                    <a:moveTo>
                      <a:pt x="19" y="0"/>
                    </a:moveTo>
                    <a:cubicBezTo>
                      <a:pt x="18" y="0"/>
                      <a:pt x="16" y="1"/>
                      <a:pt x="15" y="1"/>
                    </a:cubicBezTo>
                    <a:cubicBezTo>
                      <a:pt x="0" y="1"/>
                      <a:pt x="0" y="35"/>
                      <a:pt x="4" y="73"/>
                    </a:cubicBezTo>
                    <a:cubicBezTo>
                      <a:pt x="8" y="112"/>
                      <a:pt x="15" y="145"/>
                      <a:pt x="31" y="145"/>
                    </a:cubicBezTo>
                    <a:cubicBezTo>
                      <a:pt x="32" y="145"/>
                      <a:pt x="33" y="145"/>
                      <a:pt x="34" y="144"/>
                    </a:cubicBezTo>
                    <a:cubicBezTo>
                      <a:pt x="49" y="141"/>
                      <a:pt x="57" y="110"/>
                      <a:pt x="53" y="69"/>
                    </a:cubicBezTo>
                    <a:cubicBezTo>
                      <a:pt x="50" y="30"/>
                      <a:pt x="36" y="0"/>
                      <a:pt x="19" y="0"/>
                    </a:cubicBezTo>
                    <a:close/>
                  </a:path>
                </a:pathLst>
              </a:custGeom>
              <a:solidFill>
                <a:srgbClr val="948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3" name="Google Shape;19213;p44"/>
              <p:cNvSpPr/>
              <p:nvPr/>
            </p:nvSpPr>
            <p:spPr>
              <a:xfrm>
                <a:off x="6408853" y="1922414"/>
                <a:ext cx="28899" cy="15551"/>
              </a:xfrm>
              <a:custGeom>
                <a:avLst/>
                <a:gdLst/>
                <a:ahLst/>
                <a:cxnLst/>
                <a:rect l="l" t="t" r="r" b="b"/>
                <a:pathLst>
                  <a:path w="905" h="487" extrusionOk="0">
                    <a:moveTo>
                      <a:pt x="77" y="0"/>
                    </a:moveTo>
                    <a:cubicBezTo>
                      <a:pt x="30" y="0"/>
                      <a:pt x="1" y="3"/>
                      <a:pt x="1" y="3"/>
                    </a:cubicBezTo>
                    <a:cubicBezTo>
                      <a:pt x="360" y="101"/>
                      <a:pt x="670" y="313"/>
                      <a:pt x="904" y="487"/>
                    </a:cubicBezTo>
                    <a:cubicBezTo>
                      <a:pt x="904" y="487"/>
                      <a:pt x="791" y="245"/>
                      <a:pt x="625" y="131"/>
                    </a:cubicBezTo>
                    <a:cubicBezTo>
                      <a:pt x="447" y="16"/>
                      <a:pt x="199" y="0"/>
                      <a:pt x="77" y="0"/>
                    </a:cubicBez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4" name="Google Shape;19214;p44"/>
              <p:cNvSpPr/>
              <p:nvPr/>
            </p:nvSpPr>
            <p:spPr>
              <a:xfrm>
                <a:off x="6387394" y="1923851"/>
                <a:ext cx="4471" cy="1724"/>
              </a:xfrm>
              <a:custGeom>
                <a:avLst/>
                <a:gdLst/>
                <a:ahLst/>
                <a:cxnLst/>
                <a:rect l="l" t="t" r="r" b="b"/>
                <a:pathLst>
                  <a:path w="140" h="54" extrusionOk="0">
                    <a:moveTo>
                      <a:pt x="120" y="0"/>
                    </a:moveTo>
                    <a:cubicBezTo>
                      <a:pt x="107" y="0"/>
                      <a:pt x="86" y="4"/>
                      <a:pt x="64" y="11"/>
                    </a:cubicBezTo>
                    <a:cubicBezTo>
                      <a:pt x="27" y="22"/>
                      <a:pt x="0" y="37"/>
                      <a:pt x="0" y="48"/>
                    </a:cubicBezTo>
                    <a:cubicBezTo>
                      <a:pt x="2" y="52"/>
                      <a:pt x="10" y="54"/>
                      <a:pt x="21" y="54"/>
                    </a:cubicBezTo>
                    <a:cubicBezTo>
                      <a:pt x="35" y="54"/>
                      <a:pt x="55" y="51"/>
                      <a:pt x="76" y="45"/>
                    </a:cubicBezTo>
                    <a:cubicBezTo>
                      <a:pt x="113" y="33"/>
                      <a:pt x="140" y="14"/>
                      <a:pt x="136" y="7"/>
                    </a:cubicBezTo>
                    <a:cubicBezTo>
                      <a:pt x="136" y="2"/>
                      <a:pt x="130" y="0"/>
                      <a:pt x="120" y="0"/>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5" name="Google Shape;19215;p44"/>
              <p:cNvSpPr/>
              <p:nvPr/>
            </p:nvSpPr>
            <p:spPr>
              <a:xfrm>
                <a:off x="6372322" y="1943234"/>
                <a:ext cx="1692" cy="3545"/>
              </a:xfrm>
              <a:custGeom>
                <a:avLst/>
                <a:gdLst/>
                <a:ahLst/>
                <a:cxnLst/>
                <a:rect l="l" t="t" r="r" b="b"/>
                <a:pathLst>
                  <a:path w="53" h="111" extrusionOk="0">
                    <a:moveTo>
                      <a:pt x="37" y="1"/>
                    </a:moveTo>
                    <a:cubicBezTo>
                      <a:pt x="26" y="1"/>
                      <a:pt x="11" y="27"/>
                      <a:pt x="7" y="58"/>
                    </a:cubicBezTo>
                    <a:cubicBezTo>
                      <a:pt x="0" y="86"/>
                      <a:pt x="6" y="111"/>
                      <a:pt x="16" y="111"/>
                    </a:cubicBezTo>
                    <a:cubicBezTo>
                      <a:pt x="17" y="111"/>
                      <a:pt x="18" y="111"/>
                      <a:pt x="18" y="111"/>
                    </a:cubicBezTo>
                    <a:cubicBezTo>
                      <a:pt x="30" y="111"/>
                      <a:pt x="41" y="84"/>
                      <a:pt x="49" y="54"/>
                    </a:cubicBezTo>
                    <a:cubicBezTo>
                      <a:pt x="52" y="24"/>
                      <a:pt x="49" y="1"/>
                      <a:pt x="37" y="1"/>
                    </a:cubicBezTo>
                    <a:close/>
                  </a:path>
                </a:pathLst>
              </a:custGeom>
              <a:solidFill>
                <a:srgbClr val="E2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6" name="Google Shape;19216;p44"/>
              <p:cNvSpPr/>
              <p:nvPr/>
            </p:nvSpPr>
            <p:spPr>
              <a:xfrm>
                <a:off x="6397996" y="1962170"/>
                <a:ext cx="12230" cy="16765"/>
              </a:xfrm>
              <a:custGeom>
                <a:avLst/>
                <a:gdLst/>
                <a:ahLst/>
                <a:cxnLst/>
                <a:rect l="l" t="t" r="r" b="b"/>
                <a:pathLst>
                  <a:path w="383" h="525" extrusionOk="0">
                    <a:moveTo>
                      <a:pt x="361" y="1"/>
                    </a:moveTo>
                    <a:cubicBezTo>
                      <a:pt x="335" y="1"/>
                      <a:pt x="259" y="180"/>
                      <a:pt x="186" y="300"/>
                    </a:cubicBezTo>
                    <a:cubicBezTo>
                      <a:pt x="107" y="421"/>
                      <a:pt x="1" y="508"/>
                      <a:pt x="20" y="523"/>
                    </a:cubicBezTo>
                    <a:cubicBezTo>
                      <a:pt x="21" y="524"/>
                      <a:pt x="23" y="525"/>
                      <a:pt x="25" y="525"/>
                    </a:cubicBezTo>
                    <a:cubicBezTo>
                      <a:pt x="57" y="525"/>
                      <a:pt x="169" y="439"/>
                      <a:pt x="243" y="326"/>
                    </a:cubicBezTo>
                    <a:cubicBezTo>
                      <a:pt x="318" y="202"/>
                      <a:pt x="383" y="17"/>
                      <a:pt x="364" y="1"/>
                    </a:cubicBezTo>
                    <a:cubicBezTo>
                      <a:pt x="363" y="1"/>
                      <a:pt x="362" y="1"/>
                      <a:pt x="361" y="1"/>
                    </a:cubicBez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7" name="Google Shape;19217;p44"/>
              <p:cNvSpPr/>
              <p:nvPr/>
            </p:nvSpPr>
            <p:spPr>
              <a:xfrm>
                <a:off x="6416836" y="1946619"/>
                <a:ext cx="4119" cy="6802"/>
              </a:xfrm>
              <a:custGeom>
                <a:avLst/>
                <a:gdLst/>
                <a:ahLst/>
                <a:cxnLst/>
                <a:rect l="l" t="t" r="r" b="b"/>
                <a:pathLst>
                  <a:path w="129" h="213" extrusionOk="0">
                    <a:moveTo>
                      <a:pt x="0" y="1"/>
                    </a:moveTo>
                    <a:lnTo>
                      <a:pt x="12" y="212"/>
                    </a:lnTo>
                    <a:lnTo>
                      <a:pt x="129" y="76"/>
                    </a:lnTo>
                    <a:lnTo>
                      <a:pt x="129" y="76"/>
                    </a:lnTo>
                    <a:cubicBezTo>
                      <a:pt x="106" y="95"/>
                      <a:pt x="86" y="107"/>
                      <a:pt x="69" y="107"/>
                    </a:cubicBezTo>
                    <a:cubicBezTo>
                      <a:pt x="42" y="107"/>
                      <a:pt x="21" y="80"/>
                      <a:pt x="0" y="1"/>
                    </a:cubicBez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8" name="Google Shape;19218;p44"/>
              <p:cNvSpPr/>
              <p:nvPr/>
            </p:nvSpPr>
            <p:spPr>
              <a:xfrm>
                <a:off x="6400774" y="1933527"/>
                <a:ext cx="8718" cy="14306"/>
              </a:xfrm>
              <a:custGeom>
                <a:avLst/>
                <a:gdLst/>
                <a:ahLst/>
                <a:cxnLst/>
                <a:rect l="l" t="t" r="r" b="b"/>
                <a:pathLst>
                  <a:path w="273" h="448" extrusionOk="0">
                    <a:moveTo>
                      <a:pt x="43" y="1"/>
                    </a:moveTo>
                    <a:cubicBezTo>
                      <a:pt x="40" y="1"/>
                      <a:pt x="37" y="1"/>
                      <a:pt x="35" y="2"/>
                    </a:cubicBezTo>
                    <a:cubicBezTo>
                      <a:pt x="1" y="21"/>
                      <a:pt x="69" y="135"/>
                      <a:pt x="125" y="256"/>
                    </a:cubicBezTo>
                    <a:cubicBezTo>
                      <a:pt x="177" y="366"/>
                      <a:pt x="203" y="447"/>
                      <a:pt x="231" y="447"/>
                    </a:cubicBezTo>
                    <a:cubicBezTo>
                      <a:pt x="233" y="447"/>
                      <a:pt x="236" y="447"/>
                      <a:pt x="239" y="445"/>
                    </a:cubicBezTo>
                    <a:cubicBezTo>
                      <a:pt x="273" y="426"/>
                      <a:pt x="254" y="312"/>
                      <a:pt x="197" y="192"/>
                    </a:cubicBezTo>
                    <a:cubicBezTo>
                      <a:pt x="145" y="80"/>
                      <a:pt x="77" y="1"/>
                      <a:pt x="43" y="1"/>
                    </a:cubicBezTo>
                    <a:close/>
                  </a:path>
                </a:pathLst>
              </a:custGeom>
              <a:solidFill>
                <a:srgbClr val="948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9" name="Google Shape;19219;p44"/>
              <p:cNvSpPr/>
              <p:nvPr/>
            </p:nvSpPr>
            <p:spPr>
              <a:xfrm>
                <a:off x="6415974" y="1925512"/>
                <a:ext cx="23087" cy="22225"/>
              </a:xfrm>
              <a:custGeom>
                <a:avLst/>
                <a:gdLst/>
                <a:ahLst/>
                <a:cxnLst/>
                <a:rect l="l" t="t" r="r" b="b"/>
                <a:pathLst>
                  <a:path w="723" h="696" extrusionOk="0">
                    <a:moveTo>
                      <a:pt x="1" y="0"/>
                    </a:moveTo>
                    <a:cubicBezTo>
                      <a:pt x="273" y="42"/>
                      <a:pt x="266" y="340"/>
                      <a:pt x="371" y="696"/>
                    </a:cubicBezTo>
                    <a:lnTo>
                      <a:pt x="723" y="495"/>
                    </a:lnTo>
                    <a:cubicBezTo>
                      <a:pt x="723" y="495"/>
                      <a:pt x="356" y="53"/>
                      <a:pt x="1" y="0"/>
                    </a:cubicBezTo>
                    <a:close/>
                  </a:path>
                </a:pathLst>
              </a:custGeom>
              <a:solidFill>
                <a:srgbClr val="564A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0" name="Google Shape;19220;p44"/>
            <p:cNvGrpSpPr/>
            <p:nvPr/>
          </p:nvGrpSpPr>
          <p:grpSpPr>
            <a:xfrm>
              <a:off x="3905438" y="2109429"/>
              <a:ext cx="242205" cy="213783"/>
              <a:chOff x="3500222" y="884952"/>
              <a:chExt cx="2143403" cy="1891888"/>
            </a:xfrm>
          </p:grpSpPr>
          <p:sp>
            <p:nvSpPr>
              <p:cNvPr id="19221" name="Google Shape;19221;p44"/>
              <p:cNvSpPr/>
              <p:nvPr/>
            </p:nvSpPr>
            <p:spPr>
              <a:xfrm>
                <a:off x="3500222" y="884952"/>
                <a:ext cx="2143403" cy="1891831"/>
              </a:xfrm>
              <a:custGeom>
                <a:avLst/>
                <a:gdLst/>
                <a:ahLst/>
                <a:cxnLst/>
                <a:rect l="l" t="t" r="r" b="b"/>
                <a:pathLst>
                  <a:path w="74269" h="65552" extrusionOk="0">
                    <a:moveTo>
                      <a:pt x="37143" y="1"/>
                    </a:moveTo>
                    <a:cubicBezTo>
                      <a:pt x="24118" y="1"/>
                      <a:pt x="11800" y="7825"/>
                      <a:pt x="6691" y="20659"/>
                    </a:cubicBezTo>
                    <a:cubicBezTo>
                      <a:pt x="1" y="37475"/>
                      <a:pt x="8208" y="56530"/>
                      <a:pt x="25015" y="63221"/>
                    </a:cubicBezTo>
                    <a:cubicBezTo>
                      <a:pt x="28990" y="64802"/>
                      <a:pt x="33089" y="65551"/>
                      <a:pt x="37121" y="65551"/>
                    </a:cubicBezTo>
                    <a:cubicBezTo>
                      <a:pt x="50148" y="65551"/>
                      <a:pt x="62468" y="57730"/>
                      <a:pt x="67578" y="44888"/>
                    </a:cubicBezTo>
                    <a:cubicBezTo>
                      <a:pt x="74268" y="28072"/>
                      <a:pt x="66061" y="9017"/>
                      <a:pt x="49254" y="2335"/>
                    </a:cubicBezTo>
                    <a:cubicBezTo>
                      <a:pt x="45278" y="751"/>
                      <a:pt x="41177" y="1"/>
                      <a:pt x="37143" y="1"/>
                    </a:cubicBezTo>
                    <a:close/>
                  </a:path>
                </a:pathLst>
              </a:custGeom>
              <a:solidFill>
                <a:srgbClr val="E8D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2" name="Google Shape;19222;p44"/>
              <p:cNvSpPr/>
              <p:nvPr/>
            </p:nvSpPr>
            <p:spPr>
              <a:xfrm>
                <a:off x="3500222" y="1310781"/>
                <a:ext cx="2010792" cy="1466059"/>
              </a:xfrm>
              <a:custGeom>
                <a:avLst/>
                <a:gdLst/>
                <a:ahLst/>
                <a:cxnLst/>
                <a:rect l="l" t="t" r="r" b="b"/>
                <a:pathLst>
                  <a:path w="69674" h="50799" extrusionOk="0">
                    <a:moveTo>
                      <a:pt x="9760" y="0"/>
                    </a:moveTo>
                    <a:lnTo>
                      <a:pt x="9760" y="0"/>
                    </a:lnTo>
                    <a:cubicBezTo>
                      <a:pt x="8565" y="1829"/>
                      <a:pt x="7530" y="3800"/>
                      <a:pt x="6691" y="5906"/>
                    </a:cubicBezTo>
                    <a:cubicBezTo>
                      <a:pt x="1" y="22722"/>
                      <a:pt x="8208" y="41777"/>
                      <a:pt x="25015" y="48468"/>
                    </a:cubicBezTo>
                    <a:cubicBezTo>
                      <a:pt x="28990" y="50049"/>
                      <a:pt x="33089" y="50798"/>
                      <a:pt x="37121" y="50798"/>
                    </a:cubicBezTo>
                    <a:cubicBezTo>
                      <a:pt x="50148" y="50798"/>
                      <a:pt x="62468" y="42977"/>
                      <a:pt x="67578" y="30135"/>
                    </a:cubicBezTo>
                    <a:cubicBezTo>
                      <a:pt x="68657" y="27441"/>
                      <a:pt x="69344" y="24685"/>
                      <a:pt x="69674" y="21928"/>
                    </a:cubicBezTo>
                    <a:lnTo>
                      <a:pt x="69674" y="21928"/>
                    </a:lnTo>
                    <a:cubicBezTo>
                      <a:pt x="65872" y="27717"/>
                      <a:pt x="58979" y="30154"/>
                      <a:pt x="51183" y="30154"/>
                    </a:cubicBezTo>
                    <a:cubicBezTo>
                      <a:pt x="32200" y="30154"/>
                      <a:pt x="7863" y="15702"/>
                      <a:pt x="9760" y="0"/>
                    </a:cubicBezTo>
                    <a:close/>
                  </a:path>
                </a:pathLst>
              </a:custGeom>
              <a:solidFill>
                <a:srgbClr val="CABA95">
                  <a:alpha val="6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3" name="Google Shape;19223;p44"/>
              <p:cNvSpPr/>
              <p:nvPr/>
            </p:nvSpPr>
            <p:spPr>
              <a:xfrm>
                <a:off x="3780635" y="2207468"/>
                <a:ext cx="1361615" cy="475238"/>
              </a:xfrm>
              <a:custGeom>
                <a:avLst/>
                <a:gdLst/>
                <a:ahLst/>
                <a:cxnLst/>
                <a:rect l="l" t="t" r="r" b="b"/>
                <a:pathLst>
                  <a:path w="47180" h="16467" extrusionOk="0">
                    <a:moveTo>
                      <a:pt x="2552" y="0"/>
                    </a:moveTo>
                    <a:cubicBezTo>
                      <a:pt x="2217" y="0"/>
                      <a:pt x="1943" y="102"/>
                      <a:pt x="1731" y="328"/>
                    </a:cubicBezTo>
                    <a:cubicBezTo>
                      <a:pt x="1" y="2174"/>
                      <a:pt x="6228" y="12978"/>
                      <a:pt x="20162" y="15832"/>
                    </a:cubicBezTo>
                    <a:cubicBezTo>
                      <a:pt x="22317" y="16274"/>
                      <a:pt x="24424" y="16466"/>
                      <a:pt x="26447" y="16466"/>
                    </a:cubicBezTo>
                    <a:cubicBezTo>
                      <a:pt x="38231" y="16466"/>
                      <a:pt x="47180" y="9960"/>
                      <a:pt x="46167" y="8437"/>
                    </a:cubicBezTo>
                    <a:cubicBezTo>
                      <a:pt x="45975" y="8152"/>
                      <a:pt x="45465" y="8051"/>
                      <a:pt x="44623" y="8051"/>
                    </a:cubicBezTo>
                    <a:cubicBezTo>
                      <a:pt x="42572" y="8051"/>
                      <a:pt x="38550" y="8649"/>
                      <a:pt x="32330" y="8649"/>
                    </a:cubicBezTo>
                    <a:cubicBezTo>
                      <a:pt x="29583" y="8649"/>
                      <a:pt x="26408" y="8532"/>
                      <a:pt x="22785" y="8196"/>
                    </a:cubicBezTo>
                    <a:cubicBezTo>
                      <a:pt x="12535" y="7247"/>
                      <a:pt x="5381" y="0"/>
                      <a:pt x="2552" y="0"/>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4" name="Google Shape;19224;p44"/>
              <p:cNvSpPr/>
              <p:nvPr/>
            </p:nvSpPr>
            <p:spPr>
              <a:xfrm>
                <a:off x="3980979" y="952147"/>
                <a:ext cx="1506694" cy="861962"/>
              </a:xfrm>
              <a:custGeom>
                <a:avLst/>
                <a:gdLst/>
                <a:ahLst/>
                <a:cxnLst/>
                <a:rect l="l" t="t" r="r" b="b"/>
                <a:pathLst>
                  <a:path w="52207" h="29867" extrusionOk="0">
                    <a:moveTo>
                      <a:pt x="19398" y="1"/>
                    </a:moveTo>
                    <a:cubicBezTo>
                      <a:pt x="11377" y="1"/>
                      <a:pt x="4691" y="2991"/>
                      <a:pt x="2828" y="7510"/>
                    </a:cubicBezTo>
                    <a:cubicBezTo>
                      <a:pt x="0" y="14370"/>
                      <a:pt x="9894" y="17350"/>
                      <a:pt x="22749" y="22640"/>
                    </a:cubicBezTo>
                    <a:cubicBezTo>
                      <a:pt x="31345" y="26183"/>
                      <a:pt x="39088" y="29866"/>
                      <a:pt x="44120" y="29866"/>
                    </a:cubicBezTo>
                    <a:cubicBezTo>
                      <a:pt x="46613" y="29866"/>
                      <a:pt x="48441" y="28962"/>
                      <a:pt x="49378" y="26690"/>
                    </a:cubicBezTo>
                    <a:cubicBezTo>
                      <a:pt x="52206" y="19821"/>
                      <a:pt x="45319" y="7911"/>
                      <a:pt x="32455" y="2612"/>
                    </a:cubicBezTo>
                    <a:cubicBezTo>
                      <a:pt x="28068" y="803"/>
                      <a:pt x="23553" y="1"/>
                      <a:pt x="19398" y="1"/>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25" name="Google Shape;19225;p44"/>
              <p:cNvGrpSpPr/>
              <p:nvPr/>
            </p:nvGrpSpPr>
            <p:grpSpPr>
              <a:xfrm>
                <a:off x="3688444" y="1053921"/>
                <a:ext cx="1565460" cy="1483465"/>
                <a:chOff x="6356493" y="-1392238"/>
                <a:chExt cx="1164690" cy="1103687"/>
              </a:xfrm>
            </p:grpSpPr>
            <p:sp>
              <p:nvSpPr>
                <p:cNvPr id="19226" name="Google Shape;19226;p44"/>
                <p:cNvSpPr/>
                <p:nvPr/>
              </p:nvSpPr>
              <p:spPr>
                <a:xfrm>
                  <a:off x="6674895" y="-375999"/>
                  <a:ext cx="59608" cy="45371"/>
                </a:xfrm>
                <a:custGeom>
                  <a:avLst/>
                  <a:gdLst/>
                  <a:ahLst/>
                  <a:cxnLst/>
                  <a:rect l="l" t="t" r="r" b="b"/>
                  <a:pathLst>
                    <a:path w="2776" h="2113" extrusionOk="0">
                      <a:moveTo>
                        <a:pt x="567" y="0"/>
                      </a:moveTo>
                      <a:cubicBezTo>
                        <a:pt x="438" y="0"/>
                        <a:pt x="332" y="31"/>
                        <a:pt x="259" y="97"/>
                      </a:cubicBezTo>
                      <a:cubicBezTo>
                        <a:pt x="1" y="347"/>
                        <a:pt x="286" y="980"/>
                        <a:pt x="911" y="1507"/>
                      </a:cubicBezTo>
                      <a:cubicBezTo>
                        <a:pt x="1361" y="1886"/>
                        <a:pt x="1862" y="2112"/>
                        <a:pt x="2203" y="2112"/>
                      </a:cubicBezTo>
                      <a:cubicBezTo>
                        <a:pt x="2336" y="2112"/>
                        <a:pt x="2444" y="2078"/>
                        <a:pt x="2516" y="2006"/>
                      </a:cubicBezTo>
                      <a:cubicBezTo>
                        <a:pt x="2775" y="1765"/>
                        <a:pt x="2490" y="1132"/>
                        <a:pt x="1865" y="605"/>
                      </a:cubicBezTo>
                      <a:cubicBezTo>
                        <a:pt x="1411" y="223"/>
                        <a:pt x="909" y="0"/>
                        <a:pt x="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7" name="Google Shape;19227;p44"/>
                <p:cNvSpPr/>
                <p:nvPr/>
              </p:nvSpPr>
              <p:spPr>
                <a:xfrm>
                  <a:off x="6356493" y="-1392238"/>
                  <a:ext cx="1164690" cy="1103687"/>
                </a:xfrm>
                <a:custGeom>
                  <a:avLst/>
                  <a:gdLst/>
                  <a:ahLst/>
                  <a:cxnLst/>
                  <a:rect l="l" t="t" r="r" b="b"/>
                  <a:pathLst>
                    <a:path w="54241" h="51400" extrusionOk="0">
                      <a:moveTo>
                        <a:pt x="22021" y="1"/>
                      </a:moveTo>
                      <a:cubicBezTo>
                        <a:pt x="21694" y="1"/>
                        <a:pt x="21446" y="86"/>
                        <a:pt x="21367" y="255"/>
                      </a:cubicBezTo>
                      <a:cubicBezTo>
                        <a:pt x="21224" y="531"/>
                        <a:pt x="21581" y="942"/>
                        <a:pt x="22188" y="1245"/>
                      </a:cubicBezTo>
                      <a:cubicBezTo>
                        <a:pt x="21501" y="1245"/>
                        <a:pt x="20823" y="1272"/>
                        <a:pt x="20145" y="1298"/>
                      </a:cubicBezTo>
                      <a:cubicBezTo>
                        <a:pt x="20046" y="1013"/>
                        <a:pt x="19618" y="665"/>
                        <a:pt x="19029" y="442"/>
                      </a:cubicBezTo>
                      <a:cubicBezTo>
                        <a:pt x="18665" y="302"/>
                        <a:pt x="18303" y="233"/>
                        <a:pt x="18006" y="233"/>
                      </a:cubicBezTo>
                      <a:cubicBezTo>
                        <a:pt x="17677" y="233"/>
                        <a:pt x="17428" y="318"/>
                        <a:pt x="17343" y="487"/>
                      </a:cubicBezTo>
                      <a:cubicBezTo>
                        <a:pt x="17210" y="745"/>
                        <a:pt x="17540" y="1138"/>
                        <a:pt x="18102" y="1432"/>
                      </a:cubicBezTo>
                      <a:cubicBezTo>
                        <a:pt x="17557" y="1477"/>
                        <a:pt x="17013" y="1530"/>
                        <a:pt x="16469" y="1593"/>
                      </a:cubicBezTo>
                      <a:cubicBezTo>
                        <a:pt x="16380" y="1298"/>
                        <a:pt x="15952" y="951"/>
                        <a:pt x="15363" y="727"/>
                      </a:cubicBezTo>
                      <a:cubicBezTo>
                        <a:pt x="14995" y="588"/>
                        <a:pt x="14632" y="518"/>
                        <a:pt x="14336" y="518"/>
                      </a:cubicBezTo>
                      <a:cubicBezTo>
                        <a:pt x="14008" y="518"/>
                        <a:pt x="13761" y="603"/>
                        <a:pt x="13677" y="772"/>
                      </a:cubicBezTo>
                      <a:cubicBezTo>
                        <a:pt x="13525" y="1075"/>
                        <a:pt x="13953" y="1530"/>
                        <a:pt x="14649" y="1825"/>
                      </a:cubicBezTo>
                      <a:cubicBezTo>
                        <a:pt x="14043" y="1914"/>
                        <a:pt x="13454" y="2012"/>
                        <a:pt x="12865" y="2119"/>
                      </a:cubicBezTo>
                      <a:cubicBezTo>
                        <a:pt x="12713" y="1852"/>
                        <a:pt x="12365" y="1548"/>
                        <a:pt x="11893" y="1325"/>
                      </a:cubicBezTo>
                      <a:cubicBezTo>
                        <a:pt x="11481" y="1122"/>
                        <a:pt x="11066" y="1018"/>
                        <a:pt x="10745" y="1018"/>
                      </a:cubicBezTo>
                      <a:cubicBezTo>
                        <a:pt x="10489" y="1018"/>
                        <a:pt x="10294" y="1084"/>
                        <a:pt x="10207" y="1218"/>
                      </a:cubicBezTo>
                      <a:cubicBezTo>
                        <a:pt x="10019" y="1521"/>
                        <a:pt x="10465" y="2057"/>
                        <a:pt x="11215" y="2414"/>
                      </a:cubicBezTo>
                      <a:cubicBezTo>
                        <a:pt x="11224" y="2422"/>
                        <a:pt x="11232" y="2422"/>
                        <a:pt x="11241" y="2431"/>
                      </a:cubicBezTo>
                      <a:cubicBezTo>
                        <a:pt x="10100" y="2672"/>
                        <a:pt x="8984" y="2940"/>
                        <a:pt x="7896" y="3243"/>
                      </a:cubicBezTo>
                      <a:lnTo>
                        <a:pt x="6817" y="4412"/>
                      </a:lnTo>
                      <a:cubicBezTo>
                        <a:pt x="7664" y="4180"/>
                        <a:pt x="8503" y="3984"/>
                        <a:pt x="9323" y="3787"/>
                      </a:cubicBezTo>
                      <a:lnTo>
                        <a:pt x="9323" y="3787"/>
                      </a:lnTo>
                      <a:cubicBezTo>
                        <a:pt x="8984" y="4162"/>
                        <a:pt x="8815" y="4546"/>
                        <a:pt x="8940" y="4760"/>
                      </a:cubicBezTo>
                      <a:cubicBezTo>
                        <a:pt x="9000" y="4880"/>
                        <a:pt x="9135" y="4938"/>
                        <a:pt x="9315" y="4938"/>
                      </a:cubicBezTo>
                      <a:cubicBezTo>
                        <a:pt x="9615" y="4938"/>
                        <a:pt x="10042" y="4779"/>
                        <a:pt x="10465" y="4483"/>
                      </a:cubicBezTo>
                      <a:cubicBezTo>
                        <a:pt x="10965" y="4126"/>
                        <a:pt x="11322" y="3680"/>
                        <a:pt x="11402" y="3350"/>
                      </a:cubicBezTo>
                      <a:cubicBezTo>
                        <a:pt x="12080" y="3216"/>
                        <a:pt x="12758" y="3092"/>
                        <a:pt x="13418" y="2985"/>
                      </a:cubicBezTo>
                      <a:lnTo>
                        <a:pt x="13418" y="2985"/>
                      </a:lnTo>
                      <a:cubicBezTo>
                        <a:pt x="12838" y="3502"/>
                        <a:pt x="12526" y="4126"/>
                        <a:pt x="12713" y="4412"/>
                      </a:cubicBezTo>
                      <a:cubicBezTo>
                        <a:pt x="12777" y="4510"/>
                        <a:pt x="12890" y="4557"/>
                        <a:pt x="13036" y="4557"/>
                      </a:cubicBezTo>
                      <a:cubicBezTo>
                        <a:pt x="13340" y="4557"/>
                        <a:pt x="13784" y="4354"/>
                        <a:pt x="14212" y="3993"/>
                      </a:cubicBezTo>
                      <a:cubicBezTo>
                        <a:pt x="14712" y="3582"/>
                        <a:pt x="15033" y="3074"/>
                        <a:pt x="15051" y="2726"/>
                      </a:cubicBezTo>
                      <a:cubicBezTo>
                        <a:pt x="15845" y="2619"/>
                        <a:pt x="16630" y="2521"/>
                        <a:pt x="17397" y="2449"/>
                      </a:cubicBezTo>
                      <a:lnTo>
                        <a:pt x="17397" y="2449"/>
                      </a:lnTo>
                      <a:cubicBezTo>
                        <a:pt x="17326" y="2494"/>
                        <a:pt x="17254" y="2556"/>
                        <a:pt x="17174" y="2619"/>
                      </a:cubicBezTo>
                      <a:cubicBezTo>
                        <a:pt x="16540" y="3154"/>
                        <a:pt x="16193" y="3823"/>
                        <a:pt x="16389" y="4126"/>
                      </a:cubicBezTo>
                      <a:cubicBezTo>
                        <a:pt x="16450" y="4222"/>
                        <a:pt x="16563" y="4268"/>
                        <a:pt x="16709" y="4268"/>
                      </a:cubicBezTo>
                      <a:cubicBezTo>
                        <a:pt x="17013" y="4268"/>
                        <a:pt x="17460" y="4071"/>
                        <a:pt x="17888" y="3716"/>
                      </a:cubicBezTo>
                      <a:cubicBezTo>
                        <a:pt x="18441" y="3243"/>
                        <a:pt x="18780" y="2663"/>
                        <a:pt x="18717" y="2324"/>
                      </a:cubicBezTo>
                      <a:cubicBezTo>
                        <a:pt x="19663" y="2253"/>
                        <a:pt x="20582" y="2199"/>
                        <a:pt x="21492" y="2173"/>
                      </a:cubicBezTo>
                      <a:lnTo>
                        <a:pt x="21492" y="2173"/>
                      </a:lnTo>
                      <a:cubicBezTo>
                        <a:pt x="21394" y="2235"/>
                        <a:pt x="21286" y="2307"/>
                        <a:pt x="21188" y="2396"/>
                      </a:cubicBezTo>
                      <a:cubicBezTo>
                        <a:pt x="20555" y="2922"/>
                        <a:pt x="20207" y="3591"/>
                        <a:pt x="20403" y="3894"/>
                      </a:cubicBezTo>
                      <a:cubicBezTo>
                        <a:pt x="20467" y="3993"/>
                        <a:pt x="20581" y="4040"/>
                        <a:pt x="20728" y="4040"/>
                      </a:cubicBezTo>
                      <a:cubicBezTo>
                        <a:pt x="21031" y="4040"/>
                        <a:pt x="21475" y="3839"/>
                        <a:pt x="21902" y="3484"/>
                      </a:cubicBezTo>
                      <a:cubicBezTo>
                        <a:pt x="22428" y="3029"/>
                        <a:pt x="22767" y="2485"/>
                        <a:pt x="22741" y="2146"/>
                      </a:cubicBezTo>
                      <a:cubicBezTo>
                        <a:pt x="22894" y="2144"/>
                        <a:pt x="23046" y="2144"/>
                        <a:pt x="23198" y="2144"/>
                      </a:cubicBezTo>
                      <a:cubicBezTo>
                        <a:pt x="23929" y="2144"/>
                        <a:pt x="24645" y="2161"/>
                        <a:pt x="25354" y="2191"/>
                      </a:cubicBezTo>
                      <a:cubicBezTo>
                        <a:pt x="25239" y="2253"/>
                        <a:pt x="25123" y="2315"/>
                        <a:pt x="25007" y="2405"/>
                      </a:cubicBezTo>
                      <a:cubicBezTo>
                        <a:pt x="24320" y="2869"/>
                        <a:pt x="23909" y="3502"/>
                        <a:pt x="24070" y="3823"/>
                      </a:cubicBezTo>
                      <a:cubicBezTo>
                        <a:pt x="24134" y="3944"/>
                        <a:pt x="24271" y="4002"/>
                        <a:pt x="24454" y="4002"/>
                      </a:cubicBezTo>
                      <a:cubicBezTo>
                        <a:pt x="24756" y="4002"/>
                        <a:pt x="25182" y="3844"/>
                        <a:pt x="25604" y="3555"/>
                      </a:cubicBezTo>
                      <a:cubicBezTo>
                        <a:pt x="26202" y="3145"/>
                        <a:pt x="26603" y="2592"/>
                        <a:pt x="26568" y="2253"/>
                      </a:cubicBezTo>
                      <a:lnTo>
                        <a:pt x="26568" y="2253"/>
                      </a:lnTo>
                      <a:cubicBezTo>
                        <a:pt x="27558" y="2324"/>
                        <a:pt x="28521" y="2422"/>
                        <a:pt x="29449" y="2538"/>
                      </a:cubicBezTo>
                      <a:cubicBezTo>
                        <a:pt x="29342" y="2592"/>
                        <a:pt x="29226" y="2646"/>
                        <a:pt x="29110" y="2708"/>
                      </a:cubicBezTo>
                      <a:cubicBezTo>
                        <a:pt x="28388" y="3109"/>
                        <a:pt x="27924" y="3716"/>
                        <a:pt x="28058" y="4046"/>
                      </a:cubicBezTo>
                      <a:cubicBezTo>
                        <a:pt x="28119" y="4189"/>
                        <a:pt x="28283" y="4258"/>
                        <a:pt x="28508" y="4258"/>
                      </a:cubicBezTo>
                      <a:cubicBezTo>
                        <a:pt x="28802" y="4258"/>
                        <a:pt x="29200" y="4140"/>
                        <a:pt x="29610" y="3912"/>
                      </a:cubicBezTo>
                      <a:cubicBezTo>
                        <a:pt x="30234" y="3555"/>
                        <a:pt x="30663" y="3056"/>
                        <a:pt x="30680" y="2717"/>
                      </a:cubicBezTo>
                      <a:cubicBezTo>
                        <a:pt x="31787" y="2895"/>
                        <a:pt x="32848" y="3109"/>
                        <a:pt x="33874" y="3359"/>
                      </a:cubicBezTo>
                      <a:cubicBezTo>
                        <a:pt x="33714" y="3395"/>
                        <a:pt x="33553" y="3457"/>
                        <a:pt x="33383" y="3529"/>
                      </a:cubicBezTo>
                      <a:cubicBezTo>
                        <a:pt x="32634" y="3868"/>
                        <a:pt x="32108" y="4412"/>
                        <a:pt x="32215" y="4760"/>
                      </a:cubicBezTo>
                      <a:cubicBezTo>
                        <a:pt x="32269" y="4936"/>
                        <a:pt x="32474" y="5023"/>
                        <a:pt x="32761" y="5023"/>
                      </a:cubicBezTo>
                      <a:cubicBezTo>
                        <a:pt x="33041" y="5023"/>
                        <a:pt x="33397" y="4940"/>
                        <a:pt x="33767" y="4778"/>
                      </a:cubicBezTo>
                      <a:cubicBezTo>
                        <a:pt x="34454" y="4465"/>
                        <a:pt x="34954" y="3975"/>
                        <a:pt x="34954" y="3636"/>
                      </a:cubicBezTo>
                      <a:cubicBezTo>
                        <a:pt x="35881" y="3894"/>
                        <a:pt x="36782" y="4171"/>
                        <a:pt x="37639" y="4483"/>
                      </a:cubicBezTo>
                      <a:cubicBezTo>
                        <a:pt x="37514" y="4510"/>
                        <a:pt x="37389" y="4546"/>
                        <a:pt x="37264" y="4590"/>
                      </a:cubicBezTo>
                      <a:cubicBezTo>
                        <a:pt x="36488" y="4858"/>
                        <a:pt x="35917" y="5366"/>
                        <a:pt x="35988" y="5714"/>
                      </a:cubicBezTo>
                      <a:cubicBezTo>
                        <a:pt x="36035" y="5921"/>
                        <a:pt x="36289" y="6029"/>
                        <a:pt x="36646" y="6029"/>
                      </a:cubicBezTo>
                      <a:cubicBezTo>
                        <a:pt x="36904" y="6029"/>
                        <a:pt x="37215" y="5973"/>
                        <a:pt x="37541" y="5857"/>
                      </a:cubicBezTo>
                      <a:cubicBezTo>
                        <a:pt x="38183" y="5634"/>
                        <a:pt x="38683" y="5250"/>
                        <a:pt x="38790" y="4920"/>
                      </a:cubicBezTo>
                      <a:cubicBezTo>
                        <a:pt x="39691" y="5277"/>
                        <a:pt x="40538" y="5670"/>
                        <a:pt x="41332" y="6071"/>
                      </a:cubicBezTo>
                      <a:cubicBezTo>
                        <a:pt x="41261" y="6089"/>
                        <a:pt x="41189" y="6098"/>
                        <a:pt x="41118" y="6116"/>
                      </a:cubicBezTo>
                      <a:cubicBezTo>
                        <a:pt x="40315" y="6303"/>
                        <a:pt x="39700" y="6740"/>
                        <a:pt x="39735" y="7097"/>
                      </a:cubicBezTo>
                      <a:cubicBezTo>
                        <a:pt x="39766" y="7347"/>
                        <a:pt x="40108" y="7492"/>
                        <a:pt x="40586" y="7492"/>
                      </a:cubicBezTo>
                      <a:cubicBezTo>
                        <a:pt x="40791" y="7492"/>
                        <a:pt x="41020" y="7465"/>
                        <a:pt x="41261" y="7409"/>
                      </a:cubicBezTo>
                      <a:cubicBezTo>
                        <a:pt x="41841" y="7276"/>
                        <a:pt x="42331" y="6999"/>
                        <a:pt x="42536" y="6722"/>
                      </a:cubicBezTo>
                      <a:cubicBezTo>
                        <a:pt x="43518" y="7284"/>
                        <a:pt x="44419" y="7882"/>
                        <a:pt x="45240" y="8507"/>
                      </a:cubicBezTo>
                      <a:cubicBezTo>
                        <a:pt x="45183" y="8502"/>
                        <a:pt x="45123" y="8500"/>
                        <a:pt x="45060" y="8500"/>
                      </a:cubicBezTo>
                      <a:cubicBezTo>
                        <a:pt x="44859" y="8500"/>
                        <a:pt x="44631" y="8523"/>
                        <a:pt x="44392" y="8578"/>
                      </a:cubicBezTo>
                      <a:cubicBezTo>
                        <a:pt x="43589" y="8765"/>
                        <a:pt x="42965" y="9211"/>
                        <a:pt x="43009" y="9568"/>
                      </a:cubicBezTo>
                      <a:cubicBezTo>
                        <a:pt x="43034" y="9816"/>
                        <a:pt x="43368" y="9956"/>
                        <a:pt x="43839" y="9956"/>
                      </a:cubicBezTo>
                      <a:cubicBezTo>
                        <a:pt x="44046" y="9956"/>
                        <a:pt x="44280" y="9929"/>
                        <a:pt x="44526" y="9872"/>
                      </a:cubicBezTo>
                      <a:cubicBezTo>
                        <a:pt x="45231" y="9711"/>
                        <a:pt x="45793" y="9354"/>
                        <a:pt x="45900" y="9024"/>
                      </a:cubicBezTo>
                      <a:cubicBezTo>
                        <a:pt x="46587" y="9586"/>
                        <a:pt x="47211" y="10175"/>
                        <a:pt x="47773" y="10764"/>
                      </a:cubicBezTo>
                      <a:cubicBezTo>
                        <a:pt x="48014" y="11022"/>
                        <a:pt x="48246" y="11299"/>
                        <a:pt x="48469" y="11584"/>
                      </a:cubicBezTo>
                      <a:cubicBezTo>
                        <a:pt x="48361" y="11570"/>
                        <a:pt x="48242" y="11563"/>
                        <a:pt x="48115" y="11563"/>
                      </a:cubicBezTo>
                      <a:cubicBezTo>
                        <a:pt x="48012" y="11563"/>
                        <a:pt x="47903" y="11567"/>
                        <a:pt x="47791" y="11575"/>
                      </a:cubicBezTo>
                      <a:cubicBezTo>
                        <a:pt x="46970" y="11665"/>
                        <a:pt x="46301" y="12013"/>
                        <a:pt x="46292" y="12378"/>
                      </a:cubicBezTo>
                      <a:cubicBezTo>
                        <a:pt x="46285" y="12683"/>
                        <a:pt x="46766" y="12897"/>
                        <a:pt x="47418" y="12897"/>
                      </a:cubicBezTo>
                      <a:cubicBezTo>
                        <a:pt x="47529" y="12897"/>
                        <a:pt x="47645" y="12891"/>
                        <a:pt x="47764" y="12878"/>
                      </a:cubicBezTo>
                      <a:cubicBezTo>
                        <a:pt x="48326" y="12824"/>
                        <a:pt x="48817" y="12646"/>
                        <a:pt x="49076" y="12414"/>
                      </a:cubicBezTo>
                      <a:cubicBezTo>
                        <a:pt x="49531" y="13110"/>
                        <a:pt x="49941" y="13850"/>
                        <a:pt x="50298" y="14653"/>
                      </a:cubicBezTo>
                      <a:cubicBezTo>
                        <a:pt x="50128" y="14555"/>
                        <a:pt x="49923" y="14475"/>
                        <a:pt x="49691" y="14412"/>
                      </a:cubicBezTo>
                      <a:cubicBezTo>
                        <a:pt x="49396" y="14333"/>
                        <a:pt x="49107" y="14294"/>
                        <a:pt x="48852" y="14294"/>
                      </a:cubicBezTo>
                      <a:cubicBezTo>
                        <a:pt x="48424" y="14294"/>
                        <a:pt x="48095" y="14405"/>
                        <a:pt x="48005" y="14617"/>
                      </a:cubicBezTo>
                      <a:cubicBezTo>
                        <a:pt x="47871" y="14948"/>
                        <a:pt x="48398" y="15394"/>
                        <a:pt x="49200" y="15617"/>
                      </a:cubicBezTo>
                      <a:cubicBezTo>
                        <a:pt x="49500" y="15700"/>
                        <a:pt x="49792" y="15740"/>
                        <a:pt x="50049" y="15740"/>
                      </a:cubicBezTo>
                      <a:cubicBezTo>
                        <a:pt x="50312" y="15740"/>
                        <a:pt x="50537" y="15698"/>
                        <a:pt x="50690" y="15617"/>
                      </a:cubicBezTo>
                      <a:cubicBezTo>
                        <a:pt x="51003" y="16446"/>
                        <a:pt x="51261" y="17321"/>
                        <a:pt x="51457" y="18239"/>
                      </a:cubicBezTo>
                      <a:cubicBezTo>
                        <a:pt x="51350" y="18141"/>
                        <a:pt x="51234" y="18043"/>
                        <a:pt x="51101" y="17945"/>
                      </a:cubicBezTo>
                      <a:cubicBezTo>
                        <a:pt x="50644" y="17627"/>
                        <a:pt x="50160" y="17446"/>
                        <a:pt x="49818" y="17446"/>
                      </a:cubicBezTo>
                      <a:cubicBezTo>
                        <a:pt x="49652" y="17446"/>
                        <a:pt x="49520" y="17489"/>
                        <a:pt x="49441" y="17579"/>
                      </a:cubicBezTo>
                      <a:cubicBezTo>
                        <a:pt x="49200" y="17838"/>
                        <a:pt x="49548" y="18445"/>
                        <a:pt x="50226" y="18917"/>
                      </a:cubicBezTo>
                      <a:cubicBezTo>
                        <a:pt x="50687" y="19235"/>
                        <a:pt x="51167" y="19417"/>
                        <a:pt x="51509" y="19417"/>
                      </a:cubicBezTo>
                      <a:cubicBezTo>
                        <a:pt x="51571" y="19417"/>
                        <a:pt x="51628" y="19411"/>
                        <a:pt x="51681" y="19399"/>
                      </a:cubicBezTo>
                      <a:cubicBezTo>
                        <a:pt x="51841" y="20354"/>
                        <a:pt x="51939" y="21344"/>
                        <a:pt x="51984" y="22361"/>
                      </a:cubicBezTo>
                      <a:cubicBezTo>
                        <a:pt x="51841" y="22156"/>
                        <a:pt x="51609" y="21933"/>
                        <a:pt x="51324" y="21736"/>
                      </a:cubicBezTo>
                      <a:cubicBezTo>
                        <a:pt x="50864" y="21416"/>
                        <a:pt x="50376" y="21235"/>
                        <a:pt x="50034" y="21235"/>
                      </a:cubicBezTo>
                      <a:cubicBezTo>
                        <a:pt x="49871" y="21235"/>
                        <a:pt x="49742" y="21276"/>
                        <a:pt x="49664" y="21362"/>
                      </a:cubicBezTo>
                      <a:cubicBezTo>
                        <a:pt x="49432" y="21629"/>
                        <a:pt x="49780" y="22227"/>
                        <a:pt x="50458" y="22700"/>
                      </a:cubicBezTo>
                      <a:cubicBezTo>
                        <a:pt x="50914" y="23020"/>
                        <a:pt x="51396" y="23199"/>
                        <a:pt x="51737" y="23199"/>
                      </a:cubicBezTo>
                      <a:cubicBezTo>
                        <a:pt x="51844" y="23199"/>
                        <a:pt x="51936" y="23182"/>
                        <a:pt x="52011" y="23146"/>
                      </a:cubicBezTo>
                      <a:lnTo>
                        <a:pt x="52011" y="23146"/>
                      </a:lnTo>
                      <a:cubicBezTo>
                        <a:pt x="52028" y="24225"/>
                        <a:pt x="51984" y="25332"/>
                        <a:pt x="51868" y="26456"/>
                      </a:cubicBezTo>
                      <a:cubicBezTo>
                        <a:pt x="51770" y="26197"/>
                        <a:pt x="51556" y="25894"/>
                        <a:pt x="51261" y="25608"/>
                      </a:cubicBezTo>
                      <a:cubicBezTo>
                        <a:pt x="50804" y="25171"/>
                        <a:pt x="50283" y="24907"/>
                        <a:pt x="49940" y="24907"/>
                      </a:cubicBezTo>
                      <a:cubicBezTo>
                        <a:pt x="49835" y="24907"/>
                        <a:pt x="49747" y="24931"/>
                        <a:pt x="49682" y="24984"/>
                      </a:cubicBezTo>
                      <a:cubicBezTo>
                        <a:pt x="49397" y="25216"/>
                        <a:pt x="49655" y="25858"/>
                        <a:pt x="50253" y="26438"/>
                      </a:cubicBezTo>
                      <a:cubicBezTo>
                        <a:pt x="50707" y="26871"/>
                        <a:pt x="51221" y="27134"/>
                        <a:pt x="51564" y="27134"/>
                      </a:cubicBezTo>
                      <a:cubicBezTo>
                        <a:pt x="51659" y="27134"/>
                        <a:pt x="51741" y="27114"/>
                        <a:pt x="51805" y="27071"/>
                      </a:cubicBezTo>
                      <a:lnTo>
                        <a:pt x="51805" y="27071"/>
                      </a:lnTo>
                      <a:cubicBezTo>
                        <a:pt x="51707" y="27945"/>
                        <a:pt x="51565" y="28829"/>
                        <a:pt x="51386" y="29721"/>
                      </a:cubicBezTo>
                      <a:cubicBezTo>
                        <a:pt x="51315" y="29578"/>
                        <a:pt x="51226" y="29435"/>
                        <a:pt x="51118" y="29293"/>
                      </a:cubicBezTo>
                      <a:cubicBezTo>
                        <a:pt x="50708" y="28733"/>
                        <a:pt x="50185" y="28366"/>
                        <a:pt x="49842" y="28366"/>
                      </a:cubicBezTo>
                      <a:cubicBezTo>
                        <a:pt x="49775" y="28366"/>
                        <a:pt x="49715" y="28380"/>
                        <a:pt x="49664" y="28409"/>
                      </a:cubicBezTo>
                      <a:cubicBezTo>
                        <a:pt x="49352" y="28588"/>
                        <a:pt x="49495" y="29266"/>
                        <a:pt x="49986" y="29935"/>
                      </a:cubicBezTo>
                      <a:cubicBezTo>
                        <a:pt x="50351" y="30425"/>
                        <a:pt x="50806" y="30773"/>
                        <a:pt x="51145" y="30845"/>
                      </a:cubicBezTo>
                      <a:cubicBezTo>
                        <a:pt x="51083" y="31130"/>
                        <a:pt x="51011" y="31407"/>
                        <a:pt x="50940" y="31692"/>
                      </a:cubicBezTo>
                      <a:cubicBezTo>
                        <a:pt x="50771" y="32352"/>
                        <a:pt x="50583" y="33004"/>
                        <a:pt x="50378" y="33637"/>
                      </a:cubicBezTo>
                      <a:cubicBezTo>
                        <a:pt x="50325" y="33485"/>
                        <a:pt x="50244" y="33325"/>
                        <a:pt x="50155" y="33164"/>
                      </a:cubicBezTo>
                      <a:cubicBezTo>
                        <a:pt x="49789" y="32550"/>
                        <a:pt x="49282" y="32118"/>
                        <a:pt x="48939" y="32118"/>
                      </a:cubicBezTo>
                      <a:cubicBezTo>
                        <a:pt x="48888" y="32118"/>
                        <a:pt x="48841" y="32128"/>
                        <a:pt x="48799" y="32147"/>
                      </a:cubicBezTo>
                      <a:cubicBezTo>
                        <a:pt x="48469" y="32290"/>
                        <a:pt x="48540" y="32986"/>
                        <a:pt x="48960" y="33691"/>
                      </a:cubicBezTo>
                      <a:cubicBezTo>
                        <a:pt x="49272" y="34226"/>
                        <a:pt x="49691" y="34609"/>
                        <a:pt x="50021" y="34716"/>
                      </a:cubicBezTo>
                      <a:cubicBezTo>
                        <a:pt x="49629" y="35805"/>
                        <a:pt x="49192" y="36849"/>
                        <a:pt x="48719" y="37839"/>
                      </a:cubicBezTo>
                      <a:cubicBezTo>
                        <a:pt x="48674" y="37616"/>
                        <a:pt x="48594" y="37348"/>
                        <a:pt x="48469" y="37089"/>
                      </a:cubicBezTo>
                      <a:cubicBezTo>
                        <a:pt x="48154" y="36412"/>
                        <a:pt x="47657" y="35931"/>
                        <a:pt x="47314" y="35931"/>
                      </a:cubicBezTo>
                      <a:cubicBezTo>
                        <a:pt x="47278" y="35931"/>
                        <a:pt x="47243" y="35936"/>
                        <a:pt x="47211" y="35948"/>
                      </a:cubicBezTo>
                      <a:cubicBezTo>
                        <a:pt x="46872" y="36064"/>
                        <a:pt x="46881" y="36759"/>
                        <a:pt x="47238" y="37500"/>
                      </a:cubicBezTo>
                      <a:cubicBezTo>
                        <a:pt x="47532" y="38124"/>
                        <a:pt x="47978" y="38579"/>
                        <a:pt x="48317" y="38651"/>
                      </a:cubicBezTo>
                      <a:cubicBezTo>
                        <a:pt x="47737" y="39748"/>
                        <a:pt x="47113" y="40783"/>
                        <a:pt x="46444" y="41737"/>
                      </a:cubicBezTo>
                      <a:cubicBezTo>
                        <a:pt x="46462" y="41496"/>
                        <a:pt x="46444" y="41211"/>
                        <a:pt x="46372" y="40899"/>
                      </a:cubicBezTo>
                      <a:cubicBezTo>
                        <a:pt x="46191" y="40123"/>
                        <a:pt x="45777" y="39514"/>
                        <a:pt x="45428" y="39514"/>
                      </a:cubicBezTo>
                      <a:cubicBezTo>
                        <a:pt x="45415" y="39514"/>
                        <a:pt x="45403" y="39514"/>
                        <a:pt x="45391" y="39516"/>
                      </a:cubicBezTo>
                      <a:cubicBezTo>
                        <a:pt x="45034" y="39552"/>
                        <a:pt x="44892" y="40230"/>
                        <a:pt x="45079" y="41033"/>
                      </a:cubicBezTo>
                      <a:cubicBezTo>
                        <a:pt x="45240" y="41764"/>
                        <a:pt x="45614" y="42335"/>
                        <a:pt x="45953" y="42415"/>
                      </a:cubicBezTo>
                      <a:cubicBezTo>
                        <a:pt x="45382" y="43165"/>
                        <a:pt x="44776" y="43869"/>
                        <a:pt x="44151" y="44503"/>
                      </a:cubicBezTo>
                      <a:cubicBezTo>
                        <a:pt x="44142" y="44414"/>
                        <a:pt x="44133" y="44315"/>
                        <a:pt x="44124" y="44226"/>
                      </a:cubicBezTo>
                      <a:cubicBezTo>
                        <a:pt x="44010" y="43417"/>
                        <a:pt x="43635" y="42781"/>
                        <a:pt x="43274" y="42781"/>
                      </a:cubicBezTo>
                      <a:cubicBezTo>
                        <a:pt x="43269" y="42781"/>
                        <a:pt x="43264" y="42781"/>
                        <a:pt x="43259" y="42781"/>
                      </a:cubicBezTo>
                      <a:cubicBezTo>
                        <a:pt x="42902" y="42790"/>
                        <a:pt x="42697" y="43468"/>
                        <a:pt x="42813" y="44280"/>
                      </a:cubicBezTo>
                      <a:cubicBezTo>
                        <a:pt x="42875" y="44735"/>
                        <a:pt x="43018" y="45136"/>
                        <a:pt x="43206" y="45395"/>
                      </a:cubicBezTo>
                      <a:cubicBezTo>
                        <a:pt x="42528" y="45993"/>
                        <a:pt x="41823" y="46519"/>
                        <a:pt x="41100" y="46974"/>
                      </a:cubicBezTo>
                      <a:cubicBezTo>
                        <a:pt x="41198" y="46778"/>
                        <a:pt x="41279" y="46555"/>
                        <a:pt x="41341" y="46314"/>
                      </a:cubicBezTo>
                      <a:cubicBezTo>
                        <a:pt x="41528" y="45502"/>
                        <a:pt x="41412" y="44753"/>
                        <a:pt x="41064" y="44637"/>
                      </a:cubicBezTo>
                      <a:cubicBezTo>
                        <a:pt x="41035" y="44626"/>
                        <a:pt x="41004" y="44621"/>
                        <a:pt x="40973" y="44621"/>
                      </a:cubicBezTo>
                      <a:cubicBezTo>
                        <a:pt x="40652" y="44621"/>
                        <a:pt x="40280" y="45154"/>
                        <a:pt x="40101" y="45895"/>
                      </a:cubicBezTo>
                      <a:cubicBezTo>
                        <a:pt x="39940" y="46581"/>
                        <a:pt x="40003" y="47224"/>
                        <a:pt x="40244" y="47474"/>
                      </a:cubicBezTo>
                      <a:cubicBezTo>
                        <a:pt x="39575" y="47821"/>
                        <a:pt x="38897" y="48116"/>
                        <a:pt x="38210" y="48330"/>
                      </a:cubicBezTo>
                      <a:cubicBezTo>
                        <a:pt x="37889" y="48437"/>
                        <a:pt x="37576" y="48526"/>
                        <a:pt x="37255" y="48615"/>
                      </a:cubicBezTo>
                      <a:cubicBezTo>
                        <a:pt x="37451" y="48455"/>
                        <a:pt x="37657" y="48223"/>
                        <a:pt x="37835" y="47937"/>
                      </a:cubicBezTo>
                      <a:cubicBezTo>
                        <a:pt x="38281" y="47233"/>
                        <a:pt x="38424" y="46483"/>
                        <a:pt x="38138" y="46260"/>
                      </a:cubicBezTo>
                      <a:cubicBezTo>
                        <a:pt x="38086" y="46218"/>
                        <a:pt x="38022" y="46198"/>
                        <a:pt x="37950" y="46198"/>
                      </a:cubicBezTo>
                      <a:cubicBezTo>
                        <a:pt x="37643" y="46198"/>
                        <a:pt x="37187" y="46564"/>
                        <a:pt x="36818" y="47135"/>
                      </a:cubicBezTo>
                      <a:cubicBezTo>
                        <a:pt x="36381" y="47830"/>
                        <a:pt x="36238" y="48562"/>
                        <a:pt x="36497" y="48803"/>
                      </a:cubicBezTo>
                      <a:cubicBezTo>
                        <a:pt x="34562" y="49262"/>
                        <a:pt x="32583" y="49464"/>
                        <a:pt x="30597" y="49464"/>
                      </a:cubicBezTo>
                      <a:cubicBezTo>
                        <a:pt x="28994" y="49464"/>
                        <a:pt x="27386" y="49332"/>
                        <a:pt x="25792" y="49097"/>
                      </a:cubicBezTo>
                      <a:cubicBezTo>
                        <a:pt x="25988" y="49008"/>
                        <a:pt x="26184" y="48874"/>
                        <a:pt x="26389" y="48714"/>
                      </a:cubicBezTo>
                      <a:cubicBezTo>
                        <a:pt x="27032" y="48178"/>
                        <a:pt x="27406" y="47500"/>
                        <a:pt x="27210" y="47206"/>
                      </a:cubicBezTo>
                      <a:cubicBezTo>
                        <a:pt x="27149" y="47107"/>
                        <a:pt x="27036" y="47061"/>
                        <a:pt x="26889" y="47061"/>
                      </a:cubicBezTo>
                      <a:cubicBezTo>
                        <a:pt x="26582" y="47061"/>
                        <a:pt x="26127" y="47264"/>
                        <a:pt x="25693" y="47625"/>
                      </a:cubicBezTo>
                      <a:cubicBezTo>
                        <a:pt x="25149" y="48062"/>
                        <a:pt x="24810" y="48606"/>
                        <a:pt x="24810" y="48945"/>
                      </a:cubicBezTo>
                      <a:cubicBezTo>
                        <a:pt x="23945" y="48794"/>
                        <a:pt x="23080" y="48615"/>
                        <a:pt x="22223" y="48410"/>
                      </a:cubicBezTo>
                      <a:cubicBezTo>
                        <a:pt x="22955" y="48116"/>
                        <a:pt x="23472" y="47625"/>
                        <a:pt x="23392" y="47286"/>
                      </a:cubicBezTo>
                      <a:cubicBezTo>
                        <a:pt x="23347" y="47093"/>
                        <a:pt x="23113" y="46993"/>
                        <a:pt x="22779" y="46993"/>
                      </a:cubicBezTo>
                      <a:cubicBezTo>
                        <a:pt x="22511" y="46993"/>
                        <a:pt x="22180" y="47057"/>
                        <a:pt x="21831" y="47188"/>
                      </a:cubicBezTo>
                      <a:cubicBezTo>
                        <a:pt x="21286" y="47402"/>
                        <a:pt x="20840" y="47723"/>
                        <a:pt x="20653" y="48018"/>
                      </a:cubicBezTo>
                      <a:cubicBezTo>
                        <a:pt x="19877" y="47804"/>
                        <a:pt x="19110" y="47572"/>
                        <a:pt x="18351" y="47331"/>
                      </a:cubicBezTo>
                      <a:cubicBezTo>
                        <a:pt x="19074" y="47027"/>
                        <a:pt x="19600" y="46537"/>
                        <a:pt x="19520" y="46198"/>
                      </a:cubicBezTo>
                      <a:cubicBezTo>
                        <a:pt x="19476" y="46005"/>
                        <a:pt x="19243" y="45909"/>
                        <a:pt x="18912" y="45909"/>
                      </a:cubicBezTo>
                      <a:cubicBezTo>
                        <a:pt x="18643" y="45909"/>
                        <a:pt x="18310" y="45972"/>
                        <a:pt x="17959" y="46100"/>
                      </a:cubicBezTo>
                      <a:cubicBezTo>
                        <a:pt x="17477" y="46287"/>
                        <a:pt x="17076" y="46564"/>
                        <a:pt x="16862" y="46822"/>
                      </a:cubicBezTo>
                      <a:cubicBezTo>
                        <a:pt x="16175" y="46581"/>
                        <a:pt x="15497" y="46332"/>
                        <a:pt x="14828" y="46064"/>
                      </a:cubicBezTo>
                      <a:cubicBezTo>
                        <a:pt x="15550" y="45832"/>
                        <a:pt x="16077" y="45404"/>
                        <a:pt x="16032" y="45074"/>
                      </a:cubicBezTo>
                      <a:cubicBezTo>
                        <a:pt x="16003" y="44847"/>
                        <a:pt x="15701" y="44719"/>
                        <a:pt x="15272" y="44719"/>
                      </a:cubicBezTo>
                      <a:cubicBezTo>
                        <a:pt x="15042" y="44719"/>
                        <a:pt x="14777" y="44755"/>
                        <a:pt x="14498" y="44833"/>
                      </a:cubicBezTo>
                      <a:cubicBezTo>
                        <a:pt x="13989" y="44976"/>
                        <a:pt x="13561" y="45208"/>
                        <a:pt x="13320" y="45457"/>
                      </a:cubicBezTo>
                      <a:cubicBezTo>
                        <a:pt x="12544" y="45127"/>
                        <a:pt x="11786" y="44797"/>
                        <a:pt x="11054" y="44458"/>
                      </a:cubicBezTo>
                      <a:cubicBezTo>
                        <a:pt x="11795" y="44289"/>
                        <a:pt x="12365" y="43905"/>
                        <a:pt x="12348" y="43575"/>
                      </a:cubicBezTo>
                      <a:cubicBezTo>
                        <a:pt x="12341" y="43302"/>
                        <a:pt x="11962" y="43143"/>
                        <a:pt x="11429" y="43143"/>
                      </a:cubicBezTo>
                      <a:cubicBezTo>
                        <a:pt x="11248" y="43143"/>
                        <a:pt x="11048" y="43162"/>
                        <a:pt x="10840" y="43200"/>
                      </a:cubicBezTo>
                      <a:cubicBezTo>
                        <a:pt x="10296" y="43298"/>
                        <a:pt x="9823" y="43522"/>
                        <a:pt x="9573" y="43762"/>
                      </a:cubicBezTo>
                      <a:cubicBezTo>
                        <a:pt x="8574" y="43281"/>
                        <a:pt x="7637" y="42808"/>
                        <a:pt x="6772" y="42344"/>
                      </a:cubicBezTo>
                      <a:lnTo>
                        <a:pt x="6772" y="42344"/>
                      </a:lnTo>
                      <a:cubicBezTo>
                        <a:pt x="6806" y="42347"/>
                        <a:pt x="6841" y="42348"/>
                        <a:pt x="6876" y="42348"/>
                      </a:cubicBezTo>
                      <a:cubicBezTo>
                        <a:pt x="6962" y="42348"/>
                        <a:pt x="7052" y="42341"/>
                        <a:pt x="7147" y="42335"/>
                      </a:cubicBezTo>
                      <a:cubicBezTo>
                        <a:pt x="7967" y="42264"/>
                        <a:pt x="8663" y="41907"/>
                        <a:pt x="8681" y="41550"/>
                      </a:cubicBezTo>
                      <a:cubicBezTo>
                        <a:pt x="8697" y="41230"/>
                        <a:pt x="8193" y="41019"/>
                        <a:pt x="7518" y="41019"/>
                      </a:cubicBezTo>
                      <a:cubicBezTo>
                        <a:pt x="7421" y="41019"/>
                        <a:pt x="7321" y="41024"/>
                        <a:pt x="7218" y="41033"/>
                      </a:cubicBezTo>
                      <a:cubicBezTo>
                        <a:pt x="6424" y="41113"/>
                        <a:pt x="5764" y="41434"/>
                        <a:pt x="5693" y="41773"/>
                      </a:cubicBezTo>
                      <a:cubicBezTo>
                        <a:pt x="4631" y="41202"/>
                        <a:pt x="3694" y="40676"/>
                        <a:pt x="2900" y="40221"/>
                      </a:cubicBezTo>
                      <a:cubicBezTo>
                        <a:pt x="3560" y="40096"/>
                        <a:pt x="4069" y="39793"/>
                        <a:pt x="4087" y="39480"/>
                      </a:cubicBezTo>
                      <a:cubicBezTo>
                        <a:pt x="4102" y="39171"/>
                        <a:pt x="3616" y="38956"/>
                        <a:pt x="2946" y="38956"/>
                      </a:cubicBezTo>
                      <a:cubicBezTo>
                        <a:pt x="2843" y="38956"/>
                        <a:pt x="2735" y="38961"/>
                        <a:pt x="2624" y="38972"/>
                      </a:cubicBezTo>
                      <a:cubicBezTo>
                        <a:pt x="2115" y="39016"/>
                        <a:pt x="1660" y="39168"/>
                        <a:pt x="1375" y="39364"/>
                      </a:cubicBezTo>
                      <a:cubicBezTo>
                        <a:pt x="688" y="38972"/>
                        <a:pt x="215" y="38731"/>
                        <a:pt x="1" y="38677"/>
                      </a:cubicBezTo>
                      <a:lnTo>
                        <a:pt x="1" y="38677"/>
                      </a:lnTo>
                      <a:cubicBezTo>
                        <a:pt x="144" y="39052"/>
                        <a:pt x="304" y="39302"/>
                        <a:pt x="483" y="39757"/>
                      </a:cubicBezTo>
                      <a:cubicBezTo>
                        <a:pt x="483" y="40060"/>
                        <a:pt x="625" y="40471"/>
                        <a:pt x="902" y="40890"/>
                      </a:cubicBezTo>
                      <a:cubicBezTo>
                        <a:pt x="1286" y="41462"/>
                        <a:pt x="1790" y="41850"/>
                        <a:pt x="2132" y="41850"/>
                      </a:cubicBezTo>
                      <a:cubicBezTo>
                        <a:pt x="2195" y="41850"/>
                        <a:pt x="2252" y="41837"/>
                        <a:pt x="2303" y="41809"/>
                      </a:cubicBezTo>
                      <a:cubicBezTo>
                        <a:pt x="2508" y="41702"/>
                        <a:pt x="2534" y="41363"/>
                        <a:pt x="2401" y="40952"/>
                      </a:cubicBezTo>
                      <a:lnTo>
                        <a:pt x="2401" y="40952"/>
                      </a:lnTo>
                      <a:cubicBezTo>
                        <a:pt x="2909" y="41256"/>
                        <a:pt x="3418" y="41550"/>
                        <a:pt x="3926" y="41835"/>
                      </a:cubicBezTo>
                      <a:cubicBezTo>
                        <a:pt x="3890" y="42139"/>
                        <a:pt x="4033" y="42603"/>
                        <a:pt x="4345" y="43067"/>
                      </a:cubicBezTo>
                      <a:cubicBezTo>
                        <a:pt x="4729" y="43639"/>
                        <a:pt x="5234" y="44027"/>
                        <a:pt x="5570" y="44027"/>
                      </a:cubicBezTo>
                      <a:cubicBezTo>
                        <a:pt x="5632" y="44027"/>
                        <a:pt x="5688" y="44013"/>
                        <a:pt x="5737" y="43985"/>
                      </a:cubicBezTo>
                      <a:cubicBezTo>
                        <a:pt x="6005" y="43852"/>
                        <a:pt x="5978" y="43361"/>
                        <a:pt x="5710" y="42817"/>
                      </a:cubicBezTo>
                      <a:lnTo>
                        <a:pt x="5710" y="42817"/>
                      </a:lnTo>
                      <a:cubicBezTo>
                        <a:pt x="6433" y="43209"/>
                        <a:pt x="7156" y="43584"/>
                        <a:pt x="7878" y="43941"/>
                      </a:cubicBezTo>
                      <a:cubicBezTo>
                        <a:pt x="7842" y="43950"/>
                        <a:pt x="7807" y="43959"/>
                        <a:pt x="7780" y="43976"/>
                      </a:cubicBezTo>
                      <a:cubicBezTo>
                        <a:pt x="7486" y="44182"/>
                        <a:pt x="7655" y="44851"/>
                        <a:pt x="8164" y="45484"/>
                      </a:cubicBezTo>
                      <a:cubicBezTo>
                        <a:pt x="8585" y="46000"/>
                        <a:pt x="9106" y="46332"/>
                        <a:pt x="9449" y="46332"/>
                      </a:cubicBezTo>
                      <a:cubicBezTo>
                        <a:pt x="9528" y="46332"/>
                        <a:pt x="9597" y="46315"/>
                        <a:pt x="9653" y="46278"/>
                      </a:cubicBezTo>
                      <a:cubicBezTo>
                        <a:pt x="9948" y="46082"/>
                        <a:pt x="9778" y="45404"/>
                        <a:pt x="9270" y="44770"/>
                      </a:cubicBezTo>
                      <a:cubicBezTo>
                        <a:pt x="9190" y="44681"/>
                        <a:pt x="9118" y="44592"/>
                        <a:pt x="9038" y="44512"/>
                      </a:cubicBezTo>
                      <a:lnTo>
                        <a:pt x="9038" y="44512"/>
                      </a:lnTo>
                      <a:cubicBezTo>
                        <a:pt x="9975" y="44967"/>
                        <a:pt x="10911" y="45404"/>
                        <a:pt x="11830" y="45805"/>
                      </a:cubicBezTo>
                      <a:cubicBezTo>
                        <a:pt x="11803" y="45802"/>
                        <a:pt x="11777" y="45800"/>
                        <a:pt x="11752" y="45800"/>
                      </a:cubicBezTo>
                      <a:cubicBezTo>
                        <a:pt x="11654" y="45800"/>
                        <a:pt x="11573" y="45827"/>
                        <a:pt x="11509" y="45877"/>
                      </a:cubicBezTo>
                      <a:cubicBezTo>
                        <a:pt x="11224" y="46100"/>
                        <a:pt x="11456" y="46751"/>
                        <a:pt x="12026" y="47340"/>
                      </a:cubicBezTo>
                      <a:cubicBezTo>
                        <a:pt x="12464" y="47791"/>
                        <a:pt x="12983" y="48070"/>
                        <a:pt x="13326" y="48070"/>
                      </a:cubicBezTo>
                      <a:cubicBezTo>
                        <a:pt x="13423" y="48070"/>
                        <a:pt x="13507" y="48047"/>
                        <a:pt x="13570" y="48000"/>
                      </a:cubicBezTo>
                      <a:cubicBezTo>
                        <a:pt x="13855" y="47777"/>
                        <a:pt x="13623" y="47117"/>
                        <a:pt x="13052" y="46528"/>
                      </a:cubicBezTo>
                      <a:cubicBezTo>
                        <a:pt x="12901" y="46376"/>
                        <a:pt x="12740" y="46242"/>
                        <a:pt x="12588" y="46126"/>
                      </a:cubicBezTo>
                      <a:lnTo>
                        <a:pt x="12588" y="46126"/>
                      </a:lnTo>
                      <a:cubicBezTo>
                        <a:pt x="14783" y="47063"/>
                        <a:pt x="16933" y="47848"/>
                        <a:pt x="19012" y="48473"/>
                      </a:cubicBezTo>
                      <a:cubicBezTo>
                        <a:pt x="18994" y="48482"/>
                        <a:pt x="18976" y="48491"/>
                        <a:pt x="18958" y="48508"/>
                      </a:cubicBezTo>
                      <a:cubicBezTo>
                        <a:pt x="18699" y="48758"/>
                        <a:pt x="18985" y="49383"/>
                        <a:pt x="19609" y="49918"/>
                      </a:cubicBezTo>
                      <a:cubicBezTo>
                        <a:pt x="20060" y="50298"/>
                        <a:pt x="20558" y="50520"/>
                        <a:pt x="20900" y="50520"/>
                      </a:cubicBezTo>
                      <a:cubicBezTo>
                        <a:pt x="21032" y="50520"/>
                        <a:pt x="21141" y="50487"/>
                        <a:pt x="21215" y="50417"/>
                      </a:cubicBezTo>
                      <a:cubicBezTo>
                        <a:pt x="21474" y="50177"/>
                        <a:pt x="21188" y="49543"/>
                        <a:pt x="20564" y="49017"/>
                      </a:cubicBezTo>
                      <a:cubicBezTo>
                        <a:pt x="20493" y="48963"/>
                        <a:pt x="20430" y="48910"/>
                        <a:pt x="20359" y="48856"/>
                      </a:cubicBezTo>
                      <a:lnTo>
                        <a:pt x="20359" y="48856"/>
                      </a:lnTo>
                      <a:cubicBezTo>
                        <a:pt x="21438" y="49151"/>
                        <a:pt x="22509" y="49400"/>
                        <a:pt x="23552" y="49606"/>
                      </a:cubicBezTo>
                      <a:cubicBezTo>
                        <a:pt x="23552" y="49918"/>
                        <a:pt x="23820" y="50373"/>
                        <a:pt x="24284" y="50774"/>
                      </a:cubicBezTo>
                      <a:cubicBezTo>
                        <a:pt x="24740" y="51166"/>
                        <a:pt x="25245" y="51400"/>
                        <a:pt x="25587" y="51400"/>
                      </a:cubicBezTo>
                      <a:cubicBezTo>
                        <a:pt x="25713" y="51400"/>
                        <a:pt x="25818" y="51368"/>
                        <a:pt x="25890" y="51301"/>
                      </a:cubicBezTo>
                      <a:cubicBezTo>
                        <a:pt x="26148" y="51069"/>
                        <a:pt x="25890" y="50453"/>
                        <a:pt x="25301" y="49918"/>
                      </a:cubicBezTo>
                      <a:lnTo>
                        <a:pt x="25301" y="49918"/>
                      </a:lnTo>
                      <a:cubicBezTo>
                        <a:pt x="26059" y="50034"/>
                        <a:pt x="26800" y="50132"/>
                        <a:pt x="27540" y="50203"/>
                      </a:cubicBezTo>
                      <a:cubicBezTo>
                        <a:pt x="27683" y="50453"/>
                        <a:pt x="27977" y="50739"/>
                        <a:pt x="28370" y="50979"/>
                      </a:cubicBezTo>
                      <a:cubicBezTo>
                        <a:pt x="28809" y="51246"/>
                        <a:pt x="29266" y="51389"/>
                        <a:pt x="29602" y="51389"/>
                      </a:cubicBezTo>
                      <a:cubicBezTo>
                        <a:pt x="29804" y="51389"/>
                        <a:pt x="29963" y="51337"/>
                        <a:pt x="30047" y="51229"/>
                      </a:cubicBezTo>
                      <a:cubicBezTo>
                        <a:pt x="30208" y="51033"/>
                        <a:pt x="30056" y="50676"/>
                        <a:pt x="29699" y="50337"/>
                      </a:cubicBezTo>
                      <a:lnTo>
                        <a:pt x="29699" y="50337"/>
                      </a:lnTo>
                      <a:cubicBezTo>
                        <a:pt x="30000" y="50345"/>
                        <a:pt x="30301" y="50350"/>
                        <a:pt x="30600" y="50350"/>
                      </a:cubicBezTo>
                      <a:cubicBezTo>
                        <a:pt x="30968" y="50350"/>
                        <a:pt x="31334" y="50343"/>
                        <a:pt x="31697" y="50328"/>
                      </a:cubicBezTo>
                      <a:cubicBezTo>
                        <a:pt x="31867" y="50569"/>
                        <a:pt x="32215" y="50828"/>
                        <a:pt x="32670" y="51015"/>
                      </a:cubicBezTo>
                      <a:cubicBezTo>
                        <a:pt x="33049" y="51167"/>
                        <a:pt x="33430" y="51243"/>
                        <a:pt x="33739" y="51243"/>
                      </a:cubicBezTo>
                      <a:cubicBezTo>
                        <a:pt x="34048" y="51243"/>
                        <a:pt x="34284" y="51167"/>
                        <a:pt x="34374" y="51015"/>
                      </a:cubicBezTo>
                      <a:cubicBezTo>
                        <a:pt x="34507" y="50783"/>
                        <a:pt x="34284" y="50453"/>
                        <a:pt x="33865" y="50168"/>
                      </a:cubicBezTo>
                      <a:cubicBezTo>
                        <a:pt x="34436" y="50105"/>
                        <a:pt x="35007" y="50016"/>
                        <a:pt x="35560" y="49918"/>
                      </a:cubicBezTo>
                      <a:cubicBezTo>
                        <a:pt x="35739" y="50141"/>
                        <a:pt x="36069" y="50364"/>
                        <a:pt x="36479" y="50533"/>
                      </a:cubicBezTo>
                      <a:cubicBezTo>
                        <a:pt x="36858" y="50690"/>
                        <a:pt x="37240" y="50768"/>
                        <a:pt x="37548" y="50768"/>
                      </a:cubicBezTo>
                      <a:cubicBezTo>
                        <a:pt x="37857" y="50768"/>
                        <a:pt x="38094" y="50690"/>
                        <a:pt x="38183" y="50533"/>
                      </a:cubicBezTo>
                      <a:cubicBezTo>
                        <a:pt x="38344" y="50257"/>
                        <a:pt x="37987" y="49820"/>
                        <a:pt x="37371" y="49508"/>
                      </a:cubicBezTo>
                      <a:cubicBezTo>
                        <a:pt x="37755" y="49409"/>
                        <a:pt x="38121" y="49302"/>
                        <a:pt x="38486" y="49186"/>
                      </a:cubicBezTo>
                      <a:cubicBezTo>
                        <a:pt x="38879" y="49061"/>
                        <a:pt x="39262" y="48910"/>
                        <a:pt x="39637" y="48749"/>
                      </a:cubicBezTo>
                      <a:cubicBezTo>
                        <a:pt x="39842" y="48972"/>
                        <a:pt x="40333" y="49151"/>
                        <a:pt x="40931" y="49177"/>
                      </a:cubicBezTo>
                      <a:cubicBezTo>
                        <a:pt x="40984" y="49180"/>
                        <a:pt x="41036" y="49181"/>
                        <a:pt x="41088" y="49181"/>
                      </a:cubicBezTo>
                      <a:cubicBezTo>
                        <a:pt x="41850" y="49181"/>
                        <a:pt x="42487" y="48941"/>
                        <a:pt x="42545" y="48606"/>
                      </a:cubicBezTo>
                      <a:cubicBezTo>
                        <a:pt x="42608" y="48276"/>
                        <a:pt x="42055" y="47973"/>
                        <a:pt x="41287" y="47911"/>
                      </a:cubicBezTo>
                      <a:cubicBezTo>
                        <a:pt x="42974" y="46903"/>
                        <a:pt x="44553" y="45520"/>
                        <a:pt x="45971" y="43816"/>
                      </a:cubicBezTo>
                      <a:cubicBezTo>
                        <a:pt x="46062" y="43844"/>
                        <a:pt x="46171" y="43857"/>
                        <a:pt x="46293" y="43857"/>
                      </a:cubicBezTo>
                      <a:cubicBezTo>
                        <a:pt x="46566" y="43857"/>
                        <a:pt x="46905" y="43788"/>
                        <a:pt x="47256" y="43646"/>
                      </a:cubicBezTo>
                      <a:cubicBezTo>
                        <a:pt x="48023" y="43334"/>
                        <a:pt x="48567" y="42808"/>
                        <a:pt x="48469" y="42469"/>
                      </a:cubicBezTo>
                      <a:cubicBezTo>
                        <a:pt x="48421" y="42284"/>
                        <a:pt x="48196" y="42190"/>
                        <a:pt x="47880" y="42190"/>
                      </a:cubicBezTo>
                      <a:cubicBezTo>
                        <a:pt x="47661" y="42190"/>
                        <a:pt x="47399" y="42235"/>
                        <a:pt x="47122" y="42326"/>
                      </a:cubicBezTo>
                      <a:cubicBezTo>
                        <a:pt x="47639" y="41595"/>
                        <a:pt x="48130" y="40818"/>
                        <a:pt x="48594" y="39998"/>
                      </a:cubicBezTo>
                      <a:cubicBezTo>
                        <a:pt x="48647" y="40014"/>
                        <a:pt x="48709" y="40022"/>
                        <a:pt x="48776" y="40022"/>
                      </a:cubicBezTo>
                      <a:cubicBezTo>
                        <a:pt x="49080" y="40022"/>
                        <a:pt x="49509" y="39861"/>
                        <a:pt x="49932" y="39570"/>
                      </a:cubicBezTo>
                      <a:cubicBezTo>
                        <a:pt x="50619" y="39097"/>
                        <a:pt x="51029" y="38472"/>
                        <a:pt x="50860" y="38151"/>
                      </a:cubicBezTo>
                      <a:cubicBezTo>
                        <a:pt x="50799" y="38036"/>
                        <a:pt x="50664" y="37981"/>
                        <a:pt x="50484" y="37981"/>
                      </a:cubicBezTo>
                      <a:cubicBezTo>
                        <a:pt x="50216" y="37981"/>
                        <a:pt x="49847" y="38104"/>
                        <a:pt x="49468" y="38338"/>
                      </a:cubicBezTo>
                      <a:cubicBezTo>
                        <a:pt x="49825" y="37598"/>
                        <a:pt x="50164" y="36831"/>
                        <a:pt x="50476" y="36037"/>
                      </a:cubicBezTo>
                      <a:cubicBezTo>
                        <a:pt x="50526" y="36056"/>
                        <a:pt x="50585" y="36065"/>
                        <a:pt x="50649" y="36065"/>
                      </a:cubicBezTo>
                      <a:cubicBezTo>
                        <a:pt x="50955" y="36065"/>
                        <a:pt x="51405" y="35862"/>
                        <a:pt x="51832" y="35502"/>
                      </a:cubicBezTo>
                      <a:cubicBezTo>
                        <a:pt x="52474" y="34984"/>
                        <a:pt x="52822" y="34315"/>
                        <a:pt x="52626" y="34021"/>
                      </a:cubicBezTo>
                      <a:cubicBezTo>
                        <a:pt x="52565" y="33922"/>
                        <a:pt x="52452" y="33875"/>
                        <a:pt x="52306" y="33875"/>
                      </a:cubicBezTo>
                      <a:cubicBezTo>
                        <a:pt x="52002" y="33875"/>
                        <a:pt x="51555" y="34076"/>
                        <a:pt x="51127" y="34431"/>
                      </a:cubicBezTo>
                      <a:cubicBezTo>
                        <a:pt x="51092" y="34458"/>
                        <a:pt x="51065" y="34485"/>
                        <a:pt x="51038" y="34511"/>
                      </a:cubicBezTo>
                      <a:cubicBezTo>
                        <a:pt x="51297" y="33726"/>
                        <a:pt x="51538" y="32932"/>
                        <a:pt x="51752" y="32112"/>
                      </a:cubicBezTo>
                      <a:cubicBezTo>
                        <a:pt x="51783" y="32118"/>
                        <a:pt x="51816" y="32121"/>
                        <a:pt x="51850" y="32121"/>
                      </a:cubicBezTo>
                      <a:cubicBezTo>
                        <a:pt x="52159" y="32121"/>
                        <a:pt x="52620" y="31875"/>
                        <a:pt x="53037" y="31442"/>
                      </a:cubicBezTo>
                      <a:cubicBezTo>
                        <a:pt x="53607" y="30854"/>
                        <a:pt x="53893" y="30158"/>
                        <a:pt x="53670" y="29881"/>
                      </a:cubicBezTo>
                      <a:cubicBezTo>
                        <a:pt x="53609" y="29808"/>
                        <a:pt x="53515" y="29773"/>
                        <a:pt x="53399" y="29773"/>
                      </a:cubicBezTo>
                      <a:cubicBezTo>
                        <a:pt x="53094" y="29773"/>
                        <a:pt x="52636" y="30017"/>
                        <a:pt x="52216" y="30443"/>
                      </a:cubicBezTo>
                      <a:cubicBezTo>
                        <a:pt x="52189" y="30479"/>
                        <a:pt x="52162" y="30506"/>
                        <a:pt x="52135" y="30533"/>
                      </a:cubicBezTo>
                      <a:cubicBezTo>
                        <a:pt x="52305" y="29765"/>
                        <a:pt x="52439" y="29007"/>
                        <a:pt x="52555" y="28258"/>
                      </a:cubicBezTo>
                      <a:cubicBezTo>
                        <a:pt x="52840" y="28160"/>
                        <a:pt x="53206" y="27856"/>
                        <a:pt x="53509" y="27419"/>
                      </a:cubicBezTo>
                      <a:cubicBezTo>
                        <a:pt x="53982" y="26750"/>
                        <a:pt x="54143" y="26010"/>
                        <a:pt x="53875" y="25769"/>
                      </a:cubicBezTo>
                      <a:cubicBezTo>
                        <a:pt x="53819" y="25719"/>
                        <a:pt x="53749" y="25696"/>
                        <a:pt x="53669" y="25696"/>
                      </a:cubicBezTo>
                      <a:cubicBezTo>
                        <a:pt x="53430" y="25696"/>
                        <a:pt x="53103" y="25903"/>
                        <a:pt x="52796" y="26250"/>
                      </a:cubicBezTo>
                      <a:cubicBezTo>
                        <a:pt x="52849" y="25555"/>
                        <a:pt x="52885" y="24868"/>
                        <a:pt x="52903" y="24199"/>
                      </a:cubicBezTo>
                      <a:cubicBezTo>
                        <a:pt x="53197" y="24109"/>
                        <a:pt x="53554" y="23726"/>
                        <a:pt x="53830" y="23173"/>
                      </a:cubicBezTo>
                      <a:cubicBezTo>
                        <a:pt x="54187" y="22432"/>
                        <a:pt x="54241" y="21674"/>
                        <a:pt x="53938" y="21487"/>
                      </a:cubicBezTo>
                      <a:cubicBezTo>
                        <a:pt x="53891" y="21459"/>
                        <a:pt x="53839" y="21445"/>
                        <a:pt x="53783" y="21445"/>
                      </a:cubicBezTo>
                      <a:cubicBezTo>
                        <a:pt x="53518" y="21445"/>
                        <a:pt x="53163" y="21748"/>
                        <a:pt x="52876" y="22227"/>
                      </a:cubicBezTo>
                      <a:cubicBezTo>
                        <a:pt x="52840" y="21603"/>
                        <a:pt x="52796" y="20987"/>
                        <a:pt x="52724" y="20389"/>
                      </a:cubicBezTo>
                      <a:cubicBezTo>
                        <a:pt x="53010" y="20273"/>
                        <a:pt x="53349" y="19908"/>
                        <a:pt x="53599" y="19390"/>
                      </a:cubicBezTo>
                      <a:cubicBezTo>
                        <a:pt x="53964" y="18641"/>
                        <a:pt x="54009" y="17891"/>
                        <a:pt x="53706" y="17704"/>
                      </a:cubicBezTo>
                      <a:cubicBezTo>
                        <a:pt x="53659" y="17673"/>
                        <a:pt x="53605" y="17658"/>
                        <a:pt x="53547" y="17658"/>
                      </a:cubicBezTo>
                      <a:cubicBezTo>
                        <a:pt x="53242" y="17658"/>
                        <a:pt x="52809" y="18073"/>
                        <a:pt x="52501" y="18703"/>
                      </a:cubicBezTo>
                      <a:cubicBezTo>
                        <a:pt x="52492" y="18721"/>
                        <a:pt x="52483" y="18739"/>
                        <a:pt x="52474" y="18757"/>
                      </a:cubicBezTo>
                      <a:cubicBezTo>
                        <a:pt x="52314" y="17900"/>
                        <a:pt x="52109" y="17080"/>
                        <a:pt x="51859" y="16286"/>
                      </a:cubicBezTo>
                      <a:cubicBezTo>
                        <a:pt x="52162" y="16205"/>
                        <a:pt x="52448" y="15661"/>
                        <a:pt x="52537" y="14939"/>
                      </a:cubicBezTo>
                      <a:cubicBezTo>
                        <a:pt x="52626" y="14118"/>
                        <a:pt x="52421" y="13395"/>
                        <a:pt x="52073" y="13315"/>
                      </a:cubicBezTo>
                      <a:cubicBezTo>
                        <a:pt x="52052" y="13310"/>
                        <a:pt x="52031" y="13308"/>
                        <a:pt x="52010" y="13308"/>
                      </a:cubicBezTo>
                      <a:cubicBezTo>
                        <a:pt x="51683" y="13308"/>
                        <a:pt x="51362" y="13882"/>
                        <a:pt x="51270" y="14653"/>
                      </a:cubicBezTo>
                      <a:cubicBezTo>
                        <a:pt x="51270" y="14662"/>
                        <a:pt x="51270" y="14662"/>
                        <a:pt x="51270" y="14662"/>
                      </a:cubicBezTo>
                      <a:cubicBezTo>
                        <a:pt x="50967" y="13931"/>
                        <a:pt x="50619" y="13226"/>
                        <a:pt x="50226" y="12566"/>
                      </a:cubicBezTo>
                      <a:lnTo>
                        <a:pt x="50226" y="12566"/>
                      </a:lnTo>
                      <a:cubicBezTo>
                        <a:pt x="50280" y="12584"/>
                        <a:pt x="50325" y="12584"/>
                        <a:pt x="50369" y="12584"/>
                      </a:cubicBezTo>
                      <a:cubicBezTo>
                        <a:pt x="50717" y="12530"/>
                        <a:pt x="50842" y="11843"/>
                        <a:pt x="50628" y="11040"/>
                      </a:cubicBezTo>
                      <a:cubicBezTo>
                        <a:pt x="50431" y="10279"/>
                        <a:pt x="50005" y="9690"/>
                        <a:pt x="49663" y="9690"/>
                      </a:cubicBezTo>
                      <a:cubicBezTo>
                        <a:pt x="49649" y="9690"/>
                        <a:pt x="49634" y="9691"/>
                        <a:pt x="49620" y="9693"/>
                      </a:cubicBezTo>
                      <a:cubicBezTo>
                        <a:pt x="49263" y="9747"/>
                        <a:pt x="49147" y="10434"/>
                        <a:pt x="49352" y="11236"/>
                      </a:cubicBezTo>
                      <a:cubicBezTo>
                        <a:pt x="49361" y="11254"/>
                        <a:pt x="49361" y="11272"/>
                        <a:pt x="49370" y="11290"/>
                      </a:cubicBezTo>
                      <a:cubicBezTo>
                        <a:pt x="49067" y="10889"/>
                        <a:pt x="48754" y="10505"/>
                        <a:pt x="48415" y="10148"/>
                      </a:cubicBezTo>
                      <a:cubicBezTo>
                        <a:pt x="48059" y="9764"/>
                        <a:pt x="47675" y="9390"/>
                        <a:pt x="47282" y="9033"/>
                      </a:cubicBezTo>
                      <a:cubicBezTo>
                        <a:pt x="47398" y="8747"/>
                        <a:pt x="47354" y="8230"/>
                        <a:pt x="47131" y="7677"/>
                      </a:cubicBezTo>
                      <a:cubicBezTo>
                        <a:pt x="46852" y="6971"/>
                        <a:pt x="46376" y="6461"/>
                        <a:pt x="46038" y="6461"/>
                      </a:cubicBezTo>
                      <a:cubicBezTo>
                        <a:pt x="46008" y="6461"/>
                        <a:pt x="45980" y="6465"/>
                        <a:pt x="45953" y="6473"/>
                      </a:cubicBezTo>
                      <a:cubicBezTo>
                        <a:pt x="45650" y="6562"/>
                        <a:pt x="45596" y="7124"/>
                        <a:pt x="45802" y="7793"/>
                      </a:cubicBezTo>
                      <a:cubicBezTo>
                        <a:pt x="45240" y="7356"/>
                        <a:pt x="44651" y="6945"/>
                        <a:pt x="44044" y="6562"/>
                      </a:cubicBezTo>
                      <a:cubicBezTo>
                        <a:pt x="44124" y="6553"/>
                        <a:pt x="44187" y="6535"/>
                        <a:pt x="44240" y="6490"/>
                      </a:cubicBezTo>
                      <a:cubicBezTo>
                        <a:pt x="44535" y="6285"/>
                        <a:pt x="44321" y="5616"/>
                        <a:pt x="43759" y="5010"/>
                      </a:cubicBezTo>
                      <a:cubicBezTo>
                        <a:pt x="43322" y="4523"/>
                        <a:pt x="42807" y="4221"/>
                        <a:pt x="42469" y="4221"/>
                      </a:cubicBezTo>
                      <a:cubicBezTo>
                        <a:pt x="42379" y="4221"/>
                        <a:pt x="42302" y="4242"/>
                        <a:pt x="42242" y="4287"/>
                      </a:cubicBezTo>
                      <a:cubicBezTo>
                        <a:pt x="41957" y="4492"/>
                        <a:pt x="42162" y="5161"/>
                        <a:pt x="42715" y="5768"/>
                      </a:cubicBezTo>
                      <a:cubicBezTo>
                        <a:pt x="41974" y="5357"/>
                        <a:pt x="41207" y="4974"/>
                        <a:pt x="40422" y="4617"/>
                      </a:cubicBezTo>
                      <a:cubicBezTo>
                        <a:pt x="40663" y="4367"/>
                        <a:pt x="40378" y="3743"/>
                        <a:pt x="39771" y="3208"/>
                      </a:cubicBezTo>
                      <a:cubicBezTo>
                        <a:pt x="39310" y="2799"/>
                        <a:pt x="38806" y="2561"/>
                        <a:pt x="38465" y="2561"/>
                      </a:cubicBezTo>
                      <a:cubicBezTo>
                        <a:pt x="38344" y="2561"/>
                        <a:pt x="38244" y="2591"/>
                        <a:pt x="38174" y="2654"/>
                      </a:cubicBezTo>
                      <a:cubicBezTo>
                        <a:pt x="37942" y="2860"/>
                        <a:pt x="38138" y="3377"/>
                        <a:pt x="38602" y="3868"/>
                      </a:cubicBezTo>
                      <a:cubicBezTo>
                        <a:pt x="37942" y="3627"/>
                        <a:pt x="37273" y="3395"/>
                        <a:pt x="36586" y="3181"/>
                      </a:cubicBezTo>
                      <a:cubicBezTo>
                        <a:pt x="36666" y="2877"/>
                        <a:pt x="36336" y="2369"/>
                        <a:pt x="35765" y="1941"/>
                      </a:cubicBezTo>
                      <a:cubicBezTo>
                        <a:pt x="35307" y="1600"/>
                        <a:pt x="34814" y="1401"/>
                        <a:pt x="34475" y="1401"/>
                      </a:cubicBezTo>
                      <a:cubicBezTo>
                        <a:pt x="34326" y="1401"/>
                        <a:pt x="34206" y="1440"/>
                        <a:pt x="34133" y="1521"/>
                      </a:cubicBezTo>
                      <a:cubicBezTo>
                        <a:pt x="33937" y="1736"/>
                        <a:pt x="34124" y="2191"/>
                        <a:pt x="34570" y="2619"/>
                      </a:cubicBezTo>
                      <a:cubicBezTo>
                        <a:pt x="33812" y="2422"/>
                        <a:pt x="33036" y="2253"/>
                        <a:pt x="32250" y="2101"/>
                      </a:cubicBezTo>
                      <a:cubicBezTo>
                        <a:pt x="32349" y="1798"/>
                        <a:pt x="31965" y="1290"/>
                        <a:pt x="31332" y="897"/>
                      </a:cubicBezTo>
                      <a:cubicBezTo>
                        <a:pt x="30885" y="632"/>
                        <a:pt x="30421" y="484"/>
                        <a:pt x="30086" y="484"/>
                      </a:cubicBezTo>
                      <a:cubicBezTo>
                        <a:pt x="29892" y="484"/>
                        <a:pt x="29742" y="534"/>
                        <a:pt x="29663" y="638"/>
                      </a:cubicBezTo>
                      <a:cubicBezTo>
                        <a:pt x="29476" y="888"/>
                        <a:pt x="29761" y="1370"/>
                        <a:pt x="30315" y="1771"/>
                      </a:cubicBezTo>
                      <a:cubicBezTo>
                        <a:pt x="29583" y="1664"/>
                        <a:pt x="28834" y="1575"/>
                        <a:pt x="28093" y="1504"/>
                      </a:cubicBezTo>
                      <a:cubicBezTo>
                        <a:pt x="28129" y="1191"/>
                        <a:pt x="27710" y="736"/>
                        <a:pt x="27058" y="406"/>
                      </a:cubicBezTo>
                      <a:cubicBezTo>
                        <a:pt x="26648" y="201"/>
                        <a:pt x="26230" y="97"/>
                        <a:pt x="25908" y="97"/>
                      </a:cubicBezTo>
                      <a:cubicBezTo>
                        <a:pt x="25656" y="97"/>
                        <a:pt x="25464" y="161"/>
                        <a:pt x="25381" y="290"/>
                      </a:cubicBezTo>
                      <a:cubicBezTo>
                        <a:pt x="25212" y="549"/>
                        <a:pt x="25524" y="986"/>
                        <a:pt x="26077" y="1334"/>
                      </a:cubicBezTo>
                      <a:cubicBezTo>
                        <a:pt x="25444" y="1298"/>
                        <a:pt x="24810" y="1272"/>
                        <a:pt x="24168" y="1254"/>
                      </a:cubicBezTo>
                      <a:cubicBezTo>
                        <a:pt x="24248" y="933"/>
                        <a:pt x="23767" y="487"/>
                        <a:pt x="23044" y="210"/>
                      </a:cubicBezTo>
                      <a:cubicBezTo>
                        <a:pt x="22680" y="70"/>
                        <a:pt x="22318" y="1"/>
                        <a:pt x="220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8" name="Google Shape;19228;p44"/>
                <p:cNvSpPr/>
                <p:nvPr/>
              </p:nvSpPr>
              <p:spPr>
                <a:xfrm>
                  <a:off x="7283140" y="-413042"/>
                  <a:ext cx="64976" cy="33841"/>
                </a:xfrm>
                <a:custGeom>
                  <a:avLst/>
                  <a:gdLst/>
                  <a:ahLst/>
                  <a:cxnLst/>
                  <a:rect l="l" t="t" r="r" b="b"/>
                  <a:pathLst>
                    <a:path w="3026" h="1576" extrusionOk="0">
                      <a:moveTo>
                        <a:pt x="2268" y="1"/>
                      </a:moveTo>
                      <a:cubicBezTo>
                        <a:pt x="2014" y="1"/>
                        <a:pt x="1711" y="50"/>
                        <a:pt x="1393" y="154"/>
                      </a:cubicBezTo>
                      <a:cubicBezTo>
                        <a:pt x="590" y="421"/>
                        <a:pt x="1" y="912"/>
                        <a:pt x="63" y="1260"/>
                      </a:cubicBezTo>
                      <a:cubicBezTo>
                        <a:pt x="106" y="1467"/>
                        <a:pt x="369" y="1576"/>
                        <a:pt x="745" y="1576"/>
                      </a:cubicBezTo>
                      <a:cubicBezTo>
                        <a:pt x="1000" y="1576"/>
                        <a:pt x="1308" y="1525"/>
                        <a:pt x="1634" y="1421"/>
                      </a:cubicBezTo>
                      <a:cubicBezTo>
                        <a:pt x="2428" y="1162"/>
                        <a:pt x="3025" y="662"/>
                        <a:pt x="2954" y="314"/>
                      </a:cubicBezTo>
                      <a:cubicBezTo>
                        <a:pt x="2916" y="111"/>
                        <a:pt x="2648" y="1"/>
                        <a:pt x="2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9" name="Google Shape;19229;p44"/>
                <p:cNvSpPr/>
                <p:nvPr/>
              </p:nvSpPr>
              <p:spPr>
                <a:xfrm>
                  <a:off x="7052675" y="-389828"/>
                  <a:ext cx="46960" cy="57589"/>
                </a:xfrm>
                <a:custGeom>
                  <a:avLst/>
                  <a:gdLst/>
                  <a:ahLst/>
                  <a:cxnLst/>
                  <a:rect l="l" t="t" r="r" b="b"/>
                  <a:pathLst>
                    <a:path w="2187" h="2682" extrusionOk="0">
                      <a:moveTo>
                        <a:pt x="1717" y="0"/>
                      </a:moveTo>
                      <a:cubicBezTo>
                        <a:pt x="1406" y="0"/>
                        <a:pt x="951" y="366"/>
                        <a:pt x="590" y="937"/>
                      </a:cubicBezTo>
                      <a:cubicBezTo>
                        <a:pt x="135" y="1642"/>
                        <a:pt x="1" y="2391"/>
                        <a:pt x="278" y="2623"/>
                      </a:cubicBezTo>
                      <a:cubicBezTo>
                        <a:pt x="330" y="2663"/>
                        <a:pt x="393" y="2682"/>
                        <a:pt x="464" y="2682"/>
                      </a:cubicBezTo>
                      <a:cubicBezTo>
                        <a:pt x="776" y="2682"/>
                        <a:pt x="1234" y="2315"/>
                        <a:pt x="1598" y="1740"/>
                      </a:cubicBezTo>
                      <a:cubicBezTo>
                        <a:pt x="2053" y="1035"/>
                        <a:pt x="2187" y="286"/>
                        <a:pt x="1910" y="63"/>
                      </a:cubicBezTo>
                      <a:cubicBezTo>
                        <a:pt x="1856" y="21"/>
                        <a:pt x="1791" y="0"/>
                        <a:pt x="17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0" name="Google Shape;19230;p44"/>
                <p:cNvSpPr/>
                <p:nvPr/>
              </p:nvSpPr>
              <p:spPr>
                <a:xfrm>
                  <a:off x="6966863" y="-385211"/>
                  <a:ext cx="53273" cy="53166"/>
                </a:xfrm>
                <a:custGeom>
                  <a:avLst/>
                  <a:gdLst/>
                  <a:ahLst/>
                  <a:cxnLst/>
                  <a:rect l="l" t="t" r="r" b="b"/>
                  <a:pathLst>
                    <a:path w="2481" h="2476" extrusionOk="0">
                      <a:moveTo>
                        <a:pt x="1996" y="0"/>
                      </a:moveTo>
                      <a:cubicBezTo>
                        <a:pt x="1690" y="0"/>
                        <a:pt x="1226" y="290"/>
                        <a:pt x="803" y="767"/>
                      </a:cubicBezTo>
                      <a:cubicBezTo>
                        <a:pt x="250" y="1400"/>
                        <a:pt x="0" y="2123"/>
                        <a:pt x="241" y="2382"/>
                      </a:cubicBezTo>
                      <a:cubicBezTo>
                        <a:pt x="300" y="2445"/>
                        <a:pt x="384" y="2475"/>
                        <a:pt x="484" y="2475"/>
                      </a:cubicBezTo>
                      <a:cubicBezTo>
                        <a:pt x="792" y="2475"/>
                        <a:pt x="1260" y="2190"/>
                        <a:pt x="1677" y="1712"/>
                      </a:cubicBezTo>
                      <a:cubicBezTo>
                        <a:pt x="2231" y="1088"/>
                        <a:pt x="2480" y="356"/>
                        <a:pt x="2240" y="98"/>
                      </a:cubicBezTo>
                      <a:cubicBezTo>
                        <a:pt x="2180" y="32"/>
                        <a:pt x="2096" y="0"/>
                        <a:pt x="1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9231" name="Google Shape;19231;p44"/>
          <p:cNvSpPr/>
          <p:nvPr/>
        </p:nvSpPr>
        <p:spPr>
          <a:xfrm rot="-7654388">
            <a:off x="7208135" y="497759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2" name="Google Shape;19232;p44"/>
          <p:cNvSpPr/>
          <p:nvPr/>
        </p:nvSpPr>
        <p:spPr>
          <a:xfrm rot="3278972">
            <a:off x="7029824" y="270687"/>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3" name="Google Shape;19233;p44"/>
          <p:cNvSpPr/>
          <p:nvPr/>
        </p:nvSpPr>
        <p:spPr>
          <a:xfrm rot="9321148">
            <a:off x="8670402" y="4533212"/>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4" name="Google Shape;19234;p44"/>
          <p:cNvSpPr/>
          <p:nvPr/>
        </p:nvSpPr>
        <p:spPr>
          <a:xfrm rot="6928044">
            <a:off x="3488102" y="4853875"/>
            <a:ext cx="149099"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5" name="Google Shape;19235;p44"/>
          <p:cNvSpPr/>
          <p:nvPr/>
        </p:nvSpPr>
        <p:spPr>
          <a:xfrm rot="9321148">
            <a:off x="8582427" y="270687"/>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6" name="Google Shape;19236;p44"/>
          <p:cNvSpPr/>
          <p:nvPr/>
        </p:nvSpPr>
        <p:spPr>
          <a:xfrm rot="9321148">
            <a:off x="638552" y="101235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7" name="Google Shape;19237;p44"/>
          <p:cNvSpPr/>
          <p:nvPr/>
        </p:nvSpPr>
        <p:spPr>
          <a:xfrm rot="3278972">
            <a:off x="739499" y="43358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118;p43">
            <a:extLst>
              <a:ext uri="{FF2B5EF4-FFF2-40B4-BE49-F238E27FC236}">
                <a16:creationId xmlns:a16="http://schemas.microsoft.com/office/drawing/2014/main" id="{C9B17347-DDF3-CF5F-4A2F-5C1EC98F7AFA}"/>
              </a:ext>
            </a:extLst>
          </p:cNvPr>
          <p:cNvSpPr txBox="1">
            <a:spLocks/>
          </p:cNvSpPr>
          <p:nvPr/>
        </p:nvSpPr>
        <p:spPr>
          <a:xfrm>
            <a:off x="720000" y="57305"/>
            <a:ext cx="481509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a:t>Strategy Development</a:t>
            </a:r>
            <a:endParaRPr lang="en-CA" sz="3000" dirty="0"/>
          </a:p>
        </p:txBody>
      </p:sp>
      <p:sp>
        <p:nvSpPr>
          <p:cNvPr id="19275" name="Google Shape;19126;p44">
            <a:extLst>
              <a:ext uri="{FF2B5EF4-FFF2-40B4-BE49-F238E27FC236}">
                <a16:creationId xmlns:a16="http://schemas.microsoft.com/office/drawing/2014/main" id="{D3450948-E884-D5B0-B2FF-75AE336BB8F6}"/>
              </a:ext>
            </a:extLst>
          </p:cNvPr>
          <p:cNvSpPr txBox="1">
            <a:spLocks/>
          </p:cNvSpPr>
          <p:nvPr/>
        </p:nvSpPr>
        <p:spPr>
          <a:xfrm>
            <a:off x="1436651" y="735241"/>
            <a:ext cx="3381794" cy="408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r>
              <a:rPr lang="en-US" sz="1800" b="1" i="1" dirty="0"/>
              <a:t>5 SMART OBJECTIVES:</a:t>
            </a:r>
          </a:p>
        </p:txBody>
      </p:sp>
      <p:sp>
        <p:nvSpPr>
          <p:cNvPr id="2" name="Google Shape;19126;p44">
            <a:extLst>
              <a:ext uri="{FF2B5EF4-FFF2-40B4-BE49-F238E27FC236}">
                <a16:creationId xmlns:a16="http://schemas.microsoft.com/office/drawing/2014/main" id="{0F56D29F-F9D0-42A5-74EF-DF7CB179C900}"/>
              </a:ext>
            </a:extLst>
          </p:cNvPr>
          <p:cNvSpPr txBox="1">
            <a:spLocks/>
          </p:cNvSpPr>
          <p:nvPr/>
        </p:nvSpPr>
        <p:spPr>
          <a:xfrm>
            <a:off x="2675846" y="1317229"/>
            <a:ext cx="5393933" cy="954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just"/>
            <a:r>
              <a:rPr lang="en-US" dirty="0"/>
              <a:t>1. Offensive Quality / Players to train harder</a:t>
            </a:r>
          </a:p>
          <a:p>
            <a:pPr marL="0" indent="0" algn="just"/>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indent="0" algn="just"/>
            <a:r>
              <a:rPr lang="en-US" sz="1050" dirty="0"/>
              <a:t>We need to get at least 10 players on our team above the total League average OPS for next season. If not met yet, identify which are the players to make focus on training to reach the number.</a:t>
            </a:r>
          </a:p>
          <a:p>
            <a:pPr marL="0" indent="0" algn="l"/>
            <a:endParaRPr lang="en-US" dirty="0"/>
          </a:p>
          <a:p>
            <a:pPr marL="0" indent="0" algn="l"/>
            <a:endParaRPr lang="en-US" dirty="0"/>
          </a:p>
          <a:p>
            <a:pPr marL="0" indent="0" algn="l"/>
            <a:endParaRPr lang="en-US" dirty="0"/>
          </a:p>
        </p:txBody>
      </p:sp>
      <p:grpSp>
        <p:nvGrpSpPr>
          <p:cNvPr id="3" name="Group 2">
            <a:extLst>
              <a:ext uri="{FF2B5EF4-FFF2-40B4-BE49-F238E27FC236}">
                <a16:creationId xmlns:a16="http://schemas.microsoft.com/office/drawing/2014/main" id="{B284F2BD-32CC-1992-871B-D2A15E758D5A}"/>
              </a:ext>
            </a:extLst>
          </p:cNvPr>
          <p:cNvGrpSpPr/>
          <p:nvPr/>
        </p:nvGrpSpPr>
        <p:grpSpPr>
          <a:xfrm>
            <a:off x="2143621" y="1328149"/>
            <a:ext cx="532646" cy="408234"/>
            <a:chOff x="2208550" y="2763524"/>
            <a:chExt cx="532646" cy="408234"/>
          </a:xfrm>
        </p:grpSpPr>
        <p:grpSp>
          <p:nvGrpSpPr>
            <p:cNvPr id="4" name="Google Shape;22546;p67">
              <a:extLst>
                <a:ext uri="{FF2B5EF4-FFF2-40B4-BE49-F238E27FC236}">
                  <a16:creationId xmlns:a16="http://schemas.microsoft.com/office/drawing/2014/main" id="{A36C3C91-0AAC-F8F4-DD76-3994EF4130A7}"/>
                </a:ext>
              </a:extLst>
            </p:cNvPr>
            <p:cNvGrpSpPr/>
            <p:nvPr/>
          </p:nvGrpSpPr>
          <p:grpSpPr>
            <a:xfrm>
              <a:off x="2208550" y="2763524"/>
              <a:ext cx="422311" cy="408234"/>
              <a:chOff x="5296718" y="3574393"/>
              <a:chExt cx="422311" cy="408234"/>
            </a:xfrm>
          </p:grpSpPr>
          <p:sp>
            <p:nvSpPr>
              <p:cNvPr id="10" name="Google Shape;22547;p67">
                <a:extLst>
                  <a:ext uri="{FF2B5EF4-FFF2-40B4-BE49-F238E27FC236}">
                    <a16:creationId xmlns:a16="http://schemas.microsoft.com/office/drawing/2014/main" id="{17974F55-8875-2C10-B855-9CF1BD3FB4DA}"/>
                  </a:ext>
                </a:extLst>
              </p:cNvPr>
              <p:cNvSpPr/>
              <p:nvPr/>
            </p:nvSpPr>
            <p:spPr>
              <a:xfrm>
                <a:off x="5440507" y="3574393"/>
                <a:ext cx="278521" cy="270935"/>
              </a:xfrm>
              <a:custGeom>
                <a:avLst/>
                <a:gdLst/>
                <a:ahLst/>
                <a:cxnLst/>
                <a:rect l="l" t="t" r="r" b="b"/>
                <a:pathLst>
                  <a:path w="7380" h="7179" extrusionOk="0">
                    <a:moveTo>
                      <a:pt x="5757" y="0"/>
                    </a:moveTo>
                    <a:cubicBezTo>
                      <a:pt x="5316" y="0"/>
                      <a:pt x="4868" y="171"/>
                      <a:pt x="4529" y="503"/>
                    </a:cubicBezTo>
                    <a:lnTo>
                      <a:pt x="1637" y="3338"/>
                    </a:lnTo>
                    <a:cubicBezTo>
                      <a:pt x="1010" y="3954"/>
                      <a:pt x="465" y="4638"/>
                      <a:pt x="0" y="5379"/>
                    </a:cubicBezTo>
                    <a:lnTo>
                      <a:pt x="692" y="6502"/>
                    </a:lnTo>
                    <a:lnTo>
                      <a:pt x="1845" y="7179"/>
                    </a:lnTo>
                    <a:cubicBezTo>
                      <a:pt x="2601" y="6729"/>
                      <a:pt x="3300" y="6196"/>
                      <a:pt x="3928" y="5580"/>
                    </a:cubicBezTo>
                    <a:lnTo>
                      <a:pt x="6869" y="2692"/>
                    </a:lnTo>
                    <a:cubicBezTo>
                      <a:pt x="7205" y="2367"/>
                      <a:pt x="7379" y="1909"/>
                      <a:pt x="7338" y="1448"/>
                    </a:cubicBezTo>
                    <a:cubicBezTo>
                      <a:pt x="7311" y="1070"/>
                      <a:pt x="7141" y="718"/>
                      <a:pt x="6869" y="454"/>
                    </a:cubicBezTo>
                    <a:cubicBezTo>
                      <a:pt x="6805" y="390"/>
                      <a:pt x="6737" y="333"/>
                      <a:pt x="6665" y="276"/>
                    </a:cubicBezTo>
                    <a:cubicBezTo>
                      <a:pt x="6397" y="91"/>
                      <a:pt x="6079" y="0"/>
                      <a:pt x="5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548;p67">
                <a:extLst>
                  <a:ext uri="{FF2B5EF4-FFF2-40B4-BE49-F238E27FC236}">
                    <a16:creationId xmlns:a16="http://schemas.microsoft.com/office/drawing/2014/main" id="{F946D785-FDEA-D998-F2D2-20DA5D17243A}"/>
                  </a:ext>
                </a:extLst>
              </p:cNvPr>
              <p:cNvSpPr/>
              <p:nvPr/>
            </p:nvSpPr>
            <p:spPr>
              <a:xfrm>
                <a:off x="5345629" y="3777396"/>
                <a:ext cx="164546" cy="160810"/>
              </a:xfrm>
              <a:custGeom>
                <a:avLst/>
                <a:gdLst/>
                <a:ahLst/>
                <a:cxnLst/>
                <a:rect l="l" t="t" r="r" b="b"/>
                <a:pathLst>
                  <a:path w="4360" h="4261" extrusionOk="0">
                    <a:moveTo>
                      <a:pt x="2514" y="0"/>
                    </a:moveTo>
                    <a:cubicBezTo>
                      <a:pt x="2503" y="23"/>
                      <a:pt x="2488" y="46"/>
                      <a:pt x="2473" y="65"/>
                    </a:cubicBezTo>
                    <a:cubicBezTo>
                      <a:pt x="2314" y="322"/>
                      <a:pt x="2148" y="571"/>
                      <a:pt x="1966" y="805"/>
                    </a:cubicBezTo>
                    <a:lnTo>
                      <a:pt x="1384" y="1822"/>
                    </a:lnTo>
                    <a:lnTo>
                      <a:pt x="689" y="2246"/>
                    </a:lnTo>
                    <a:lnTo>
                      <a:pt x="1" y="2919"/>
                    </a:lnTo>
                    <a:lnTo>
                      <a:pt x="1377" y="4261"/>
                    </a:lnTo>
                    <a:lnTo>
                      <a:pt x="2061" y="3588"/>
                    </a:lnTo>
                    <a:lnTo>
                      <a:pt x="2507" y="2930"/>
                    </a:lnTo>
                    <a:lnTo>
                      <a:pt x="3531" y="2340"/>
                    </a:lnTo>
                    <a:cubicBezTo>
                      <a:pt x="3769" y="2159"/>
                      <a:pt x="4026" y="1996"/>
                      <a:pt x="4287" y="1841"/>
                    </a:cubicBezTo>
                    <a:cubicBezTo>
                      <a:pt x="4310" y="1826"/>
                      <a:pt x="4336" y="1815"/>
                      <a:pt x="4359" y="1800"/>
                    </a:cubicBezTo>
                    <a:lnTo>
                      <a:pt x="2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549;p67">
                <a:extLst>
                  <a:ext uri="{FF2B5EF4-FFF2-40B4-BE49-F238E27FC236}">
                    <a16:creationId xmlns:a16="http://schemas.microsoft.com/office/drawing/2014/main" id="{211170FA-6E0F-9D85-8F5E-226E27D39E83}"/>
                  </a:ext>
                </a:extLst>
              </p:cNvPr>
              <p:cNvSpPr/>
              <p:nvPr/>
            </p:nvSpPr>
            <p:spPr>
              <a:xfrm>
                <a:off x="5371594" y="3807777"/>
                <a:ext cx="107333" cy="105030"/>
              </a:xfrm>
              <a:custGeom>
                <a:avLst/>
                <a:gdLst/>
                <a:ahLst/>
                <a:cxnLst/>
                <a:rect l="l" t="t" r="r" b="b"/>
                <a:pathLst>
                  <a:path w="2844" h="2783" extrusionOk="0">
                    <a:moveTo>
                      <a:pt x="1278" y="0"/>
                    </a:moveTo>
                    <a:cubicBezTo>
                      <a:pt x="957" y="439"/>
                      <a:pt x="594" y="859"/>
                      <a:pt x="201" y="1244"/>
                    </a:cubicBezTo>
                    <a:lnTo>
                      <a:pt x="1" y="1441"/>
                    </a:lnTo>
                    <a:lnTo>
                      <a:pt x="1373" y="2783"/>
                    </a:lnTo>
                    <a:lnTo>
                      <a:pt x="1577" y="2586"/>
                    </a:lnTo>
                    <a:cubicBezTo>
                      <a:pt x="1970" y="2201"/>
                      <a:pt x="2397" y="1849"/>
                      <a:pt x="2843" y="1535"/>
                    </a:cubicBezTo>
                    <a:lnTo>
                      <a:pt x="1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550;p67">
                <a:extLst>
                  <a:ext uri="{FF2B5EF4-FFF2-40B4-BE49-F238E27FC236}">
                    <a16:creationId xmlns:a16="http://schemas.microsoft.com/office/drawing/2014/main" id="{9BBEDBBE-3D6E-BBDD-EC09-F85B2B295E54}"/>
                  </a:ext>
                </a:extLst>
              </p:cNvPr>
              <p:cNvSpPr/>
              <p:nvPr/>
            </p:nvSpPr>
            <p:spPr>
              <a:xfrm>
                <a:off x="5296718" y="3876917"/>
                <a:ext cx="115145" cy="105710"/>
              </a:xfrm>
              <a:custGeom>
                <a:avLst/>
                <a:gdLst/>
                <a:ahLst/>
                <a:cxnLst/>
                <a:rect l="l" t="t" r="r" b="b"/>
                <a:pathLst>
                  <a:path w="3051" h="2801" extrusionOk="0">
                    <a:moveTo>
                      <a:pt x="1068" y="1"/>
                    </a:moveTo>
                    <a:cubicBezTo>
                      <a:pt x="819" y="1"/>
                      <a:pt x="571" y="94"/>
                      <a:pt x="382" y="282"/>
                    </a:cubicBezTo>
                    <a:cubicBezTo>
                      <a:pt x="0" y="652"/>
                      <a:pt x="0" y="1253"/>
                      <a:pt x="382" y="1624"/>
                    </a:cubicBezTo>
                    <a:lnTo>
                      <a:pt x="1297" y="2519"/>
                    </a:lnTo>
                    <a:cubicBezTo>
                      <a:pt x="1488" y="2707"/>
                      <a:pt x="1736" y="2800"/>
                      <a:pt x="1985" y="2800"/>
                    </a:cubicBezTo>
                    <a:cubicBezTo>
                      <a:pt x="2233" y="2800"/>
                      <a:pt x="2482" y="2707"/>
                      <a:pt x="2673" y="2519"/>
                    </a:cubicBezTo>
                    <a:cubicBezTo>
                      <a:pt x="3051" y="2149"/>
                      <a:pt x="3051" y="1548"/>
                      <a:pt x="2673" y="1177"/>
                    </a:cubicBezTo>
                    <a:lnTo>
                      <a:pt x="1754" y="282"/>
                    </a:lnTo>
                    <a:cubicBezTo>
                      <a:pt x="1565" y="94"/>
                      <a:pt x="1316" y="1"/>
                      <a:pt x="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2640;p67">
              <a:extLst>
                <a:ext uri="{FF2B5EF4-FFF2-40B4-BE49-F238E27FC236}">
                  <a16:creationId xmlns:a16="http://schemas.microsoft.com/office/drawing/2014/main" id="{3B4D568E-7972-E469-7B68-A3C9757DDA79}"/>
                </a:ext>
              </a:extLst>
            </p:cNvPr>
            <p:cNvGrpSpPr>
              <a:grpSpLocks noChangeAspect="1"/>
            </p:cNvGrpSpPr>
            <p:nvPr/>
          </p:nvGrpSpPr>
          <p:grpSpPr>
            <a:xfrm>
              <a:off x="2588460" y="2871467"/>
              <a:ext cx="152736" cy="149231"/>
              <a:chOff x="5300114" y="4145739"/>
              <a:chExt cx="417782" cy="408196"/>
            </a:xfrm>
          </p:grpSpPr>
          <p:sp>
            <p:nvSpPr>
              <p:cNvPr id="7" name="Google Shape;22641;p67">
                <a:extLst>
                  <a:ext uri="{FF2B5EF4-FFF2-40B4-BE49-F238E27FC236}">
                    <a16:creationId xmlns:a16="http://schemas.microsoft.com/office/drawing/2014/main" id="{28F87AF0-24FA-B79D-0B3C-A3B811F16A0C}"/>
                  </a:ext>
                </a:extLst>
              </p:cNvPr>
              <p:cNvSpPr/>
              <p:nvPr/>
            </p:nvSpPr>
            <p:spPr>
              <a:xfrm>
                <a:off x="5300680" y="4145890"/>
                <a:ext cx="417216" cy="408045"/>
              </a:xfrm>
              <a:custGeom>
                <a:avLst/>
                <a:gdLst/>
                <a:ahLst/>
                <a:cxnLst/>
                <a:rect l="l" t="t" r="r" b="b"/>
                <a:pathLst>
                  <a:path w="11055" h="10812" extrusionOk="0">
                    <a:moveTo>
                      <a:pt x="5732" y="0"/>
                    </a:moveTo>
                    <a:lnTo>
                      <a:pt x="5418" y="356"/>
                    </a:lnTo>
                    <a:lnTo>
                      <a:pt x="5081" y="16"/>
                    </a:lnTo>
                    <a:cubicBezTo>
                      <a:pt x="3777" y="114"/>
                      <a:pt x="2564" y="666"/>
                      <a:pt x="1623" y="1584"/>
                    </a:cubicBezTo>
                    <a:cubicBezTo>
                      <a:pt x="678" y="2510"/>
                      <a:pt x="114" y="3705"/>
                      <a:pt x="12" y="4986"/>
                    </a:cubicBezTo>
                    <a:lnTo>
                      <a:pt x="364" y="5300"/>
                    </a:lnTo>
                    <a:lnTo>
                      <a:pt x="1" y="5625"/>
                    </a:lnTo>
                    <a:cubicBezTo>
                      <a:pt x="58" y="6982"/>
                      <a:pt x="628" y="8252"/>
                      <a:pt x="1623" y="9224"/>
                    </a:cubicBezTo>
                    <a:cubicBezTo>
                      <a:pt x="2621" y="10203"/>
                      <a:pt x="3928" y="10762"/>
                      <a:pt x="5323" y="10812"/>
                    </a:cubicBezTo>
                    <a:lnTo>
                      <a:pt x="5656" y="10434"/>
                    </a:lnTo>
                    <a:lnTo>
                      <a:pt x="5977" y="10796"/>
                    </a:lnTo>
                    <a:cubicBezTo>
                      <a:pt x="7278" y="10694"/>
                      <a:pt x="8491" y="10146"/>
                      <a:pt x="9432" y="9224"/>
                    </a:cubicBezTo>
                    <a:cubicBezTo>
                      <a:pt x="10366" y="8309"/>
                      <a:pt x="10926" y="7130"/>
                      <a:pt x="11035" y="5863"/>
                    </a:cubicBezTo>
                    <a:lnTo>
                      <a:pt x="10668" y="5553"/>
                    </a:lnTo>
                    <a:lnTo>
                      <a:pt x="11054" y="5228"/>
                    </a:lnTo>
                    <a:cubicBezTo>
                      <a:pt x="11009" y="3856"/>
                      <a:pt x="10434" y="2567"/>
                      <a:pt x="9432" y="1584"/>
                    </a:cubicBezTo>
                    <a:cubicBezTo>
                      <a:pt x="8434" y="609"/>
                      <a:pt x="7126" y="50"/>
                      <a:pt x="5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42;p67">
                <a:extLst>
                  <a:ext uri="{FF2B5EF4-FFF2-40B4-BE49-F238E27FC236}">
                    <a16:creationId xmlns:a16="http://schemas.microsoft.com/office/drawing/2014/main" id="{967D6C5E-FEE1-C389-C737-4D93B1CFA582}"/>
                  </a:ext>
                </a:extLst>
              </p:cNvPr>
              <p:cNvSpPr/>
              <p:nvPr/>
            </p:nvSpPr>
            <p:spPr>
              <a:xfrm>
                <a:off x="5471756" y="4145739"/>
                <a:ext cx="246140" cy="241423"/>
              </a:xfrm>
              <a:custGeom>
                <a:avLst/>
                <a:gdLst/>
                <a:ahLst/>
                <a:cxnLst/>
                <a:rect l="l" t="t" r="r" b="b"/>
                <a:pathLst>
                  <a:path w="6522" h="6397" extrusionOk="0">
                    <a:moveTo>
                      <a:pt x="991" y="1"/>
                    </a:moveTo>
                    <a:cubicBezTo>
                      <a:pt x="839" y="1"/>
                      <a:pt x="692" y="4"/>
                      <a:pt x="545" y="20"/>
                    </a:cubicBezTo>
                    <a:cubicBezTo>
                      <a:pt x="495" y="549"/>
                      <a:pt x="529" y="1074"/>
                      <a:pt x="635" y="1584"/>
                    </a:cubicBezTo>
                    <a:lnTo>
                      <a:pt x="0" y="1751"/>
                    </a:lnTo>
                    <a:lnTo>
                      <a:pt x="167" y="2363"/>
                    </a:lnTo>
                    <a:lnTo>
                      <a:pt x="802" y="2197"/>
                    </a:lnTo>
                    <a:cubicBezTo>
                      <a:pt x="885" y="2443"/>
                      <a:pt x="987" y="2684"/>
                      <a:pt x="1108" y="2915"/>
                    </a:cubicBezTo>
                    <a:lnTo>
                      <a:pt x="537" y="3236"/>
                    </a:lnTo>
                    <a:lnTo>
                      <a:pt x="862" y="3785"/>
                    </a:lnTo>
                    <a:lnTo>
                      <a:pt x="1429" y="3463"/>
                    </a:lnTo>
                    <a:cubicBezTo>
                      <a:pt x="1577" y="3679"/>
                      <a:pt x="1735" y="3883"/>
                      <a:pt x="1913" y="4079"/>
                    </a:cubicBezTo>
                    <a:lnTo>
                      <a:pt x="1448" y="4533"/>
                    </a:lnTo>
                    <a:lnTo>
                      <a:pt x="1905" y="4983"/>
                    </a:lnTo>
                    <a:lnTo>
                      <a:pt x="2370" y="4525"/>
                    </a:lnTo>
                    <a:cubicBezTo>
                      <a:pt x="2571" y="4699"/>
                      <a:pt x="2779" y="4858"/>
                      <a:pt x="3002" y="4998"/>
                    </a:cubicBezTo>
                    <a:lnTo>
                      <a:pt x="2673" y="5557"/>
                    </a:lnTo>
                    <a:lnTo>
                      <a:pt x="3232" y="5875"/>
                    </a:lnTo>
                    <a:lnTo>
                      <a:pt x="3561" y="5315"/>
                    </a:lnTo>
                    <a:cubicBezTo>
                      <a:pt x="3799" y="5433"/>
                      <a:pt x="4041" y="5531"/>
                      <a:pt x="4295" y="5614"/>
                    </a:cubicBezTo>
                    <a:lnTo>
                      <a:pt x="4124" y="6234"/>
                    </a:lnTo>
                    <a:lnTo>
                      <a:pt x="4748" y="6397"/>
                    </a:lnTo>
                    <a:lnTo>
                      <a:pt x="4918" y="5777"/>
                    </a:lnTo>
                    <a:cubicBezTo>
                      <a:pt x="5285" y="5852"/>
                      <a:pt x="5659" y="5886"/>
                      <a:pt x="6030" y="5886"/>
                    </a:cubicBezTo>
                    <a:cubicBezTo>
                      <a:pt x="6188" y="5886"/>
                      <a:pt x="6343" y="5882"/>
                      <a:pt x="6498" y="5867"/>
                    </a:cubicBezTo>
                    <a:cubicBezTo>
                      <a:pt x="6513" y="5716"/>
                      <a:pt x="6521" y="5565"/>
                      <a:pt x="6521" y="5410"/>
                    </a:cubicBezTo>
                    <a:cubicBezTo>
                      <a:pt x="6521" y="5349"/>
                      <a:pt x="6517" y="5289"/>
                      <a:pt x="6517" y="5232"/>
                    </a:cubicBezTo>
                    <a:cubicBezTo>
                      <a:pt x="6354" y="5248"/>
                      <a:pt x="6192" y="5255"/>
                      <a:pt x="6031" y="5255"/>
                    </a:cubicBezTo>
                    <a:cubicBezTo>
                      <a:pt x="5712" y="5255"/>
                      <a:pt x="5397" y="5226"/>
                      <a:pt x="5088" y="5168"/>
                    </a:cubicBezTo>
                    <a:lnTo>
                      <a:pt x="5255" y="4563"/>
                    </a:lnTo>
                    <a:lnTo>
                      <a:pt x="4627" y="4397"/>
                    </a:lnTo>
                    <a:lnTo>
                      <a:pt x="4461" y="5002"/>
                    </a:lnTo>
                    <a:cubicBezTo>
                      <a:pt x="4264" y="4937"/>
                      <a:pt x="4072" y="4858"/>
                      <a:pt x="3886" y="4767"/>
                    </a:cubicBezTo>
                    <a:lnTo>
                      <a:pt x="4204" y="4227"/>
                    </a:lnTo>
                    <a:lnTo>
                      <a:pt x="3644" y="3909"/>
                    </a:lnTo>
                    <a:lnTo>
                      <a:pt x="3323" y="4450"/>
                    </a:lnTo>
                    <a:cubicBezTo>
                      <a:pt x="3153" y="4336"/>
                      <a:pt x="2990" y="4215"/>
                      <a:pt x="2832" y="4079"/>
                    </a:cubicBezTo>
                    <a:lnTo>
                      <a:pt x="3281" y="3637"/>
                    </a:lnTo>
                    <a:lnTo>
                      <a:pt x="2824" y="3187"/>
                    </a:lnTo>
                    <a:lnTo>
                      <a:pt x="2374" y="3630"/>
                    </a:lnTo>
                    <a:cubicBezTo>
                      <a:pt x="2234" y="3475"/>
                      <a:pt x="2110" y="3316"/>
                      <a:pt x="1992" y="3146"/>
                    </a:cubicBezTo>
                    <a:lnTo>
                      <a:pt x="2544" y="2836"/>
                    </a:lnTo>
                    <a:lnTo>
                      <a:pt x="2219" y="2284"/>
                    </a:lnTo>
                    <a:lnTo>
                      <a:pt x="1667" y="2598"/>
                    </a:lnTo>
                    <a:cubicBezTo>
                      <a:pt x="1577" y="2416"/>
                      <a:pt x="1497" y="2227"/>
                      <a:pt x="1429" y="2034"/>
                    </a:cubicBezTo>
                    <a:lnTo>
                      <a:pt x="2045" y="1872"/>
                    </a:lnTo>
                    <a:lnTo>
                      <a:pt x="1879" y="1259"/>
                    </a:lnTo>
                    <a:lnTo>
                      <a:pt x="1263" y="1422"/>
                    </a:lnTo>
                    <a:cubicBezTo>
                      <a:pt x="1168" y="961"/>
                      <a:pt x="1146" y="481"/>
                      <a:pt x="1199" y="4"/>
                    </a:cubicBezTo>
                    <a:cubicBezTo>
                      <a:pt x="1127" y="1"/>
                      <a:pt x="1059" y="1"/>
                      <a:pt x="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43;p67">
                <a:extLst>
                  <a:ext uri="{FF2B5EF4-FFF2-40B4-BE49-F238E27FC236}">
                    <a16:creationId xmlns:a16="http://schemas.microsoft.com/office/drawing/2014/main" id="{8FE7ED7A-D4C3-CAA8-01F5-747CC1DA4BBD}"/>
                  </a:ext>
                </a:extLst>
              </p:cNvPr>
              <p:cNvSpPr/>
              <p:nvPr/>
            </p:nvSpPr>
            <p:spPr>
              <a:xfrm>
                <a:off x="5300114" y="4314097"/>
                <a:ext cx="246442" cy="239536"/>
              </a:xfrm>
              <a:custGeom>
                <a:avLst/>
                <a:gdLst/>
                <a:ahLst/>
                <a:cxnLst/>
                <a:rect l="l" t="t" r="r" b="b"/>
                <a:pathLst>
                  <a:path w="6530" h="6347" extrusionOk="0">
                    <a:moveTo>
                      <a:pt x="1777" y="0"/>
                    </a:moveTo>
                    <a:lnTo>
                      <a:pt x="1611" y="616"/>
                    </a:lnTo>
                    <a:cubicBezTo>
                      <a:pt x="1607" y="616"/>
                      <a:pt x="1604" y="613"/>
                      <a:pt x="1600" y="613"/>
                    </a:cubicBezTo>
                    <a:cubicBezTo>
                      <a:pt x="1236" y="540"/>
                      <a:pt x="862" y="502"/>
                      <a:pt x="484" y="502"/>
                    </a:cubicBezTo>
                    <a:cubicBezTo>
                      <a:pt x="329" y="502"/>
                      <a:pt x="172" y="509"/>
                      <a:pt x="16" y="522"/>
                    </a:cubicBezTo>
                    <a:cubicBezTo>
                      <a:pt x="5" y="662"/>
                      <a:pt x="1" y="802"/>
                      <a:pt x="1" y="941"/>
                    </a:cubicBezTo>
                    <a:cubicBezTo>
                      <a:pt x="1" y="1013"/>
                      <a:pt x="1" y="1089"/>
                      <a:pt x="5" y="1161"/>
                    </a:cubicBezTo>
                    <a:cubicBezTo>
                      <a:pt x="166" y="1144"/>
                      <a:pt x="327" y="1136"/>
                      <a:pt x="488" y="1136"/>
                    </a:cubicBezTo>
                    <a:cubicBezTo>
                      <a:pt x="806" y="1136"/>
                      <a:pt x="1122" y="1167"/>
                      <a:pt x="1433" y="1225"/>
                    </a:cubicBezTo>
                    <a:cubicBezTo>
                      <a:pt x="1437" y="1229"/>
                      <a:pt x="1437" y="1229"/>
                      <a:pt x="1441" y="1229"/>
                    </a:cubicBezTo>
                    <a:lnTo>
                      <a:pt x="1275" y="1837"/>
                    </a:lnTo>
                    <a:lnTo>
                      <a:pt x="1902" y="2000"/>
                    </a:lnTo>
                    <a:lnTo>
                      <a:pt x="2068" y="1395"/>
                    </a:lnTo>
                    <a:cubicBezTo>
                      <a:pt x="2261" y="1459"/>
                      <a:pt x="2450" y="1535"/>
                      <a:pt x="2632" y="1626"/>
                    </a:cubicBezTo>
                    <a:cubicBezTo>
                      <a:pt x="2636" y="1626"/>
                      <a:pt x="2639" y="1629"/>
                      <a:pt x="2643" y="1629"/>
                    </a:cubicBezTo>
                    <a:lnTo>
                      <a:pt x="2326" y="2174"/>
                    </a:lnTo>
                    <a:lnTo>
                      <a:pt x="2885" y="2491"/>
                    </a:lnTo>
                    <a:lnTo>
                      <a:pt x="3206" y="1947"/>
                    </a:lnTo>
                    <a:cubicBezTo>
                      <a:pt x="3373" y="2060"/>
                      <a:pt x="3535" y="2181"/>
                      <a:pt x="3690" y="2314"/>
                    </a:cubicBezTo>
                    <a:cubicBezTo>
                      <a:pt x="3690" y="2317"/>
                      <a:pt x="3694" y="2317"/>
                      <a:pt x="3698" y="2321"/>
                    </a:cubicBezTo>
                    <a:lnTo>
                      <a:pt x="3248" y="2763"/>
                    </a:lnTo>
                    <a:lnTo>
                      <a:pt x="3705" y="3209"/>
                    </a:lnTo>
                    <a:lnTo>
                      <a:pt x="4155" y="2771"/>
                    </a:lnTo>
                    <a:cubicBezTo>
                      <a:pt x="4291" y="2922"/>
                      <a:pt x="4412" y="3081"/>
                      <a:pt x="4526" y="3247"/>
                    </a:cubicBezTo>
                    <a:cubicBezTo>
                      <a:pt x="4529" y="3247"/>
                      <a:pt x="4529" y="3251"/>
                      <a:pt x="4533" y="3255"/>
                    </a:cubicBezTo>
                    <a:lnTo>
                      <a:pt x="3985" y="3565"/>
                    </a:lnTo>
                    <a:lnTo>
                      <a:pt x="4310" y="4113"/>
                    </a:lnTo>
                    <a:lnTo>
                      <a:pt x="4854" y="3807"/>
                    </a:lnTo>
                    <a:cubicBezTo>
                      <a:pt x="4941" y="3984"/>
                      <a:pt x="5021" y="4170"/>
                      <a:pt x="5085" y="4359"/>
                    </a:cubicBezTo>
                    <a:cubicBezTo>
                      <a:pt x="5089" y="4362"/>
                      <a:pt x="5089" y="4366"/>
                      <a:pt x="5089" y="4366"/>
                    </a:cubicBezTo>
                    <a:lnTo>
                      <a:pt x="4484" y="4525"/>
                    </a:lnTo>
                    <a:lnTo>
                      <a:pt x="4650" y="5137"/>
                    </a:lnTo>
                    <a:lnTo>
                      <a:pt x="5255" y="4979"/>
                    </a:lnTo>
                    <a:cubicBezTo>
                      <a:pt x="5346" y="5428"/>
                      <a:pt x="5369" y="5886"/>
                      <a:pt x="5327" y="6343"/>
                    </a:cubicBezTo>
                    <a:cubicBezTo>
                      <a:pt x="5395" y="6347"/>
                      <a:pt x="5463" y="6347"/>
                      <a:pt x="5531" y="6347"/>
                    </a:cubicBezTo>
                    <a:cubicBezTo>
                      <a:pt x="5679" y="6347"/>
                      <a:pt x="5830" y="6343"/>
                      <a:pt x="5977" y="6332"/>
                    </a:cubicBezTo>
                    <a:cubicBezTo>
                      <a:pt x="6019" y="5825"/>
                      <a:pt x="5989" y="5315"/>
                      <a:pt x="5886" y="4816"/>
                    </a:cubicBezTo>
                    <a:lnTo>
                      <a:pt x="6529" y="4646"/>
                    </a:lnTo>
                    <a:lnTo>
                      <a:pt x="6359" y="4034"/>
                    </a:lnTo>
                    <a:lnTo>
                      <a:pt x="5720" y="4204"/>
                    </a:lnTo>
                    <a:cubicBezTo>
                      <a:pt x="5720" y="4200"/>
                      <a:pt x="5716" y="4196"/>
                      <a:pt x="5716" y="4192"/>
                    </a:cubicBezTo>
                    <a:cubicBezTo>
                      <a:pt x="5633" y="3950"/>
                      <a:pt x="5535" y="3716"/>
                      <a:pt x="5418" y="3485"/>
                    </a:cubicBezTo>
                    <a:lnTo>
                      <a:pt x="5992" y="3164"/>
                    </a:lnTo>
                    <a:lnTo>
                      <a:pt x="5667" y="2612"/>
                    </a:lnTo>
                    <a:lnTo>
                      <a:pt x="5096" y="2937"/>
                    </a:lnTo>
                    <a:cubicBezTo>
                      <a:pt x="5093" y="2934"/>
                      <a:pt x="5093" y="2930"/>
                      <a:pt x="5089" y="2926"/>
                    </a:cubicBezTo>
                    <a:cubicBezTo>
                      <a:pt x="4945" y="2714"/>
                      <a:pt x="4786" y="2514"/>
                      <a:pt x="4613" y="2321"/>
                    </a:cubicBezTo>
                    <a:lnTo>
                      <a:pt x="5081" y="1868"/>
                    </a:lnTo>
                    <a:lnTo>
                      <a:pt x="4624" y="1418"/>
                    </a:lnTo>
                    <a:lnTo>
                      <a:pt x="4159" y="1871"/>
                    </a:lnTo>
                    <a:cubicBezTo>
                      <a:pt x="4155" y="1868"/>
                      <a:pt x="4151" y="1868"/>
                      <a:pt x="4148" y="1864"/>
                    </a:cubicBezTo>
                    <a:cubicBezTo>
                      <a:pt x="3951" y="1694"/>
                      <a:pt x="3747" y="1539"/>
                      <a:pt x="3528" y="1399"/>
                    </a:cubicBezTo>
                    <a:lnTo>
                      <a:pt x="3856" y="843"/>
                    </a:lnTo>
                    <a:lnTo>
                      <a:pt x="3297" y="526"/>
                    </a:lnTo>
                    <a:lnTo>
                      <a:pt x="2968" y="1081"/>
                    </a:lnTo>
                    <a:cubicBezTo>
                      <a:pt x="2964" y="1077"/>
                      <a:pt x="2961" y="1077"/>
                      <a:pt x="2957" y="1074"/>
                    </a:cubicBezTo>
                    <a:cubicBezTo>
                      <a:pt x="2726" y="960"/>
                      <a:pt x="2484" y="862"/>
                      <a:pt x="2235" y="779"/>
                    </a:cubicBezTo>
                    <a:lnTo>
                      <a:pt x="2405" y="166"/>
                    </a:lnTo>
                    <a:lnTo>
                      <a:pt x="17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19126;p44">
            <a:extLst>
              <a:ext uri="{FF2B5EF4-FFF2-40B4-BE49-F238E27FC236}">
                <a16:creationId xmlns:a16="http://schemas.microsoft.com/office/drawing/2014/main" id="{F2E1A104-8FF3-9CE7-CDD6-407549CB5291}"/>
              </a:ext>
            </a:extLst>
          </p:cNvPr>
          <p:cNvSpPr txBox="1">
            <a:spLocks/>
          </p:cNvSpPr>
          <p:nvPr/>
        </p:nvSpPr>
        <p:spPr>
          <a:xfrm>
            <a:off x="2690617" y="2542957"/>
            <a:ext cx="5340863" cy="1141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just"/>
            <a:r>
              <a:rPr lang="en-US" dirty="0"/>
              <a:t>2. Due to next season budget cut…</a:t>
            </a:r>
          </a:p>
          <a:p>
            <a:pPr marL="0" indent="0" algn="just"/>
            <a:endParaRPr lang="en-US" sz="1050" dirty="0">
              <a:solidFill>
                <a:schemeClr val="tx1"/>
              </a:solidFill>
              <a:latin typeface="Nunito" pitchFamily="2" charset="0"/>
            </a:endParaRPr>
          </a:p>
          <a:p>
            <a:pPr marL="0" indent="0" algn="just"/>
            <a:r>
              <a:rPr lang="en-US" sz="1050" dirty="0">
                <a:solidFill>
                  <a:schemeClr val="tx1"/>
                </a:solidFill>
                <a:latin typeface="Nunito" pitchFamily="2" charset="0"/>
              </a:rPr>
              <a:t>Management needs to </a:t>
            </a:r>
            <a:r>
              <a:rPr lang="en-CA" sz="1200" dirty="0"/>
              <a:t>lay off </a:t>
            </a:r>
            <a:r>
              <a:rPr lang="en-US" sz="1050" dirty="0">
                <a:solidFill>
                  <a:schemeClr val="tx1"/>
                </a:solidFill>
                <a:latin typeface="Nunito" pitchFamily="2" charset="0"/>
              </a:rPr>
              <a:t>3 players based on low performance, in terms of Runs scored. Identify and compare those who played more than 20 matches in last 2 seasons.</a:t>
            </a:r>
            <a:endParaRPr lang="en-US" sz="1050" dirty="0"/>
          </a:p>
        </p:txBody>
      </p:sp>
      <p:grpSp>
        <p:nvGrpSpPr>
          <p:cNvPr id="15" name="Google Shape;22536;p67">
            <a:extLst>
              <a:ext uri="{FF2B5EF4-FFF2-40B4-BE49-F238E27FC236}">
                <a16:creationId xmlns:a16="http://schemas.microsoft.com/office/drawing/2014/main" id="{0FA06487-AFED-1EF0-F024-4DC7354E3335}"/>
              </a:ext>
            </a:extLst>
          </p:cNvPr>
          <p:cNvGrpSpPr/>
          <p:nvPr/>
        </p:nvGrpSpPr>
        <p:grpSpPr>
          <a:xfrm>
            <a:off x="2169876" y="2559584"/>
            <a:ext cx="417329" cy="358832"/>
            <a:chOff x="4675404" y="3599075"/>
            <a:chExt cx="417329" cy="358832"/>
          </a:xfrm>
        </p:grpSpPr>
        <p:sp>
          <p:nvSpPr>
            <p:cNvPr id="16" name="Google Shape;22537;p67">
              <a:extLst>
                <a:ext uri="{FF2B5EF4-FFF2-40B4-BE49-F238E27FC236}">
                  <a16:creationId xmlns:a16="http://schemas.microsoft.com/office/drawing/2014/main" id="{A0B1011C-8E87-0683-19BF-4BAEA6104196}"/>
                </a:ext>
              </a:extLst>
            </p:cNvPr>
            <p:cNvSpPr/>
            <p:nvPr/>
          </p:nvSpPr>
          <p:spPr>
            <a:xfrm>
              <a:off x="4675404" y="3862274"/>
              <a:ext cx="417329" cy="95633"/>
            </a:xfrm>
            <a:custGeom>
              <a:avLst/>
              <a:gdLst/>
              <a:ahLst/>
              <a:cxnLst/>
              <a:rect l="l" t="t" r="r" b="b"/>
              <a:pathLst>
                <a:path w="11058" h="2534" extrusionOk="0">
                  <a:moveTo>
                    <a:pt x="5531" y="0"/>
                  </a:moveTo>
                  <a:lnTo>
                    <a:pt x="0" y="314"/>
                  </a:lnTo>
                  <a:lnTo>
                    <a:pt x="0" y="949"/>
                  </a:lnTo>
                  <a:cubicBezTo>
                    <a:pt x="0" y="1826"/>
                    <a:pt x="726" y="2533"/>
                    <a:pt x="1622" y="2533"/>
                  </a:cubicBezTo>
                  <a:lnTo>
                    <a:pt x="9439" y="2533"/>
                  </a:lnTo>
                  <a:cubicBezTo>
                    <a:pt x="10335" y="2533"/>
                    <a:pt x="11057" y="1826"/>
                    <a:pt x="11057" y="949"/>
                  </a:cubicBezTo>
                  <a:lnTo>
                    <a:pt x="11057" y="314"/>
                  </a:lnTo>
                  <a:lnTo>
                    <a:pt x="553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38;p67">
              <a:extLst>
                <a:ext uri="{FF2B5EF4-FFF2-40B4-BE49-F238E27FC236}">
                  <a16:creationId xmlns:a16="http://schemas.microsoft.com/office/drawing/2014/main" id="{1B7D553F-79D2-764C-B7CE-5A3B3E6B14B5}"/>
                </a:ext>
              </a:extLst>
            </p:cNvPr>
            <p:cNvSpPr/>
            <p:nvPr/>
          </p:nvSpPr>
          <p:spPr>
            <a:xfrm>
              <a:off x="4675404" y="3718597"/>
              <a:ext cx="417329" cy="155564"/>
            </a:xfrm>
            <a:custGeom>
              <a:avLst/>
              <a:gdLst/>
              <a:ahLst/>
              <a:cxnLst/>
              <a:rect l="l" t="t" r="r" b="b"/>
              <a:pathLst>
                <a:path w="11058" h="4122" extrusionOk="0">
                  <a:moveTo>
                    <a:pt x="1966" y="1"/>
                  </a:moveTo>
                  <a:lnTo>
                    <a:pt x="1622" y="394"/>
                  </a:lnTo>
                  <a:lnTo>
                    <a:pt x="1297" y="35"/>
                  </a:lnTo>
                  <a:cubicBezTo>
                    <a:pt x="560" y="179"/>
                    <a:pt x="0" y="821"/>
                    <a:pt x="0" y="1589"/>
                  </a:cubicBezTo>
                  <a:lnTo>
                    <a:pt x="0" y="4121"/>
                  </a:lnTo>
                  <a:lnTo>
                    <a:pt x="11057" y="4121"/>
                  </a:lnTo>
                  <a:lnTo>
                    <a:pt x="11057" y="1589"/>
                  </a:lnTo>
                  <a:cubicBezTo>
                    <a:pt x="11057" y="821"/>
                    <a:pt x="10502" y="179"/>
                    <a:pt x="9765" y="35"/>
                  </a:cubicBezTo>
                  <a:lnTo>
                    <a:pt x="9439" y="394"/>
                  </a:lnTo>
                  <a:lnTo>
                    <a:pt x="9095" y="1"/>
                  </a:lnTo>
                  <a:lnTo>
                    <a:pt x="8445" y="1"/>
                  </a:lnTo>
                  <a:lnTo>
                    <a:pt x="8120" y="394"/>
                  </a:lnTo>
                  <a:lnTo>
                    <a:pt x="7799" y="1"/>
                  </a:lnTo>
                  <a:lnTo>
                    <a:pt x="3263" y="1"/>
                  </a:lnTo>
                  <a:lnTo>
                    <a:pt x="2938" y="318"/>
                  </a:lnTo>
                  <a:lnTo>
                    <a:pt x="2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539;p67">
              <a:extLst>
                <a:ext uri="{FF2B5EF4-FFF2-40B4-BE49-F238E27FC236}">
                  <a16:creationId xmlns:a16="http://schemas.microsoft.com/office/drawing/2014/main" id="{83AE73AD-F5F8-6BDE-4D9E-D8692C7851E9}"/>
                </a:ext>
              </a:extLst>
            </p:cNvPr>
            <p:cNvSpPr/>
            <p:nvPr/>
          </p:nvSpPr>
          <p:spPr>
            <a:xfrm>
              <a:off x="4933055" y="3623040"/>
              <a:ext cx="85632" cy="107597"/>
            </a:xfrm>
            <a:custGeom>
              <a:avLst/>
              <a:gdLst/>
              <a:ahLst/>
              <a:cxnLst/>
              <a:rect l="l" t="t" r="r" b="b"/>
              <a:pathLst>
                <a:path w="2269" h="2851" extrusionOk="0">
                  <a:moveTo>
                    <a:pt x="0" y="0"/>
                  </a:moveTo>
                  <a:lnTo>
                    <a:pt x="0" y="631"/>
                  </a:lnTo>
                  <a:cubicBezTo>
                    <a:pt x="892" y="631"/>
                    <a:pt x="1618" y="1346"/>
                    <a:pt x="1618" y="2219"/>
                  </a:cubicBezTo>
                  <a:lnTo>
                    <a:pt x="1618" y="2850"/>
                  </a:lnTo>
                  <a:lnTo>
                    <a:pt x="2268" y="2850"/>
                  </a:lnTo>
                  <a:lnTo>
                    <a:pt x="2268" y="2219"/>
                  </a:lnTo>
                  <a:cubicBezTo>
                    <a:pt x="2268" y="994"/>
                    <a:pt x="1248" y="0"/>
                    <a:pt x="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540;p67">
              <a:extLst>
                <a:ext uri="{FF2B5EF4-FFF2-40B4-BE49-F238E27FC236}">
                  <a16:creationId xmlns:a16="http://schemas.microsoft.com/office/drawing/2014/main" id="{CFC8562D-674B-42C7-73CF-42138ADB30B7}"/>
                </a:ext>
              </a:extLst>
            </p:cNvPr>
            <p:cNvSpPr/>
            <p:nvPr/>
          </p:nvSpPr>
          <p:spPr>
            <a:xfrm>
              <a:off x="4749601" y="3623040"/>
              <a:ext cx="85632" cy="107597"/>
            </a:xfrm>
            <a:custGeom>
              <a:avLst/>
              <a:gdLst/>
              <a:ahLst/>
              <a:cxnLst/>
              <a:rect l="l" t="t" r="r" b="b"/>
              <a:pathLst>
                <a:path w="2269" h="2851" extrusionOk="0">
                  <a:moveTo>
                    <a:pt x="2268" y="0"/>
                  </a:moveTo>
                  <a:cubicBezTo>
                    <a:pt x="1017" y="0"/>
                    <a:pt x="0" y="994"/>
                    <a:pt x="0" y="2219"/>
                  </a:cubicBezTo>
                  <a:lnTo>
                    <a:pt x="0" y="2850"/>
                  </a:lnTo>
                  <a:lnTo>
                    <a:pt x="650" y="2850"/>
                  </a:lnTo>
                  <a:lnTo>
                    <a:pt x="650" y="2219"/>
                  </a:lnTo>
                  <a:cubicBezTo>
                    <a:pt x="650" y="1346"/>
                    <a:pt x="1376" y="631"/>
                    <a:pt x="2268" y="631"/>
                  </a:cubicBezTo>
                  <a:lnTo>
                    <a:pt x="226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541;p67">
              <a:extLst>
                <a:ext uri="{FF2B5EF4-FFF2-40B4-BE49-F238E27FC236}">
                  <a16:creationId xmlns:a16="http://schemas.microsoft.com/office/drawing/2014/main" id="{C8E2826F-5C40-8C34-1F0D-A48FF4385789}"/>
                </a:ext>
              </a:extLst>
            </p:cNvPr>
            <p:cNvSpPr/>
            <p:nvPr/>
          </p:nvSpPr>
          <p:spPr>
            <a:xfrm>
              <a:off x="4822930" y="3599075"/>
              <a:ext cx="122278" cy="71781"/>
            </a:xfrm>
            <a:custGeom>
              <a:avLst/>
              <a:gdLst/>
              <a:ahLst/>
              <a:cxnLst/>
              <a:rect l="l" t="t" r="r" b="b"/>
              <a:pathLst>
                <a:path w="3240" h="1902" extrusionOk="0">
                  <a:moveTo>
                    <a:pt x="0" y="0"/>
                  </a:moveTo>
                  <a:lnTo>
                    <a:pt x="0" y="1902"/>
                  </a:lnTo>
                  <a:lnTo>
                    <a:pt x="3240" y="1902"/>
                  </a:lnTo>
                  <a:lnTo>
                    <a:pt x="3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542;p67">
              <a:extLst>
                <a:ext uri="{FF2B5EF4-FFF2-40B4-BE49-F238E27FC236}">
                  <a16:creationId xmlns:a16="http://schemas.microsoft.com/office/drawing/2014/main" id="{CFE0E4D0-422D-C83F-186C-E836B88B1C9D}"/>
                </a:ext>
              </a:extLst>
            </p:cNvPr>
            <p:cNvSpPr/>
            <p:nvPr/>
          </p:nvSpPr>
          <p:spPr>
            <a:xfrm>
              <a:off x="4786247" y="3790530"/>
              <a:ext cx="195644" cy="23852"/>
            </a:xfrm>
            <a:custGeom>
              <a:avLst/>
              <a:gdLst/>
              <a:ahLst/>
              <a:cxnLst/>
              <a:rect l="l" t="t" r="r" b="b"/>
              <a:pathLst>
                <a:path w="5184" h="632" extrusionOk="0">
                  <a:moveTo>
                    <a:pt x="1" y="0"/>
                  </a:moveTo>
                  <a:lnTo>
                    <a:pt x="1" y="631"/>
                  </a:lnTo>
                  <a:lnTo>
                    <a:pt x="5183" y="631"/>
                  </a:lnTo>
                  <a:lnTo>
                    <a:pt x="518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43;p67">
              <a:extLst>
                <a:ext uri="{FF2B5EF4-FFF2-40B4-BE49-F238E27FC236}">
                  <a16:creationId xmlns:a16="http://schemas.microsoft.com/office/drawing/2014/main" id="{FD2A76EB-2B21-0278-D067-3EC578B7B107}"/>
                </a:ext>
              </a:extLst>
            </p:cNvPr>
            <p:cNvSpPr/>
            <p:nvPr/>
          </p:nvSpPr>
          <p:spPr>
            <a:xfrm>
              <a:off x="4969701" y="3718597"/>
              <a:ext cx="74235" cy="155564"/>
            </a:xfrm>
            <a:custGeom>
              <a:avLst/>
              <a:gdLst/>
              <a:ahLst/>
              <a:cxnLst/>
              <a:rect l="l" t="t" r="r" b="b"/>
              <a:pathLst>
                <a:path w="1967" h="4122" extrusionOk="0">
                  <a:moveTo>
                    <a:pt x="1" y="1"/>
                  </a:moveTo>
                  <a:lnTo>
                    <a:pt x="1" y="4121"/>
                  </a:lnTo>
                  <a:lnTo>
                    <a:pt x="1967" y="4121"/>
                  </a:lnTo>
                  <a:lnTo>
                    <a:pt x="1967" y="35"/>
                  </a:lnTo>
                  <a:cubicBezTo>
                    <a:pt x="1861" y="16"/>
                    <a:pt x="1751" y="1"/>
                    <a:pt x="16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544;p67">
              <a:extLst>
                <a:ext uri="{FF2B5EF4-FFF2-40B4-BE49-F238E27FC236}">
                  <a16:creationId xmlns:a16="http://schemas.microsoft.com/office/drawing/2014/main" id="{5D26EDC9-96F2-2FCE-8A06-DC10F06BB75B}"/>
                </a:ext>
              </a:extLst>
            </p:cNvPr>
            <p:cNvSpPr/>
            <p:nvPr/>
          </p:nvSpPr>
          <p:spPr>
            <a:xfrm>
              <a:off x="4724353" y="3718597"/>
              <a:ext cx="74197" cy="155564"/>
            </a:xfrm>
            <a:custGeom>
              <a:avLst/>
              <a:gdLst/>
              <a:ahLst/>
              <a:cxnLst/>
              <a:rect l="l" t="t" r="r" b="b"/>
              <a:pathLst>
                <a:path w="1966" h="4122" extrusionOk="0">
                  <a:moveTo>
                    <a:pt x="325" y="1"/>
                  </a:moveTo>
                  <a:cubicBezTo>
                    <a:pt x="215" y="1"/>
                    <a:pt x="102" y="16"/>
                    <a:pt x="0" y="35"/>
                  </a:cubicBezTo>
                  <a:lnTo>
                    <a:pt x="0" y="4121"/>
                  </a:lnTo>
                  <a:lnTo>
                    <a:pt x="1966" y="4121"/>
                  </a:lnTo>
                  <a:lnTo>
                    <a:pt x="19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545;p67">
              <a:extLst>
                <a:ext uri="{FF2B5EF4-FFF2-40B4-BE49-F238E27FC236}">
                  <a16:creationId xmlns:a16="http://schemas.microsoft.com/office/drawing/2014/main" id="{2B917CA0-E660-1344-52A5-5ACDE5A7E460}"/>
                </a:ext>
              </a:extLst>
            </p:cNvPr>
            <p:cNvSpPr/>
            <p:nvPr/>
          </p:nvSpPr>
          <p:spPr>
            <a:xfrm>
              <a:off x="4896372" y="3802343"/>
              <a:ext cx="24456" cy="36004"/>
            </a:xfrm>
            <a:custGeom>
              <a:avLst/>
              <a:gdLst/>
              <a:ahLst/>
              <a:cxnLst/>
              <a:rect l="l" t="t" r="r" b="b"/>
              <a:pathLst>
                <a:path w="648" h="954" extrusionOk="0">
                  <a:moveTo>
                    <a:pt x="1" y="1"/>
                  </a:moveTo>
                  <a:lnTo>
                    <a:pt x="1" y="953"/>
                  </a:lnTo>
                  <a:lnTo>
                    <a:pt x="647" y="953"/>
                  </a:lnTo>
                  <a:lnTo>
                    <a:pt x="647" y="1"/>
                  </a:ln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19126;p44">
            <a:extLst>
              <a:ext uri="{FF2B5EF4-FFF2-40B4-BE49-F238E27FC236}">
                <a16:creationId xmlns:a16="http://schemas.microsoft.com/office/drawing/2014/main" id="{D6CFB945-7325-537B-5DF7-DE3FDC796342}"/>
              </a:ext>
            </a:extLst>
          </p:cNvPr>
          <p:cNvSpPr txBox="1">
            <a:spLocks/>
          </p:cNvSpPr>
          <p:nvPr/>
        </p:nvSpPr>
        <p:spPr>
          <a:xfrm>
            <a:off x="2690617" y="3795965"/>
            <a:ext cx="5393933" cy="954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just"/>
            <a:r>
              <a:rPr lang="en-US" dirty="0"/>
              <a:t>3. Rank Players by Offensive Value / Equivalent players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Nunito"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Nunito" pitchFamily="2" charset="0"/>
              </a:rPr>
              <a:t>Identify the top 3 players with the highest HR over the last 4 seasons on our team and compare it with those from other teams to evaluate potential acquisitions for the next season.</a:t>
            </a:r>
            <a:endParaRPr lang="en-US" dirty="0"/>
          </a:p>
          <a:p>
            <a:pPr marL="0" indent="0" algn="l"/>
            <a:endParaRPr lang="en-US" dirty="0"/>
          </a:p>
        </p:txBody>
      </p:sp>
      <p:grpSp>
        <p:nvGrpSpPr>
          <p:cNvPr id="11" name="Google Shape;22476;p67">
            <a:extLst>
              <a:ext uri="{FF2B5EF4-FFF2-40B4-BE49-F238E27FC236}">
                <a16:creationId xmlns:a16="http://schemas.microsoft.com/office/drawing/2014/main" id="{FE6A6989-C2BA-CB1E-F334-9EFC252E8CB3}"/>
              </a:ext>
            </a:extLst>
          </p:cNvPr>
          <p:cNvGrpSpPr/>
          <p:nvPr/>
        </p:nvGrpSpPr>
        <p:grpSpPr>
          <a:xfrm>
            <a:off x="2132937" y="3795965"/>
            <a:ext cx="417744" cy="408196"/>
            <a:chOff x="7174736" y="3003009"/>
            <a:chExt cx="417744" cy="408196"/>
          </a:xfrm>
        </p:grpSpPr>
        <p:sp>
          <p:nvSpPr>
            <p:cNvPr id="20" name="Google Shape;22477;p67">
              <a:extLst>
                <a:ext uri="{FF2B5EF4-FFF2-40B4-BE49-F238E27FC236}">
                  <a16:creationId xmlns:a16="http://schemas.microsoft.com/office/drawing/2014/main" id="{285BD4DA-5229-7879-BDB6-4CAD573C889C}"/>
                </a:ext>
              </a:extLst>
            </p:cNvPr>
            <p:cNvSpPr/>
            <p:nvPr/>
          </p:nvSpPr>
          <p:spPr>
            <a:xfrm>
              <a:off x="7174736" y="3281644"/>
              <a:ext cx="132543" cy="129561"/>
            </a:xfrm>
            <a:custGeom>
              <a:avLst/>
              <a:gdLst/>
              <a:ahLst/>
              <a:cxnLst/>
              <a:rect l="l" t="t" r="r" b="b"/>
              <a:pathLst>
                <a:path w="3512" h="3433" extrusionOk="0">
                  <a:moveTo>
                    <a:pt x="3058" y="0"/>
                  </a:moveTo>
                  <a:lnTo>
                    <a:pt x="0" y="2990"/>
                  </a:lnTo>
                  <a:lnTo>
                    <a:pt x="227" y="3213"/>
                  </a:lnTo>
                  <a:lnTo>
                    <a:pt x="454" y="3433"/>
                  </a:lnTo>
                  <a:lnTo>
                    <a:pt x="3512" y="443"/>
                  </a:lnTo>
                  <a:lnTo>
                    <a:pt x="3285" y="223"/>
                  </a:lnTo>
                  <a:lnTo>
                    <a:pt x="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478;p67">
              <a:extLst>
                <a:ext uri="{FF2B5EF4-FFF2-40B4-BE49-F238E27FC236}">
                  <a16:creationId xmlns:a16="http://schemas.microsoft.com/office/drawing/2014/main" id="{6EBE62AB-B51A-5A8C-9E3D-F0A6D47A3753}"/>
                </a:ext>
              </a:extLst>
            </p:cNvPr>
            <p:cNvSpPr/>
            <p:nvPr/>
          </p:nvSpPr>
          <p:spPr>
            <a:xfrm>
              <a:off x="7253310" y="3329423"/>
              <a:ext cx="78537" cy="76801"/>
            </a:xfrm>
            <a:custGeom>
              <a:avLst/>
              <a:gdLst/>
              <a:ahLst/>
              <a:cxnLst/>
              <a:rect l="l" t="t" r="r" b="b"/>
              <a:pathLst>
                <a:path w="2081" h="2035" extrusionOk="0">
                  <a:moveTo>
                    <a:pt x="1623" y="1"/>
                  </a:moveTo>
                  <a:lnTo>
                    <a:pt x="1" y="1585"/>
                  </a:lnTo>
                  <a:lnTo>
                    <a:pt x="458" y="2034"/>
                  </a:lnTo>
                  <a:lnTo>
                    <a:pt x="2080" y="447"/>
                  </a:lnTo>
                  <a:lnTo>
                    <a:pt x="16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479;p67">
              <a:extLst>
                <a:ext uri="{FF2B5EF4-FFF2-40B4-BE49-F238E27FC236}">
                  <a16:creationId xmlns:a16="http://schemas.microsoft.com/office/drawing/2014/main" id="{A2AFF1DC-C02C-4716-4753-11A1105C7D06}"/>
                </a:ext>
              </a:extLst>
            </p:cNvPr>
            <p:cNvSpPr/>
            <p:nvPr/>
          </p:nvSpPr>
          <p:spPr>
            <a:xfrm>
              <a:off x="7179981" y="3258660"/>
              <a:ext cx="77367" cy="75782"/>
            </a:xfrm>
            <a:custGeom>
              <a:avLst/>
              <a:gdLst/>
              <a:ahLst/>
              <a:cxnLst/>
              <a:rect l="l" t="t" r="r" b="b"/>
              <a:pathLst>
                <a:path w="2050" h="2008" extrusionOk="0">
                  <a:moveTo>
                    <a:pt x="1592" y="1"/>
                  </a:moveTo>
                  <a:lnTo>
                    <a:pt x="1" y="1558"/>
                  </a:lnTo>
                  <a:lnTo>
                    <a:pt x="458" y="2008"/>
                  </a:lnTo>
                  <a:lnTo>
                    <a:pt x="2050" y="451"/>
                  </a:lnTo>
                  <a:lnTo>
                    <a:pt x="15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480;p67">
              <a:extLst>
                <a:ext uri="{FF2B5EF4-FFF2-40B4-BE49-F238E27FC236}">
                  <a16:creationId xmlns:a16="http://schemas.microsoft.com/office/drawing/2014/main" id="{5BEA5A91-C8D3-FF00-DFA6-F30ABB49A733}"/>
                </a:ext>
              </a:extLst>
            </p:cNvPr>
            <p:cNvSpPr/>
            <p:nvPr/>
          </p:nvSpPr>
          <p:spPr>
            <a:xfrm>
              <a:off x="7274445" y="3003160"/>
              <a:ext cx="317469" cy="310600"/>
            </a:xfrm>
            <a:custGeom>
              <a:avLst/>
              <a:gdLst/>
              <a:ahLst/>
              <a:cxnLst/>
              <a:rect l="l" t="t" r="r" b="b"/>
              <a:pathLst>
                <a:path w="8412" h="8230" extrusionOk="0">
                  <a:moveTo>
                    <a:pt x="4057" y="1"/>
                  </a:moveTo>
                  <a:cubicBezTo>
                    <a:pt x="3036" y="31"/>
                    <a:pt x="2011" y="439"/>
                    <a:pt x="1225" y="1199"/>
                  </a:cubicBezTo>
                  <a:cubicBezTo>
                    <a:pt x="450" y="1966"/>
                    <a:pt x="34" y="2968"/>
                    <a:pt x="0" y="3970"/>
                  </a:cubicBezTo>
                  <a:lnTo>
                    <a:pt x="254" y="4299"/>
                  </a:lnTo>
                  <a:lnTo>
                    <a:pt x="27" y="4609"/>
                  </a:lnTo>
                  <a:cubicBezTo>
                    <a:pt x="136" y="5497"/>
                    <a:pt x="541" y="6351"/>
                    <a:pt x="1225" y="7032"/>
                  </a:cubicBezTo>
                  <a:cubicBezTo>
                    <a:pt x="1921" y="7704"/>
                    <a:pt x="2794" y="8098"/>
                    <a:pt x="3694" y="8203"/>
                  </a:cubicBezTo>
                  <a:lnTo>
                    <a:pt x="4026" y="7727"/>
                  </a:lnTo>
                  <a:lnTo>
                    <a:pt x="4355" y="8230"/>
                  </a:lnTo>
                  <a:cubicBezTo>
                    <a:pt x="5380" y="8196"/>
                    <a:pt x="6404" y="7791"/>
                    <a:pt x="7186" y="7032"/>
                  </a:cubicBezTo>
                  <a:cubicBezTo>
                    <a:pt x="7965" y="6264"/>
                    <a:pt x="8381" y="5262"/>
                    <a:pt x="8411" y="4261"/>
                  </a:cubicBezTo>
                  <a:lnTo>
                    <a:pt x="8037" y="3887"/>
                  </a:lnTo>
                  <a:lnTo>
                    <a:pt x="8385" y="3614"/>
                  </a:lnTo>
                  <a:cubicBezTo>
                    <a:pt x="8275" y="2734"/>
                    <a:pt x="7874" y="1875"/>
                    <a:pt x="7186" y="1199"/>
                  </a:cubicBezTo>
                  <a:cubicBezTo>
                    <a:pt x="6495" y="526"/>
                    <a:pt x="5618" y="133"/>
                    <a:pt x="4718" y="27"/>
                  </a:cubicBezTo>
                  <a:lnTo>
                    <a:pt x="4438" y="273"/>
                  </a:lnTo>
                  <a:lnTo>
                    <a:pt x="40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481;p67">
              <a:extLst>
                <a:ext uri="{FF2B5EF4-FFF2-40B4-BE49-F238E27FC236}">
                  <a16:creationId xmlns:a16="http://schemas.microsoft.com/office/drawing/2014/main" id="{F53F0279-A15B-3F83-F064-5513CAABAE71}"/>
                </a:ext>
              </a:extLst>
            </p:cNvPr>
            <p:cNvSpPr/>
            <p:nvPr/>
          </p:nvSpPr>
          <p:spPr>
            <a:xfrm>
              <a:off x="7326639" y="3329423"/>
              <a:ext cx="78537" cy="76801"/>
            </a:xfrm>
            <a:custGeom>
              <a:avLst/>
              <a:gdLst/>
              <a:ahLst/>
              <a:cxnLst/>
              <a:rect l="l" t="t" r="r" b="b"/>
              <a:pathLst>
                <a:path w="2081" h="2035" extrusionOk="0">
                  <a:moveTo>
                    <a:pt x="1623" y="1"/>
                  </a:moveTo>
                  <a:lnTo>
                    <a:pt x="1" y="1585"/>
                  </a:lnTo>
                  <a:lnTo>
                    <a:pt x="462" y="2034"/>
                  </a:lnTo>
                  <a:lnTo>
                    <a:pt x="2080" y="447"/>
                  </a:lnTo>
                  <a:lnTo>
                    <a:pt x="16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482;p67">
              <a:extLst>
                <a:ext uri="{FF2B5EF4-FFF2-40B4-BE49-F238E27FC236}">
                  <a16:creationId xmlns:a16="http://schemas.microsoft.com/office/drawing/2014/main" id="{1B795475-ED65-AD05-3C49-C0DB2F14DD8B}"/>
                </a:ext>
              </a:extLst>
            </p:cNvPr>
            <p:cNvSpPr/>
            <p:nvPr/>
          </p:nvSpPr>
          <p:spPr>
            <a:xfrm>
              <a:off x="7179981" y="3185897"/>
              <a:ext cx="78537" cy="76801"/>
            </a:xfrm>
            <a:custGeom>
              <a:avLst/>
              <a:gdLst/>
              <a:ahLst/>
              <a:cxnLst/>
              <a:rect l="l" t="t" r="r" b="b"/>
              <a:pathLst>
                <a:path w="2081" h="2035" extrusionOk="0">
                  <a:moveTo>
                    <a:pt x="1619" y="1"/>
                  </a:moveTo>
                  <a:lnTo>
                    <a:pt x="1" y="1585"/>
                  </a:lnTo>
                  <a:lnTo>
                    <a:pt x="458" y="2035"/>
                  </a:lnTo>
                  <a:lnTo>
                    <a:pt x="2080" y="447"/>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483;p67">
              <a:extLst>
                <a:ext uri="{FF2B5EF4-FFF2-40B4-BE49-F238E27FC236}">
                  <a16:creationId xmlns:a16="http://schemas.microsoft.com/office/drawing/2014/main" id="{531EC650-D4E1-9E49-8792-80C554CE2869}"/>
                </a:ext>
              </a:extLst>
            </p:cNvPr>
            <p:cNvSpPr/>
            <p:nvPr/>
          </p:nvSpPr>
          <p:spPr>
            <a:xfrm>
              <a:off x="7274030" y="3003009"/>
              <a:ext cx="189342" cy="184926"/>
            </a:xfrm>
            <a:custGeom>
              <a:avLst/>
              <a:gdLst/>
              <a:ahLst/>
              <a:cxnLst/>
              <a:rect l="l" t="t" r="r" b="b"/>
              <a:pathLst>
                <a:path w="5017" h="4900" extrusionOk="0">
                  <a:moveTo>
                    <a:pt x="4242" y="0"/>
                  </a:moveTo>
                  <a:cubicBezTo>
                    <a:pt x="4184" y="0"/>
                    <a:pt x="4126" y="2"/>
                    <a:pt x="4068" y="5"/>
                  </a:cubicBezTo>
                  <a:cubicBezTo>
                    <a:pt x="4132" y="371"/>
                    <a:pt x="4128" y="745"/>
                    <a:pt x="4064" y="1120"/>
                  </a:cubicBezTo>
                  <a:cubicBezTo>
                    <a:pt x="4064" y="1123"/>
                    <a:pt x="4060" y="1123"/>
                    <a:pt x="4060" y="1123"/>
                  </a:cubicBezTo>
                  <a:lnTo>
                    <a:pt x="3765" y="1048"/>
                  </a:lnTo>
                  <a:lnTo>
                    <a:pt x="3599" y="1660"/>
                  </a:lnTo>
                  <a:lnTo>
                    <a:pt x="3886" y="1736"/>
                  </a:lnTo>
                  <a:cubicBezTo>
                    <a:pt x="3822" y="1917"/>
                    <a:pt x="3739" y="2095"/>
                    <a:pt x="3640" y="2261"/>
                  </a:cubicBezTo>
                  <a:lnTo>
                    <a:pt x="3391" y="2091"/>
                  </a:lnTo>
                  <a:lnTo>
                    <a:pt x="3020" y="2609"/>
                  </a:lnTo>
                  <a:lnTo>
                    <a:pt x="3270" y="2783"/>
                  </a:lnTo>
                  <a:cubicBezTo>
                    <a:pt x="3206" y="2859"/>
                    <a:pt x="3141" y="2927"/>
                    <a:pt x="3070" y="2998"/>
                  </a:cubicBezTo>
                  <a:cubicBezTo>
                    <a:pt x="3002" y="3066"/>
                    <a:pt x="2930" y="3131"/>
                    <a:pt x="2850" y="3191"/>
                  </a:cubicBezTo>
                  <a:lnTo>
                    <a:pt x="2676" y="2949"/>
                  </a:lnTo>
                  <a:lnTo>
                    <a:pt x="2143" y="3312"/>
                  </a:lnTo>
                  <a:lnTo>
                    <a:pt x="2321" y="3554"/>
                  </a:lnTo>
                  <a:lnTo>
                    <a:pt x="2317" y="3554"/>
                  </a:lnTo>
                  <a:cubicBezTo>
                    <a:pt x="2143" y="3656"/>
                    <a:pt x="1962" y="3739"/>
                    <a:pt x="1781" y="3796"/>
                  </a:cubicBezTo>
                  <a:lnTo>
                    <a:pt x="1705" y="3512"/>
                  </a:lnTo>
                  <a:lnTo>
                    <a:pt x="1077" y="3675"/>
                  </a:lnTo>
                  <a:lnTo>
                    <a:pt x="1157" y="3966"/>
                  </a:lnTo>
                  <a:lnTo>
                    <a:pt x="1153" y="3966"/>
                  </a:lnTo>
                  <a:cubicBezTo>
                    <a:pt x="958" y="3999"/>
                    <a:pt x="762" y="4015"/>
                    <a:pt x="566" y="4015"/>
                  </a:cubicBezTo>
                  <a:cubicBezTo>
                    <a:pt x="381" y="4015"/>
                    <a:pt x="196" y="4001"/>
                    <a:pt x="11" y="3974"/>
                  </a:cubicBezTo>
                  <a:lnTo>
                    <a:pt x="11" y="3974"/>
                  </a:lnTo>
                  <a:cubicBezTo>
                    <a:pt x="0" y="4189"/>
                    <a:pt x="11" y="4405"/>
                    <a:pt x="38" y="4613"/>
                  </a:cubicBezTo>
                  <a:cubicBezTo>
                    <a:pt x="208" y="4631"/>
                    <a:pt x="374" y="4647"/>
                    <a:pt x="544" y="4647"/>
                  </a:cubicBezTo>
                  <a:cubicBezTo>
                    <a:pt x="801" y="4647"/>
                    <a:pt x="1070" y="4620"/>
                    <a:pt x="1319" y="4575"/>
                  </a:cubicBezTo>
                  <a:lnTo>
                    <a:pt x="1323" y="4575"/>
                  </a:lnTo>
                  <a:lnTo>
                    <a:pt x="1414" y="4900"/>
                  </a:lnTo>
                  <a:lnTo>
                    <a:pt x="2038" y="4737"/>
                  </a:lnTo>
                  <a:lnTo>
                    <a:pt x="1951" y="4412"/>
                  </a:lnTo>
                  <a:cubicBezTo>
                    <a:pt x="2208" y="4329"/>
                    <a:pt x="2453" y="4216"/>
                    <a:pt x="2692" y="4076"/>
                  </a:cubicBezTo>
                  <a:lnTo>
                    <a:pt x="2888" y="4348"/>
                  </a:lnTo>
                  <a:lnTo>
                    <a:pt x="3421" y="3985"/>
                  </a:lnTo>
                  <a:lnTo>
                    <a:pt x="3225" y="3713"/>
                  </a:lnTo>
                  <a:cubicBezTo>
                    <a:pt x="3330" y="3630"/>
                    <a:pt x="3432" y="3543"/>
                    <a:pt x="3531" y="3448"/>
                  </a:cubicBezTo>
                  <a:cubicBezTo>
                    <a:pt x="3629" y="3354"/>
                    <a:pt x="3720" y="3252"/>
                    <a:pt x="3807" y="3150"/>
                  </a:cubicBezTo>
                  <a:lnTo>
                    <a:pt x="4083" y="3339"/>
                  </a:lnTo>
                  <a:lnTo>
                    <a:pt x="4453" y="2817"/>
                  </a:lnTo>
                  <a:lnTo>
                    <a:pt x="4173" y="2628"/>
                  </a:lnTo>
                  <a:cubicBezTo>
                    <a:pt x="4317" y="2394"/>
                    <a:pt x="4430" y="2152"/>
                    <a:pt x="4517" y="1898"/>
                  </a:cubicBezTo>
                  <a:lnTo>
                    <a:pt x="4850" y="1989"/>
                  </a:lnTo>
                  <a:lnTo>
                    <a:pt x="5016" y="1377"/>
                  </a:lnTo>
                  <a:lnTo>
                    <a:pt x="4691" y="1290"/>
                  </a:lnTo>
                  <a:cubicBezTo>
                    <a:pt x="4691" y="1286"/>
                    <a:pt x="4691" y="1286"/>
                    <a:pt x="4691" y="1286"/>
                  </a:cubicBezTo>
                  <a:cubicBezTo>
                    <a:pt x="4767" y="874"/>
                    <a:pt x="4782" y="447"/>
                    <a:pt x="4729" y="31"/>
                  </a:cubicBezTo>
                  <a:cubicBezTo>
                    <a:pt x="4567" y="11"/>
                    <a:pt x="4405" y="0"/>
                    <a:pt x="42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484;p67">
              <a:extLst>
                <a:ext uri="{FF2B5EF4-FFF2-40B4-BE49-F238E27FC236}">
                  <a16:creationId xmlns:a16="http://schemas.microsoft.com/office/drawing/2014/main" id="{169AB90E-DEDA-589D-8272-DD7A9E4C2963}"/>
                </a:ext>
              </a:extLst>
            </p:cNvPr>
            <p:cNvSpPr/>
            <p:nvPr/>
          </p:nvSpPr>
          <p:spPr>
            <a:xfrm>
              <a:off x="7402987" y="3128835"/>
              <a:ext cx="189493" cy="185077"/>
            </a:xfrm>
            <a:custGeom>
              <a:avLst/>
              <a:gdLst/>
              <a:ahLst/>
              <a:cxnLst/>
              <a:rect l="l" t="t" r="r" b="b"/>
              <a:pathLst>
                <a:path w="5021" h="4904" extrusionOk="0">
                  <a:moveTo>
                    <a:pt x="3607" y="1"/>
                  </a:moveTo>
                  <a:lnTo>
                    <a:pt x="2979" y="167"/>
                  </a:lnTo>
                  <a:lnTo>
                    <a:pt x="3066" y="488"/>
                  </a:lnTo>
                  <a:cubicBezTo>
                    <a:pt x="2809" y="575"/>
                    <a:pt x="2559" y="689"/>
                    <a:pt x="2325" y="829"/>
                  </a:cubicBezTo>
                  <a:lnTo>
                    <a:pt x="2129" y="553"/>
                  </a:lnTo>
                  <a:lnTo>
                    <a:pt x="1599" y="919"/>
                  </a:lnTo>
                  <a:lnTo>
                    <a:pt x="1792" y="1184"/>
                  </a:lnTo>
                  <a:cubicBezTo>
                    <a:pt x="1686" y="1275"/>
                    <a:pt x="1584" y="1362"/>
                    <a:pt x="1486" y="1456"/>
                  </a:cubicBezTo>
                  <a:cubicBezTo>
                    <a:pt x="1391" y="1551"/>
                    <a:pt x="1301" y="1653"/>
                    <a:pt x="1210" y="1755"/>
                  </a:cubicBezTo>
                  <a:lnTo>
                    <a:pt x="938" y="1566"/>
                  </a:lnTo>
                  <a:lnTo>
                    <a:pt x="564" y="2084"/>
                  </a:lnTo>
                  <a:lnTo>
                    <a:pt x="843" y="2276"/>
                  </a:lnTo>
                  <a:cubicBezTo>
                    <a:pt x="703" y="2503"/>
                    <a:pt x="586" y="2749"/>
                    <a:pt x="496" y="3002"/>
                  </a:cubicBezTo>
                  <a:lnTo>
                    <a:pt x="170" y="2915"/>
                  </a:lnTo>
                  <a:lnTo>
                    <a:pt x="0" y="3528"/>
                  </a:lnTo>
                  <a:lnTo>
                    <a:pt x="329" y="3615"/>
                  </a:lnTo>
                  <a:cubicBezTo>
                    <a:pt x="329" y="3615"/>
                    <a:pt x="329" y="3618"/>
                    <a:pt x="329" y="3618"/>
                  </a:cubicBezTo>
                  <a:cubicBezTo>
                    <a:pt x="250" y="4030"/>
                    <a:pt x="238" y="4454"/>
                    <a:pt x="288" y="4873"/>
                  </a:cubicBezTo>
                  <a:cubicBezTo>
                    <a:pt x="458" y="4892"/>
                    <a:pt x="632" y="4904"/>
                    <a:pt x="802" y="4904"/>
                  </a:cubicBezTo>
                  <a:cubicBezTo>
                    <a:pt x="851" y="4904"/>
                    <a:pt x="896" y="4904"/>
                    <a:pt x="949" y="4900"/>
                  </a:cubicBezTo>
                  <a:cubicBezTo>
                    <a:pt x="885" y="4526"/>
                    <a:pt x="892" y="4151"/>
                    <a:pt x="957" y="3785"/>
                  </a:cubicBezTo>
                  <a:cubicBezTo>
                    <a:pt x="957" y="3781"/>
                    <a:pt x="957" y="3781"/>
                    <a:pt x="957" y="3777"/>
                  </a:cubicBezTo>
                  <a:lnTo>
                    <a:pt x="1252" y="3857"/>
                  </a:lnTo>
                  <a:lnTo>
                    <a:pt x="1422" y="3244"/>
                  </a:lnTo>
                  <a:lnTo>
                    <a:pt x="1127" y="3169"/>
                  </a:lnTo>
                  <a:cubicBezTo>
                    <a:pt x="1191" y="2983"/>
                    <a:pt x="1274" y="2806"/>
                    <a:pt x="1376" y="2643"/>
                  </a:cubicBezTo>
                  <a:lnTo>
                    <a:pt x="1626" y="2813"/>
                  </a:lnTo>
                  <a:lnTo>
                    <a:pt x="1996" y="2292"/>
                  </a:lnTo>
                  <a:lnTo>
                    <a:pt x="1747" y="2121"/>
                  </a:lnTo>
                  <a:cubicBezTo>
                    <a:pt x="1811" y="2046"/>
                    <a:pt x="1875" y="1978"/>
                    <a:pt x="1947" y="1906"/>
                  </a:cubicBezTo>
                  <a:cubicBezTo>
                    <a:pt x="2019" y="1838"/>
                    <a:pt x="2091" y="1774"/>
                    <a:pt x="2166" y="1709"/>
                  </a:cubicBezTo>
                  <a:lnTo>
                    <a:pt x="2344" y="1955"/>
                  </a:lnTo>
                  <a:lnTo>
                    <a:pt x="2873" y="1592"/>
                  </a:lnTo>
                  <a:lnTo>
                    <a:pt x="2699" y="1350"/>
                  </a:lnTo>
                  <a:cubicBezTo>
                    <a:pt x="2869" y="1248"/>
                    <a:pt x="3047" y="1165"/>
                    <a:pt x="3236" y="1101"/>
                  </a:cubicBezTo>
                  <a:lnTo>
                    <a:pt x="3316" y="1392"/>
                  </a:lnTo>
                  <a:lnTo>
                    <a:pt x="3939" y="1226"/>
                  </a:lnTo>
                  <a:lnTo>
                    <a:pt x="3860" y="938"/>
                  </a:lnTo>
                  <a:lnTo>
                    <a:pt x="3867" y="938"/>
                  </a:lnTo>
                  <a:cubicBezTo>
                    <a:pt x="4066" y="904"/>
                    <a:pt x="4266" y="886"/>
                    <a:pt x="4467" y="886"/>
                  </a:cubicBezTo>
                  <a:cubicBezTo>
                    <a:pt x="4646" y="886"/>
                    <a:pt x="4826" y="900"/>
                    <a:pt x="5005" y="931"/>
                  </a:cubicBezTo>
                  <a:cubicBezTo>
                    <a:pt x="5020" y="715"/>
                    <a:pt x="5005" y="500"/>
                    <a:pt x="4979" y="284"/>
                  </a:cubicBezTo>
                  <a:cubicBezTo>
                    <a:pt x="4807" y="265"/>
                    <a:pt x="4635" y="255"/>
                    <a:pt x="4462" y="255"/>
                  </a:cubicBezTo>
                  <a:cubicBezTo>
                    <a:pt x="4205" y="255"/>
                    <a:pt x="3949" y="277"/>
                    <a:pt x="3697" y="322"/>
                  </a:cubicBezTo>
                  <a:lnTo>
                    <a:pt x="3694" y="322"/>
                  </a:lnTo>
                  <a:lnTo>
                    <a:pt x="36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22">
          <a:extLst>
            <a:ext uri="{FF2B5EF4-FFF2-40B4-BE49-F238E27FC236}">
              <a16:creationId xmlns:a16="http://schemas.microsoft.com/office/drawing/2014/main" id="{786723B6-2747-4272-8E2E-E376BA7750E1}"/>
            </a:ext>
          </a:extLst>
        </p:cNvPr>
        <p:cNvGrpSpPr/>
        <p:nvPr/>
      </p:nvGrpSpPr>
      <p:grpSpPr>
        <a:xfrm>
          <a:off x="0" y="0"/>
          <a:ext cx="0" cy="0"/>
          <a:chOff x="0" y="0"/>
          <a:chExt cx="0" cy="0"/>
        </a:xfrm>
      </p:grpSpPr>
      <p:grpSp>
        <p:nvGrpSpPr>
          <p:cNvPr id="19127" name="Google Shape;19127;p44">
            <a:extLst>
              <a:ext uri="{FF2B5EF4-FFF2-40B4-BE49-F238E27FC236}">
                <a16:creationId xmlns:a16="http://schemas.microsoft.com/office/drawing/2014/main" id="{DEED69F8-2BF5-1211-7423-245BF1CA2E52}"/>
              </a:ext>
            </a:extLst>
          </p:cNvPr>
          <p:cNvGrpSpPr/>
          <p:nvPr/>
        </p:nvGrpSpPr>
        <p:grpSpPr>
          <a:xfrm>
            <a:off x="480496" y="1170227"/>
            <a:ext cx="1266196" cy="2912646"/>
            <a:chOff x="3905438" y="1691465"/>
            <a:chExt cx="1266196" cy="2912646"/>
          </a:xfrm>
        </p:grpSpPr>
        <p:grpSp>
          <p:nvGrpSpPr>
            <p:cNvPr id="19128" name="Google Shape;19128;p44">
              <a:extLst>
                <a:ext uri="{FF2B5EF4-FFF2-40B4-BE49-F238E27FC236}">
                  <a16:creationId xmlns:a16="http://schemas.microsoft.com/office/drawing/2014/main" id="{2E83F6E1-E9D4-C105-318F-794C066D48D7}"/>
                </a:ext>
              </a:extLst>
            </p:cNvPr>
            <p:cNvGrpSpPr/>
            <p:nvPr/>
          </p:nvGrpSpPr>
          <p:grpSpPr>
            <a:xfrm>
              <a:off x="3972363" y="1691465"/>
              <a:ext cx="1199271" cy="2912646"/>
              <a:chOff x="6315195" y="1920530"/>
              <a:chExt cx="175437" cy="426043"/>
            </a:xfrm>
          </p:grpSpPr>
          <p:sp>
            <p:nvSpPr>
              <p:cNvPr id="19129" name="Google Shape;19129;p44">
                <a:extLst>
                  <a:ext uri="{FF2B5EF4-FFF2-40B4-BE49-F238E27FC236}">
                    <a16:creationId xmlns:a16="http://schemas.microsoft.com/office/drawing/2014/main" id="{3175D2DF-1AC2-2FB3-2CA9-FAD49CD4DE89}"/>
                  </a:ext>
                </a:extLst>
              </p:cNvPr>
              <p:cNvSpPr/>
              <p:nvPr/>
            </p:nvSpPr>
            <p:spPr>
              <a:xfrm>
                <a:off x="6407544" y="1944703"/>
                <a:ext cx="48921" cy="17754"/>
              </a:xfrm>
              <a:custGeom>
                <a:avLst/>
                <a:gdLst/>
                <a:ahLst/>
                <a:cxnLst/>
                <a:rect l="l" t="t" r="r" b="b"/>
                <a:pathLst>
                  <a:path w="1532" h="556" extrusionOk="0">
                    <a:moveTo>
                      <a:pt x="1512" y="0"/>
                    </a:moveTo>
                    <a:lnTo>
                      <a:pt x="0" y="227"/>
                    </a:lnTo>
                    <a:lnTo>
                      <a:pt x="541" y="556"/>
                    </a:lnTo>
                    <a:cubicBezTo>
                      <a:pt x="541" y="556"/>
                      <a:pt x="1531" y="65"/>
                      <a:pt x="1512" y="0"/>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0" name="Google Shape;19130;p44">
                <a:extLst>
                  <a:ext uri="{FF2B5EF4-FFF2-40B4-BE49-F238E27FC236}">
                    <a16:creationId xmlns:a16="http://schemas.microsoft.com/office/drawing/2014/main" id="{384617B9-C8F1-B4E4-B1AC-60CC401A5F3A}"/>
                  </a:ext>
                </a:extLst>
              </p:cNvPr>
              <p:cNvSpPr/>
              <p:nvPr/>
            </p:nvSpPr>
            <p:spPr>
              <a:xfrm>
                <a:off x="6383147" y="1930493"/>
                <a:ext cx="52657" cy="57095"/>
              </a:xfrm>
              <a:custGeom>
                <a:avLst/>
                <a:gdLst/>
                <a:ahLst/>
                <a:cxnLst/>
                <a:rect l="l" t="t" r="r" b="b"/>
                <a:pathLst>
                  <a:path w="1649" h="1788" extrusionOk="0">
                    <a:moveTo>
                      <a:pt x="775" y="1"/>
                    </a:moveTo>
                    <a:cubicBezTo>
                      <a:pt x="695" y="1"/>
                      <a:pt x="613" y="16"/>
                      <a:pt x="530" y="48"/>
                    </a:cubicBezTo>
                    <a:cubicBezTo>
                      <a:pt x="144" y="196"/>
                      <a:pt x="1" y="702"/>
                      <a:pt x="182" y="1167"/>
                    </a:cubicBezTo>
                    <a:cubicBezTo>
                      <a:pt x="325" y="1539"/>
                      <a:pt x="574" y="1787"/>
                      <a:pt x="878" y="1787"/>
                    </a:cubicBezTo>
                    <a:cubicBezTo>
                      <a:pt x="952" y="1787"/>
                      <a:pt x="1029" y="1773"/>
                      <a:pt x="1108" y="1742"/>
                    </a:cubicBezTo>
                    <a:cubicBezTo>
                      <a:pt x="1520" y="1583"/>
                      <a:pt x="1649" y="1043"/>
                      <a:pt x="1467" y="578"/>
                    </a:cubicBezTo>
                    <a:cubicBezTo>
                      <a:pt x="1328" y="212"/>
                      <a:pt x="1069" y="1"/>
                      <a:pt x="775" y="1"/>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1" name="Google Shape;19131;p44">
                <a:extLst>
                  <a:ext uri="{FF2B5EF4-FFF2-40B4-BE49-F238E27FC236}">
                    <a16:creationId xmlns:a16="http://schemas.microsoft.com/office/drawing/2014/main" id="{3E306C8E-BADB-A20B-E247-F0009C19FBC0}"/>
                  </a:ext>
                </a:extLst>
              </p:cNvPr>
              <p:cNvSpPr/>
              <p:nvPr/>
            </p:nvSpPr>
            <p:spPr>
              <a:xfrm>
                <a:off x="6383051" y="1928705"/>
                <a:ext cx="51188" cy="58245"/>
              </a:xfrm>
              <a:custGeom>
                <a:avLst/>
                <a:gdLst/>
                <a:ahLst/>
                <a:cxnLst/>
                <a:rect l="l" t="t" r="r" b="b"/>
                <a:pathLst>
                  <a:path w="1603" h="1824" extrusionOk="0">
                    <a:moveTo>
                      <a:pt x="709" y="1"/>
                    </a:moveTo>
                    <a:cubicBezTo>
                      <a:pt x="635" y="1"/>
                      <a:pt x="559" y="15"/>
                      <a:pt x="484" y="44"/>
                    </a:cubicBezTo>
                    <a:cubicBezTo>
                      <a:pt x="113" y="188"/>
                      <a:pt x="0" y="675"/>
                      <a:pt x="178" y="1144"/>
                    </a:cubicBezTo>
                    <a:cubicBezTo>
                      <a:pt x="329" y="1534"/>
                      <a:pt x="568" y="1824"/>
                      <a:pt x="871" y="1824"/>
                    </a:cubicBezTo>
                    <a:cubicBezTo>
                      <a:pt x="932" y="1824"/>
                      <a:pt x="996" y="1812"/>
                      <a:pt x="1062" y="1787"/>
                    </a:cubicBezTo>
                    <a:cubicBezTo>
                      <a:pt x="1455" y="1632"/>
                      <a:pt x="1603" y="1061"/>
                      <a:pt x="1421" y="592"/>
                    </a:cubicBezTo>
                    <a:cubicBezTo>
                      <a:pt x="1280" y="218"/>
                      <a:pt x="1003" y="1"/>
                      <a:pt x="709" y="1"/>
                    </a:cubicBezTo>
                    <a:close/>
                  </a:path>
                </a:pathLst>
              </a:custGeom>
              <a:solidFill>
                <a:srgbClr val="51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2" name="Google Shape;19132;p44">
                <a:extLst>
                  <a:ext uri="{FF2B5EF4-FFF2-40B4-BE49-F238E27FC236}">
                    <a16:creationId xmlns:a16="http://schemas.microsoft.com/office/drawing/2014/main" id="{BBD57A9C-DC0A-9669-90AD-926194D6C4C4}"/>
                  </a:ext>
                </a:extLst>
              </p:cNvPr>
              <p:cNvSpPr/>
              <p:nvPr/>
            </p:nvSpPr>
            <p:spPr>
              <a:xfrm>
                <a:off x="6417443" y="1945533"/>
                <a:ext cx="35381" cy="15743"/>
              </a:xfrm>
              <a:custGeom>
                <a:avLst/>
                <a:gdLst/>
                <a:ahLst/>
                <a:cxnLst/>
                <a:rect l="l" t="t" r="r" b="b"/>
                <a:pathLst>
                  <a:path w="1108" h="493" extrusionOk="0">
                    <a:moveTo>
                      <a:pt x="1089" y="1"/>
                    </a:moveTo>
                    <a:lnTo>
                      <a:pt x="0" y="243"/>
                    </a:lnTo>
                    <a:lnTo>
                      <a:pt x="159" y="492"/>
                    </a:lnTo>
                    <a:cubicBezTo>
                      <a:pt x="159" y="492"/>
                      <a:pt x="1108" y="69"/>
                      <a:pt x="1089" y="1"/>
                    </a:cubicBezTo>
                    <a:close/>
                  </a:path>
                </a:pathLst>
              </a:custGeom>
              <a:solidFill>
                <a:srgbClr val="51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3" name="Google Shape;19133;p44">
                <a:extLst>
                  <a:ext uri="{FF2B5EF4-FFF2-40B4-BE49-F238E27FC236}">
                    <a16:creationId xmlns:a16="http://schemas.microsoft.com/office/drawing/2014/main" id="{5805DD21-2400-86BB-7AF3-6540C474E737}"/>
                  </a:ext>
                </a:extLst>
              </p:cNvPr>
              <p:cNvSpPr/>
              <p:nvPr/>
            </p:nvSpPr>
            <p:spPr>
              <a:xfrm>
                <a:off x="6404765" y="1981138"/>
                <a:ext cx="22129" cy="42885"/>
              </a:xfrm>
              <a:custGeom>
                <a:avLst/>
                <a:gdLst/>
                <a:ahLst/>
                <a:cxnLst/>
                <a:rect l="l" t="t" r="r" b="b"/>
                <a:pathLst>
                  <a:path w="693" h="1343" extrusionOk="0">
                    <a:moveTo>
                      <a:pt x="0" y="1"/>
                    </a:moveTo>
                    <a:lnTo>
                      <a:pt x="23" y="1226"/>
                    </a:lnTo>
                    <a:cubicBezTo>
                      <a:pt x="69" y="1317"/>
                      <a:pt x="196" y="1343"/>
                      <a:pt x="327" y="1343"/>
                    </a:cubicBezTo>
                    <a:cubicBezTo>
                      <a:pt x="505" y="1343"/>
                      <a:pt x="692" y="1294"/>
                      <a:pt x="692" y="1294"/>
                    </a:cubicBezTo>
                    <a:lnTo>
                      <a:pt x="556" y="258"/>
                    </a:lnTo>
                    <a:lnTo>
                      <a:pt x="0" y="1"/>
                    </a:ln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4" name="Google Shape;19134;p44">
                <a:extLst>
                  <a:ext uri="{FF2B5EF4-FFF2-40B4-BE49-F238E27FC236}">
                    <a16:creationId xmlns:a16="http://schemas.microsoft.com/office/drawing/2014/main" id="{97C9FD0B-C900-5CD3-085B-4F477D9D8EDB}"/>
                  </a:ext>
                </a:extLst>
              </p:cNvPr>
              <p:cNvSpPr/>
              <p:nvPr/>
            </p:nvSpPr>
            <p:spPr>
              <a:xfrm>
                <a:off x="6450876" y="2133711"/>
                <a:ext cx="3417" cy="5716"/>
              </a:xfrm>
              <a:custGeom>
                <a:avLst/>
                <a:gdLst/>
                <a:ahLst/>
                <a:cxnLst/>
                <a:rect l="l" t="t" r="r" b="b"/>
                <a:pathLst>
                  <a:path w="107" h="179" extrusionOk="0">
                    <a:moveTo>
                      <a:pt x="76" y="1"/>
                    </a:moveTo>
                    <a:cubicBezTo>
                      <a:pt x="50" y="1"/>
                      <a:pt x="23" y="34"/>
                      <a:pt x="12" y="80"/>
                    </a:cubicBezTo>
                    <a:cubicBezTo>
                      <a:pt x="0" y="129"/>
                      <a:pt x="8" y="171"/>
                      <a:pt x="34" y="179"/>
                    </a:cubicBezTo>
                    <a:cubicBezTo>
                      <a:pt x="36" y="179"/>
                      <a:pt x="37" y="179"/>
                      <a:pt x="38" y="179"/>
                    </a:cubicBezTo>
                    <a:cubicBezTo>
                      <a:pt x="63" y="179"/>
                      <a:pt x="80" y="139"/>
                      <a:pt x="91" y="92"/>
                    </a:cubicBezTo>
                    <a:cubicBezTo>
                      <a:pt x="103" y="43"/>
                      <a:pt x="106" y="5"/>
                      <a:pt x="80" y="1"/>
                    </a:cubicBezTo>
                    <a:cubicBezTo>
                      <a:pt x="79" y="1"/>
                      <a:pt x="77" y="1"/>
                      <a:pt x="76"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5" name="Google Shape;19135;p44">
                <a:extLst>
                  <a:ext uri="{FF2B5EF4-FFF2-40B4-BE49-F238E27FC236}">
                    <a16:creationId xmlns:a16="http://schemas.microsoft.com/office/drawing/2014/main" id="{9547C37B-2B4D-B8CE-A676-2673E2B7690C}"/>
                  </a:ext>
                </a:extLst>
              </p:cNvPr>
              <p:cNvSpPr/>
              <p:nvPr/>
            </p:nvSpPr>
            <p:spPr>
              <a:xfrm>
                <a:off x="6452696" y="2134318"/>
                <a:ext cx="3385" cy="5716"/>
              </a:xfrm>
              <a:custGeom>
                <a:avLst/>
                <a:gdLst/>
                <a:ahLst/>
                <a:cxnLst/>
                <a:rect l="l" t="t" r="r" b="b"/>
                <a:pathLst>
                  <a:path w="106" h="179" extrusionOk="0">
                    <a:moveTo>
                      <a:pt x="75" y="1"/>
                    </a:moveTo>
                    <a:cubicBezTo>
                      <a:pt x="50" y="1"/>
                      <a:pt x="22" y="34"/>
                      <a:pt x="12" y="80"/>
                    </a:cubicBezTo>
                    <a:cubicBezTo>
                      <a:pt x="0" y="129"/>
                      <a:pt x="8" y="171"/>
                      <a:pt x="34" y="179"/>
                    </a:cubicBezTo>
                    <a:cubicBezTo>
                      <a:pt x="35" y="179"/>
                      <a:pt x="36" y="179"/>
                      <a:pt x="38" y="179"/>
                    </a:cubicBezTo>
                    <a:cubicBezTo>
                      <a:pt x="62" y="179"/>
                      <a:pt x="80" y="139"/>
                      <a:pt x="91" y="92"/>
                    </a:cubicBezTo>
                    <a:cubicBezTo>
                      <a:pt x="106" y="42"/>
                      <a:pt x="106" y="5"/>
                      <a:pt x="80" y="1"/>
                    </a:cubicBezTo>
                    <a:cubicBezTo>
                      <a:pt x="78" y="1"/>
                      <a:pt x="77" y="1"/>
                      <a:pt x="75"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6" name="Google Shape;19136;p44">
                <a:extLst>
                  <a:ext uri="{FF2B5EF4-FFF2-40B4-BE49-F238E27FC236}">
                    <a16:creationId xmlns:a16="http://schemas.microsoft.com/office/drawing/2014/main" id="{F1527A31-104A-BA9B-57DA-5959FB4F551A}"/>
                  </a:ext>
                </a:extLst>
              </p:cNvPr>
              <p:cNvSpPr/>
              <p:nvPr/>
            </p:nvSpPr>
            <p:spPr>
              <a:xfrm>
                <a:off x="6448098" y="2137064"/>
                <a:ext cx="7025" cy="3002"/>
              </a:xfrm>
              <a:custGeom>
                <a:avLst/>
                <a:gdLst/>
                <a:ahLst/>
                <a:cxnLst/>
                <a:rect l="l" t="t" r="r" b="b"/>
                <a:pathLst>
                  <a:path w="220" h="94" extrusionOk="0">
                    <a:moveTo>
                      <a:pt x="115" y="0"/>
                    </a:moveTo>
                    <a:cubicBezTo>
                      <a:pt x="71" y="0"/>
                      <a:pt x="21" y="25"/>
                      <a:pt x="12" y="43"/>
                    </a:cubicBezTo>
                    <a:cubicBezTo>
                      <a:pt x="1" y="66"/>
                      <a:pt x="65" y="62"/>
                      <a:pt x="114" y="81"/>
                    </a:cubicBezTo>
                    <a:cubicBezTo>
                      <a:pt x="137" y="89"/>
                      <a:pt x="157" y="93"/>
                      <a:pt x="174" y="93"/>
                    </a:cubicBezTo>
                    <a:cubicBezTo>
                      <a:pt x="190" y="93"/>
                      <a:pt x="203" y="89"/>
                      <a:pt x="208" y="77"/>
                    </a:cubicBezTo>
                    <a:cubicBezTo>
                      <a:pt x="220" y="55"/>
                      <a:pt x="193" y="21"/>
                      <a:pt x="148" y="6"/>
                    </a:cubicBezTo>
                    <a:cubicBezTo>
                      <a:pt x="138" y="2"/>
                      <a:pt x="127" y="0"/>
                      <a:pt x="115"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7" name="Google Shape;19137;p44">
                <a:extLst>
                  <a:ext uri="{FF2B5EF4-FFF2-40B4-BE49-F238E27FC236}">
                    <a16:creationId xmlns:a16="http://schemas.microsoft.com/office/drawing/2014/main" id="{7BD27157-86AA-D9AD-E568-45AABF8F5121}"/>
                  </a:ext>
                </a:extLst>
              </p:cNvPr>
              <p:cNvSpPr/>
              <p:nvPr/>
            </p:nvSpPr>
            <p:spPr>
              <a:xfrm>
                <a:off x="6443979" y="2125281"/>
                <a:ext cx="11144" cy="13923"/>
              </a:xfrm>
              <a:custGeom>
                <a:avLst/>
                <a:gdLst/>
                <a:ahLst/>
                <a:cxnLst/>
                <a:rect l="l" t="t" r="r" b="b"/>
                <a:pathLst>
                  <a:path w="349" h="436" extrusionOk="0">
                    <a:moveTo>
                      <a:pt x="262" y="0"/>
                    </a:moveTo>
                    <a:cubicBezTo>
                      <a:pt x="213" y="72"/>
                      <a:pt x="1" y="344"/>
                      <a:pt x="77" y="401"/>
                    </a:cubicBezTo>
                    <a:cubicBezTo>
                      <a:pt x="98" y="416"/>
                      <a:pt x="131" y="436"/>
                      <a:pt x="167" y="436"/>
                    </a:cubicBezTo>
                    <a:cubicBezTo>
                      <a:pt x="195" y="436"/>
                      <a:pt x="224" y="424"/>
                      <a:pt x="250" y="390"/>
                    </a:cubicBezTo>
                    <a:cubicBezTo>
                      <a:pt x="300" y="329"/>
                      <a:pt x="349" y="170"/>
                      <a:pt x="349" y="23"/>
                    </a:cubicBezTo>
                    <a:lnTo>
                      <a:pt x="262" y="0"/>
                    </a:ln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8" name="Google Shape;19138;p44">
                <a:extLst>
                  <a:ext uri="{FF2B5EF4-FFF2-40B4-BE49-F238E27FC236}">
                    <a16:creationId xmlns:a16="http://schemas.microsoft.com/office/drawing/2014/main" id="{631CD92F-63A2-0C5A-89FA-3C60FFBDB711}"/>
                  </a:ext>
                </a:extLst>
              </p:cNvPr>
              <p:cNvSpPr/>
              <p:nvPr/>
            </p:nvSpPr>
            <p:spPr>
              <a:xfrm>
                <a:off x="6384712" y="2123461"/>
                <a:ext cx="78139" cy="222250"/>
              </a:xfrm>
              <a:custGeom>
                <a:avLst/>
                <a:gdLst/>
                <a:ahLst/>
                <a:cxnLst/>
                <a:rect l="l" t="t" r="r" b="b"/>
                <a:pathLst>
                  <a:path w="2447" h="6960" extrusionOk="0">
                    <a:moveTo>
                      <a:pt x="1264" y="1819"/>
                    </a:moveTo>
                    <a:cubicBezTo>
                      <a:pt x="1483" y="2503"/>
                      <a:pt x="1880" y="3747"/>
                      <a:pt x="1838" y="3906"/>
                    </a:cubicBezTo>
                    <a:cubicBezTo>
                      <a:pt x="1815" y="3992"/>
                      <a:pt x="1411" y="4034"/>
                      <a:pt x="1177" y="4355"/>
                    </a:cubicBezTo>
                    <a:cubicBezTo>
                      <a:pt x="1146" y="4397"/>
                      <a:pt x="1116" y="4442"/>
                      <a:pt x="1086" y="4491"/>
                    </a:cubicBezTo>
                    <a:cubicBezTo>
                      <a:pt x="1056" y="4287"/>
                      <a:pt x="1022" y="4110"/>
                      <a:pt x="1022" y="3981"/>
                    </a:cubicBezTo>
                    <a:cubicBezTo>
                      <a:pt x="1029" y="3562"/>
                      <a:pt x="1158" y="2560"/>
                      <a:pt x="1264" y="1819"/>
                    </a:cubicBezTo>
                    <a:close/>
                    <a:moveTo>
                      <a:pt x="1918" y="0"/>
                    </a:moveTo>
                    <a:cubicBezTo>
                      <a:pt x="1544" y="0"/>
                      <a:pt x="224" y="22"/>
                      <a:pt x="228" y="337"/>
                    </a:cubicBezTo>
                    <a:cubicBezTo>
                      <a:pt x="247" y="1917"/>
                      <a:pt x="523" y="2983"/>
                      <a:pt x="674" y="3996"/>
                    </a:cubicBezTo>
                    <a:cubicBezTo>
                      <a:pt x="700" y="4181"/>
                      <a:pt x="591" y="4476"/>
                      <a:pt x="632" y="4847"/>
                    </a:cubicBezTo>
                    <a:cubicBezTo>
                      <a:pt x="647" y="4979"/>
                      <a:pt x="666" y="5119"/>
                      <a:pt x="689" y="5259"/>
                    </a:cubicBezTo>
                    <a:cubicBezTo>
                      <a:pt x="504" y="5663"/>
                      <a:pt x="296" y="6155"/>
                      <a:pt x="1" y="6748"/>
                    </a:cubicBezTo>
                    <a:lnTo>
                      <a:pt x="103" y="6846"/>
                    </a:lnTo>
                    <a:cubicBezTo>
                      <a:pt x="224" y="6642"/>
                      <a:pt x="489" y="6249"/>
                      <a:pt x="791" y="5818"/>
                    </a:cubicBezTo>
                    <a:cubicBezTo>
                      <a:pt x="885" y="6313"/>
                      <a:pt x="988" y="6763"/>
                      <a:pt x="1022" y="6960"/>
                    </a:cubicBezTo>
                    <a:lnTo>
                      <a:pt x="1154" y="6960"/>
                    </a:lnTo>
                    <a:cubicBezTo>
                      <a:pt x="1154" y="6960"/>
                      <a:pt x="1173" y="6121"/>
                      <a:pt x="1146" y="5319"/>
                    </a:cubicBezTo>
                    <a:cubicBezTo>
                      <a:pt x="1547" y="4771"/>
                      <a:pt x="1936" y="4261"/>
                      <a:pt x="2103" y="4110"/>
                    </a:cubicBezTo>
                    <a:cubicBezTo>
                      <a:pt x="2447" y="3788"/>
                      <a:pt x="2193" y="723"/>
                      <a:pt x="2016" y="1"/>
                    </a:cubicBezTo>
                    <a:cubicBezTo>
                      <a:pt x="2016" y="1"/>
                      <a:pt x="1980" y="0"/>
                      <a:pt x="1918" y="0"/>
                    </a:cubicBezTo>
                    <a:close/>
                  </a:path>
                </a:pathLst>
              </a:custGeom>
              <a:solidFill>
                <a:srgbClr val="6D4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9" name="Google Shape;19139;p44">
                <a:extLst>
                  <a:ext uri="{FF2B5EF4-FFF2-40B4-BE49-F238E27FC236}">
                    <a16:creationId xmlns:a16="http://schemas.microsoft.com/office/drawing/2014/main" id="{EDB05F7A-27DA-F5C9-20D0-5A2F87B731B3}"/>
                  </a:ext>
                </a:extLst>
              </p:cNvPr>
              <p:cNvSpPr/>
              <p:nvPr/>
            </p:nvSpPr>
            <p:spPr>
              <a:xfrm>
                <a:off x="6384712" y="2123461"/>
                <a:ext cx="66675" cy="218642"/>
              </a:xfrm>
              <a:custGeom>
                <a:avLst/>
                <a:gdLst/>
                <a:ahLst/>
                <a:cxnLst/>
                <a:rect l="l" t="t" r="r" b="b"/>
                <a:pathLst>
                  <a:path w="2088" h="6847" extrusionOk="0">
                    <a:moveTo>
                      <a:pt x="1918" y="0"/>
                    </a:moveTo>
                    <a:cubicBezTo>
                      <a:pt x="1544" y="0"/>
                      <a:pt x="224" y="22"/>
                      <a:pt x="228" y="337"/>
                    </a:cubicBezTo>
                    <a:cubicBezTo>
                      <a:pt x="247" y="1917"/>
                      <a:pt x="523" y="2983"/>
                      <a:pt x="674" y="3996"/>
                    </a:cubicBezTo>
                    <a:cubicBezTo>
                      <a:pt x="700" y="4181"/>
                      <a:pt x="591" y="4476"/>
                      <a:pt x="632" y="4847"/>
                    </a:cubicBezTo>
                    <a:cubicBezTo>
                      <a:pt x="647" y="4979"/>
                      <a:pt x="666" y="5119"/>
                      <a:pt x="689" y="5259"/>
                    </a:cubicBezTo>
                    <a:cubicBezTo>
                      <a:pt x="504" y="5663"/>
                      <a:pt x="296" y="6155"/>
                      <a:pt x="1" y="6748"/>
                    </a:cubicBezTo>
                    <a:lnTo>
                      <a:pt x="103" y="6846"/>
                    </a:lnTo>
                    <a:cubicBezTo>
                      <a:pt x="111" y="6831"/>
                      <a:pt x="118" y="6820"/>
                      <a:pt x="126" y="6805"/>
                    </a:cubicBezTo>
                    <a:lnTo>
                      <a:pt x="88" y="6767"/>
                    </a:lnTo>
                    <a:cubicBezTo>
                      <a:pt x="383" y="6174"/>
                      <a:pt x="591" y="5686"/>
                      <a:pt x="776" y="5278"/>
                    </a:cubicBezTo>
                    <a:cubicBezTo>
                      <a:pt x="753" y="5138"/>
                      <a:pt x="734" y="4998"/>
                      <a:pt x="719" y="4866"/>
                    </a:cubicBezTo>
                    <a:cubicBezTo>
                      <a:pt x="678" y="4495"/>
                      <a:pt x="791" y="4200"/>
                      <a:pt x="761" y="4015"/>
                    </a:cubicBezTo>
                    <a:cubicBezTo>
                      <a:pt x="610" y="3002"/>
                      <a:pt x="417" y="2235"/>
                      <a:pt x="398" y="655"/>
                    </a:cubicBezTo>
                    <a:lnTo>
                      <a:pt x="398" y="655"/>
                    </a:lnTo>
                    <a:cubicBezTo>
                      <a:pt x="586" y="680"/>
                      <a:pt x="762" y="691"/>
                      <a:pt x="923" y="691"/>
                    </a:cubicBezTo>
                    <a:cubicBezTo>
                      <a:pt x="1470" y="691"/>
                      <a:pt x="1863" y="559"/>
                      <a:pt x="2088" y="364"/>
                    </a:cubicBezTo>
                    <a:cubicBezTo>
                      <a:pt x="2088" y="360"/>
                      <a:pt x="2016" y="4"/>
                      <a:pt x="2016" y="1"/>
                    </a:cubicBezTo>
                    <a:cubicBezTo>
                      <a:pt x="2016" y="1"/>
                      <a:pt x="1980" y="0"/>
                      <a:pt x="1918" y="0"/>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0" name="Google Shape;19140;p44">
                <a:extLst>
                  <a:ext uri="{FF2B5EF4-FFF2-40B4-BE49-F238E27FC236}">
                    <a16:creationId xmlns:a16="http://schemas.microsoft.com/office/drawing/2014/main" id="{7B735E03-0FF7-F3D2-35F5-D4904781BF59}"/>
                  </a:ext>
                </a:extLst>
              </p:cNvPr>
              <p:cNvSpPr/>
              <p:nvPr/>
            </p:nvSpPr>
            <p:spPr>
              <a:xfrm>
                <a:off x="6419263" y="2179471"/>
                <a:ext cx="28260" cy="90816"/>
              </a:xfrm>
              <a:custGeom>
                <a:avLst/>
                <a:gdLst/>
                <a:ahLst/>
                <a:cxnLst/>
                <a:rect l="l" t="t" r="r" b="b"/>
                <a:pathLst>
                  <a:path w="885" h="2844" extrusionOk="0">
                    <a:moveTo>
                      <a:pt x="257" y="1"/>
                    </a:moveTo>
                    <a:cubicBezTo>
                      <a:pt x="250" y="61"/>
                      <a:pt x="144" y="4"/>
                      <a:pt x="136" y="65"/>
                    </a:cubicBezTo>
                    <a:cubicBezTo>
                      <a:pt x="359" y="768"/>
                      <a:pt x="794" y="2004"/>
                      <a:pt x="756" y="2152"/>
                    </a:cubicBezTo>
                    <a:cubicBezTo>
                      <a:pt x="733" y="2238"/>
                      <a:pt x="329" y="2280"/>
                      <a:pt x="95" y="2601"/>
                    </a:cubicBezTo>
                    <a:cubicBezTo>
                      <a:pt x="87" y="2613"/>
                      <a:pt x="8" y="2711"/>
                      <a:pt x="0" y="2722"/>
                    </a:cubicBezTo>
                    <a:cubicBezTo>
                      <a:pt x="8" y="2760"/>
                      <a:pt x="11" y="2802"/>
                      <a:pt x="19" y="2843"/>
                    </a:cubicBezTo>
                    <a:cubicBezTo>
                      <a:pt x="49" y="2798"/>
                      <a:pt x="151" y="2662"/>
                      <a:pt x="182" y="2620"/>
                    </a:cubicBezTo>
                    <a:cubicBezTo>
                      <a:pt x="416" y="2299"/>
                      <a:pt x="820" y="2257"/>
                      <a:pt x="843" y="2174"/>
                    </a:cubicBezTo>
                    <a:cubicBezTo>
                      <a:pt x="885" y="2012"/>
                      <a:pt x="476" y="685"/>
                      <a:pt x="257"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1" name="Google Shape;19141;p44">
                <a:extLst>
                  <a:ext uri="{FF2B5EF4-FFF2-40B4-BE49-F238E27FC236}">
                    <a16:creationId xmlns:a16="http://schemas.microsoft.com/office/drawing/2014/main" id="{A63AFB0E-D8AB-6C97-4063-B4850F626C9B}"/>
                  </a:ext>
                </a:extLst>
              </p:cNvPr>
              <p:cNvSpPr/>
              <p:nvPr/>
            </p:nvSpPr>
            <p:spPr>
              <a:xfrm>
                <a:off x="6406809" y="2289063"/>
                <a:ext cx="13188" cy="56648"/>
              </a:xfrm>
              <a:custGeom>
                <a:avLst/>
                <a:gdLst/>
                <a:ahLst/>
                <a:cxnLst/>
                <a:rect l="l" t="t" r="r" b="b"/>
                <a:pathLst>
                  <a:path w="413" h="1774" extrusionOk="0">
                    <a:moveTo>
                      <a:pt x="69" y="1"/>
                    </a:moveTo>
                    <a:cubicBezTo>
                      <a:pt x="46" y="31"/>
                      <a:pt x="20" y="130"/>
                      <a:pt x="1" y="160"/>
                    </a:cubicBezTo>
                    <a:cubicBezTo>
                      <a:pt x="88" y="606"/>
                      <a:pt x="299" y="1592"/>
                      <a:pt x="330" y="1774"/>
                    </a:cubicBezTo>
                    <a:lnTo>
                      <a:pt x="413" y="1774"/>
                    </a:lnTo>
                    <a:cubicBezTo>
                      <a:pt x="379" y="1566"/>
                      <a:pt x="163" y="481"/>
                      <a:pt x="69"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2" name="Google Shape;19142;p44">
                <a:extLst>
                  <a:ext uri="{FF2B5EF4-FFF2-40B4-BE49-F238E27FC236}">
                    <a16:creationId xmlns:a16="http://schemas.microsoft.com/office/drawing/2014/main" id="{C5C5AD41-208B-D8F9-E810-1DCE1AA52271}"/>
                  </a:ext>
                </a:extLst>
              </p:cNvPr>
              <p:cNvSpPr/>
              <p:nvPr/>
            </p:nvSpPr>
            <p:spPr>
              <a:xfrm>
                <a:off x="6375388" y="2011538"/>
                <a:ext cx="83120" cy="128017"/>
              </a:xfrm>
              <a:custGeom>
                <a:avLst/>
                <a:gdLst/>
                <a:ahLst/>
                <a:cxnLst/>
                <a:rect l="l" t="t" r="r" b="b"/>
                <a:pathLst>
                  <a:path w="2603" h="4009" extrusionOk="0">
                    <a:moveTo>
                      <a:pt x="1181" y="0"/>
                    </a:moveTo>
                    <a:cubicBezTo>
                      <a:pt x="603" y="0"/>
                      <a:pt x="1" y="140"/>
                      <a:pt x="17" y="807"/>
                    </a:cubicBezTo>
                    <a:cubicBezTo>
                      <a:pt x="32" y="1359"/>
                      <a:pt x="384" y="1687"/>
                      <a:pt x="478" y="2292"/>
                    </a:cubicBezTo>
                    <a:cubicBezTo>
                      <a:pt x="565" y="2867"/>
                      <a:pt x="395" y="3729"/>
                      <a:pt x="508" y="3914"/>
                    </a:cubicBezTo>
                    <a:cubicBezTo>
                      <a:pt x="544" y="3975"/>
                      <a:pt x="799" y="4009"/>
                      <a:pt x="1111" y="4009"/>
                    </a:cubicBezTo>
                    <a:cubicBezTo>
                      <a:pt x="1556" y="4009"/>
                      <a:pt x="2118" y="3939"/>
                      <a:pt x="2323" y="3774"/>
                    </a:cubicBezTo>
                    <a:cubicBezTo>
                      <a:pt x="2353" y="3751"/>
                      <a:pt x="2368" y="3710"/>
                      <a:pt x="2361" y="3668"/>
                    </a:cubicBezTo>
                    <a:cubicBezTo>
                      <a:pt x="2308" y="3396"/>
                      <a:pt x="2089" y="2190"/>
                      <a:pt x="2330" y="1612"/>
                    </a:cubicBezTo>
                    <a:cubicBezTo>
                      <a:pt x="2603" y="958"/>
                      <a:pt x="2557" y="111"/>
                      <a:pt x="2070" y="70"/>
                    </a:cubicBezTo>
                    <a:cubicBezTo>
                      <a:pt x="1884" y="54"/>
                      <a:pt x="1537" y="0"/>
                      <a:pt x="1181"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3" name="Google Shape;19143;p44">
                <a:extLst>
                  <a:ext uri="{FF2B5EF4-FFF2-40B4-BE49-F238E27FC236}">
                    <a16:creationId xmlns:a16="http://schemas.microsoft.com/office/drawing/2014/main" id="{EB75A97C-B71C-C585-FD1E-9D45CDBC66A4}"/>
                  </a:ext>
                </a:extLst>
              </p:cNvPr>
              <p:cNvSpPr/>
              <p:nvPr/>
            </p:nvSpPr>
            <p:spPr>
              <a:xfrm>
                <a:off x="6416836" y="2061767"/>
                <a:ext cx="34806" cy="77660"/>
              </a:xfrm>
              <a:custGeom>
                <a:avLst/>
                <a:gdLst/>
                <a:ahLst/>
                <a:cxnLst/>
                <a:rect l="l" t="t" r="r" b="b"/>
                <a:pathLst>
                  <a:path w="1090" h="2432" extrusionOk="0">
                    <a:moveTo>
                      <a:pt x="1044" y="1"/>
                    </a:moveTo>
                    <a:cubicBezTo>
                      <a:pt x="692" y="734"/>
                      <a:pt x="972" y="1778"/>
                      <a:pt x="1025" y="2042"/>
                    </a:cubicBezTo>
                    <a:cubicBezTo>
                      <a:pt x="1032" y="2080"/>
                      <a:pt x="1017" y="2122"/>
                      <a:pt x="987" y="2148"/>
                    </a:cubicBezTo>
                    <a:cubicBezTo>
                      <a:pt x="813" y="2284"/>
                      <a:pt x="394" y="2382"/>
                      <a:pt x="0" y="2432"/>
                    </a:cubicBezTo>
                    <a:cubicBezTo>
                      <a:pt x="405" y="2413"/>
                      <a:pt x="866" y="2348"/>
                      <a:pt x="1044" y="2209"/>
                    </a:cubicBezTo>
                    <a:cubicBezTo>
                      <a:pt x="1074" y="2182"/>
                      <a:pt x="1089" y="2141"/>
                      <a:pt x="1082" y="2099"/>
                    </a:cubicBezTo>
                    <a:cubicBezTo>
                      <a:pt x="1029" y="1827"/>
                      <a:pt x="791" y="617"/>
                      <a:pt x="1032" y="39"/>
                    </a:cubicBezTo>
                    <a:cubicBezTo>
                      <a:pt x="1036" y="27"/>
                      <a:pt x="1040" y="12"/>
                      <a:pt x="1044"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4" name="Google Shape;19144;p44">
                <a:extLst>
                  <a:ext uri="{FF2B5EF4-FFF2-40B4-BE49-F238E27FC236}">
                    <a16:creationId xmlns:a16="http://schemas.microsoft.com/office/drawing/2014/main" id="{3AFE40A6-901F-1CB9-E1C6-5576657703EF}"/>
                  </a:ext>
                </a:extLst>
              </p:cNvPr>
              <p:cNvSpPr/>
              <p:nvPr/>
            </p:nvSpPr>
            <p:spPr>
              <a:xfrm>
                <a:off x="6443500" y="2051485"/>
                <a:ext cx="8494" cy="39788"/>
              </a:xfrm>
              <a:custGeom>
                <a:avLst/>
                <a:gdLst/>
                <a:ahLst/>
                <a:cxnLst/>
                <a:rect l="l" t="t" r="r" b="b"/>
                <a:pathLst>
                  <a:path w="266" h="1246" extrusionOk="0">
                    <a:moveTo>
                      <a:pt x="222" y="1"/>
                    </a:moveTo>
                    <a:cubicBezTo>
                      <a:pt x="204" y="1"/>
                      <a:pt x="177" y="28"/>
                      <a:pt x="137" y="108"/>
                    </a:cubicBezTo>
                    <a:cubicBezTo>
                      <a:pt x="1" y="380"/>
                      <a:pt x="39" y="1102"/>
                      <a:pt x="80" y="1245"/>
                    </a:cubicBezTo>
                    <a:cubicBezTo>
                      <a:pt x="103" y="799"/>
                      <a:pt x="129" y="489"/>
                      <a:pt x="258" y="160"/>
                    </a:cubicBezTo>
                    <a:cubicBezTo>
                      <a:pt x="258" y="160"/>
                      <a:pt x="265" y="1"/>
                      <a:pt x="222"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5" name="Google Shape;19145;p44">
                <a:extLst>
                  <a:ext uri="{FF2B5EF4-FFF2-40B4-BE49-F238E27FC236}">
                    <a16:creationId xmlns:a16="http://schemas.microsoft.com/office/drawing/2014/main" id="{F4339F37-00C2-976E-64E1-08E054175990}"/>
                  </a:ext>
                </a:extLst>
              </p:cNvPr>
              <p:cNvSpPr/>
              <p:nvPr/>
            </p:nvSpPr>
            <p:spPr>
              <a:xfrm>
                <a:off x="6375803" y="2023991"/>
                <a:ext cx="25259" cy="115212"/>
              </a:xfrm>
              <a:custGeom>
                <a:avLst/>
                <a:gdLst/>
                <a:ahLst/>
                <a:cxnLst/>
                <a:rect l="l" t="t" r="r" b="b"/>
                <a:pathLst>
                  <a:path w="791" h="3608" extrusionOk="0">
                    <a:moveTo>
                      <a:pt x="106" y="1"/>
                    </a:moveTo>
                    <a:lnTo>
                      <a:pt x="106" y="1"/>
                    </a:lnTo>
                    <a:cubicBezTo>
                      <a:pt x="38" y="107"/>
                      <a:pt x="0" y="243"/>
                      <a:pt x="4" y="417"/>
                    </a:cubicBezTo>
                    <a:cubicBezTo>
                      <a:pt x="19" y="969"/>
                      <a:pt x="371" y="1297"/>
                      <a:pt x="465" y="1902"/>
                    </a:cubicBezTo>
                    <a:cubicBezTo>
                      <a:pt x="552" y="2477"/>
                      <a:pt x="382" y="3339"/>
                      <a:pt x="495" y="3524"/>
                    </a:cubicBezTo>
                    <a:cubicBezTo>
                      <a:pt x="518" y="3562"/>
                      <a:pt x="628" y="3592"/>
                      <a:pt x="790" y="3607"/>
                    </a:cubicBezTo>
                    <a:cubicBezTo>
                      <a:pt x="711" y="3569"/>
                      <a:pt x="582" y="3516"/>
                      <a:pt x="548" y="3452"/>
                    </a:cubicBezTo>
                    <a:cubicBezTo>
                      <a:pt x="450" y="3259"/>
                      <a:pt x="677" y="2413"/>
                      <a:pt x="590" y="1834"/>
                    </a:cubicBezTo>
                    <a:cubicBezTo>
                      <a:pt x="495" y="1229"/>
                      <a:pt x="98" y="761"/>
                      <a:pt x="87" y="209"/>
                    </a:cubicBezTo>
                    <a:cubicBezTo>
                      <a:pt x="83" y="133"/>
                      <a:pt x="91" y="61"/>
                      <a:pt x="106"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6" name="Google Shape;19146;p44">
                <a:extLst>
                  <a:ext uri="{FF2B5EF4-FFF2-40B4-BE49-F238E27FC236}">
                    <a16:creationId xmlns:a16="http://schemas.microsoft.com/office/drawing/2014/main" id="{8F67C9DE-95CE-EFAE-3230-4105B685AB2F}"/>
                  </a:ext>
                </a:extLst>
              </p:cNvPr>
              <p:cNvSpPr/>
              <p:nvPr/>
            </p:nvSpPr>
            <p:spPr>
              <a:xfrm>
                <a:off x="6425777" y="2017254"/>
                <a:ext cx="64727" cy="70571"/>
              </a:xfrm>
              <a:custGeom>
                <a:avLst/>
                <a:gdLst/>
                <a:ahLst/>
                <a:cxnLst/>
                <a:rect l="l" t="t" r="r" b="b"/>
                <a:pathLst>
                  <a:path w="2027" h="2210" extrusionOk="0">
                    <a:moveTo>
                      <a:pt x="722" y="0"/>
                    </a:moveTo>
                    <a:cubicBezTo>
                      <a:pt x="722" y="0"/>
                      <a:pt x="0" y="408"/>
                      <a:pt x="208" y="870"/>
                    </a:cubicBezTo>
                    <a:cubicBezTo>
                      <a:pt x="398" y="1291"/>
                      <a:pt x="1247" y="2210"/>
                      <a:pt x="1643" y="2210"/>
                    </a:cubicBezTo>
                    <a:cubicBezTo>
                      <a:pt x="1712" y="2210"/>
                      <a:pt x="1768" y="2181"/>
                      <a:pt x="1803" y="2117"/>
                    </a:cubicBezTo>
                    <a:cubicBezTo>
                      <a:pt x="2026" y="1713"/>
                      <a:pt x="1051" y="291"/>
                      <a:pt x="722"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7" name="Google Shape;19147;p44">
                <a:extLst>
                  <a:ext uri="{FF2B5EF4-FFF2-40B4-BE49-F238E27FC236}">
                    <a16:creationId xmlns:a16="http://schemas.microsoft.com/office/drawing/2014/main" id="{F4B52B51-F023-634A-D97D-D95050B989BE}"/>
                  </a:ext>
                </a:extLst>
              </p:cNvPr>
              <p:cNvSpPr/>
              <p:nvPr/>
            </p:nvSpPr>
            <p:spPr>
              <a:xfrm>
                <a:off x="6463521" y="2064609"/>
                <a:ext cx="12262" cy="16413"/>
              </a:xfrm>
              <a:custGeom>
                <a:avLst/>
                <a:gdLst/>
                <a:ahLst/>
                <a:cxnLst/>
                <a:rect l="l" t="t" r="r" b="b"/>
                <a:pathLst>
                  <a:path w="384" h="514" extrusionOk="0">
                    <a:moveTo>
                      <a:pt x="235" y="0"/>
                    </a:moveTo>
                    <a:cubicBezTo>
                      <a:pt x="228" y="0"/>
                      <a:pt x="221" y="1"/>
                      <a:pt x="213" y="3"/>
                    </a:cubicBezTo>
                    <a:cubicBezTo>
                      <a:pt x="85" y="29"/>
                      <a:pt x="9" y="369"/>
                      <a:pt x="1" y="468"/>
                    </a:cubicBezTo>
                    <a:cubicBezTo>
                      <a:pt x="0" y="500"/>
                      <a:pt x="11" y="514"/>
                      <a:pt x="30" y="514"/>
                    </a:cubicBezTo>
                    <a:cubicBezTo>
                      <a:pt x="119" y="514"/>
                      <a:pt x="383" y="222"/>
                      <a:pt x="383" y="222"/>
                    </a:cubicBezTo>
                    <a:cubicBezTo>
                      <a:pt x="383" y="222"/>
                      <a:pt x="350" y="0"/>
                      <a:pt x="235" y="0"/>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8" name="Google Shape;19148;p44">
                <a:extLst>
                  <a:ext uri="{FF2B5EF4-FFF2-40B4-BE49-F238E27FC236}">
                    <a16:creationId xmlns:a16="http://schemas.microsoft.com/office/drawing/2014/main" id="{48B9D0B5-1B6B-DC22-5EB4-BA7ADCA7D5DC}"/>
                  </a:ext>
                </a:extLst>
              </p:cNvPr>
              <p:cNvSpPr/>
              <p:nvPr/>
            </p:nvSpPr>
            <p:spPr>
              <a:xfrm>
                <a:off x="6442318" y="2059500"/>
                <a:ext cx="41895" cy="28899"/>
              </a:xfrm>
              <a:custGeom>
                <a:avLst/>
                <a:gdLst/>
                <a:ahLst/>
                <a:cxnLst/>
                <a:rect l="l" t="t" r="r" b="b"/>
                <a:pathLst>
                  <a:path w="1312" h="905" extrusionOk="0">
                    <a:moveTo>
                      <a:pt x="0" y="0"/>
                    </a:moveTo>
                    <a:cubicBezTo>
                      <a:pt x="320" y="465"/>
                      <a:pt x="809" y="904"/>
                      <a:pt x="1098" y="904"/>
                    </a:cubicBezTo>
                    <a:cubicBezTo>
                      <a:pt x="1178" y="904"/>
                      <a:pt x="1243" y="870"/>
                      <a:pt x="1285" y="794"/>
                    </a:cubicBezTo>
                    <a:cubicBezTo>
                      <a:pt x="1297" y="775"/>
                      <a:pt x="1304" y="752"/>
                      <a:pt x="1312" y="726"/>
                    </a:cubicBezTo>
                    <a:lnTo>
                      <a:pt x="1312" y="726"/>
                    </a:lnTo>
                    <a:cubicBezTo>
                      <a:pt x="1270" y="768"/>
                      <a:pt x="1215" y="787"/>
                      <a:pt x="1150" y="787"/>
                    </a:cubicBezTo>
                    <a:cubicBezTo>
                      <a:pt x="852" y="787"/>
                      <a:pt x="351" y="388"/>
                      <a:pt x="0" y="0"/>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9" name="Google Shape;19149;p44">
                <a:extLst>
                  <a:ext uri="{FF2B5EF4-FFF2-40B4-BE49-F238E27FC236}">
                    <a16:creationId xmlns:a16="http://schemas.microsoft.com/office/drawing/2014/main" id="{CD8B848A-874E-4439-D12E-CC88E8345E6F}"/>
                  </a:ext>
                </a:extLst>
              </p:cNvPr>
              <p:cNvSpPr/>
              <p:nvPr/>
            </p:nvSpPr>
            <p:spPr>
              <a:xfrm>
                <a:off x="6335600" y="2020511"/>
                <a:ext cx="71625" cy="70124"/>
              </a:xfrm>
              <a:custGeom>
                <a:avLst/>
                <a:gdLst/>
                <a:ahLst/>
                <a:cxnLst/>
                <a:rect l="l" t="t" r="r" b="b"/>
                <a:pathLst>
                  <a:path w="2243" h="2196" extrusionOk="0">
                    <a:moveTo>
                      <a:pt x="1448" y="0"/>
                    </a:moveTo>
                    <a:cubicBezTo>
                      <a:pt x="1116" y="348"/>
                      <a:pt x="0" y="1803"/>
                      <a:pt x="333" y="2136"/>
                    </a:cubicBezTo>
                    <a:cubicBezTo>
                      <a:pt x="375" y="2177"/>
                      <a:pt x="432" y="2196"/>
                      <a:pt x="501" y="2196"/>
                    </a:cubicBezTo>
                    <a:cubicBezTo>
                      <a:pt x="986" y="2196"/>
                      <a:pt x="2033" y="1268"/>
                      <a:pt x="2132" y="802"/>
                    </a:cubicBezTo>
                    <a:cubicBezTo>
                      <a:pt x="2242" y="287"/>
                      <a:pt x="1448" y="0"/>
                      <a:pt x="1448"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0" name="Google Shape;19150;p44">
                <a:extLst>
                  <a:ext uri="{FF2B5EF4-FFF2-40B4-BE49-F238E27FC236}">
                    <a16:creationId xmlns:a16="http://schemas.microsoft.com/office/drawing/2014/main" id="{B680C6C3-C595-6F3C-10B4-D1158ACFA789}"/>
                  </a:ext>
                </a:extLst>
              </p:cNvPr>
              <p:cNvSpPr/>
              <p:nvPr/>
            </p:nvSpPr>
            <p:spPr>
              <a:xfrm>
                <a:off x="6344158" y="2060682"/>
                <a:ext cx="51092" cy="30176"/>
              </a:xfrm>
              <a:custGeom>
                <a:avLst/>
                <a:gdLst/>
                <a:ahLst/>
                <a:cxnLst/>
                <a:rect l="l" t="t" r="r" b="b"/>
                <a:pathLst>
                  <a:path w="1600" h="945" extrusionOk="0">
                    <a:moveTo>
                      <a:pt x="1600" y="1"/>
                    </a:moveTo>
                    <a:lnTo>
                      <a:pt x="1600" y="1"/>
                    </a:lnTo>
                    <a:cubicBezTo>
                      <a:pt x="1194" y="378"/>
                      <a:pt x="559" y="738"/>
                      <a:pt x="198" y="738"/>
                    </a:cubicBezTo>
                    <a:cubicBezTo>
                      <a:pt x="118" y="738"/>
                      <a:pt x="52" y="721"/>
                      <a:pt x="5" y="681"/>
                    </a:cubicBezTo>
                    <a:lnTo>
                      <a:pt x="5" y="681"/>
                    </a:lnTo>
                    <a:cubicBezTo>
                      <a:pt x="1" y="765"/>
                      <a:pt x="20" y="833"/>
                      <a:pt x="65" y="874"/>
                    </a:cubicBezTo>
                    <a:cubicBezTo>
                      <a:pt x="113" y="922"/>
                      <a:pt x="178" y="944"/>
                      <a:pt x="256" y="944"/>
                    </a:cubicBezTo>
                    <a:cubicBezTo>
                      <a:pt x="597" y="944"/>
                      <a:pt x="1178" y="524"/>
                      <a:pt x="1600"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1" name="Google Shape;19151;p44">
                <a:extLst>
                  <a:ext uri="{FF2B5EF4-FFF2-40B4-BE49-F238E27FC236}">
                    <a16:creationId xmlns:a16="http://schemas.microsoft.com/office/drawing/2014/main" id="{4376115F-A4B6-4153-0F16-0A43B300CD70}"/>
                  </a:ext>
                </a:extLst>
              </p:cNvPr>
              <p:cNvSpPr/>
              <p:nvPr/>
            </p:nvSpPr>
            <p:spPr>
              <a:xfrm>
                <a:off x="6451227" y="2071922"/>
                <a:ext cx="37329" cy="57606"/>
              </a:xfrm>
              <a:custGeom>
                <a:avLst/>
                <a:gdLst/>
                <a:ahLst/>
                <a:cxnLst/>
                <a:rect l="l" t="t" r="r" b="b"/>
                <a:pathLst>
                  <a:path w="1169" h="1804" extrusionOk="0">
                    <a:moveTo>
                      <a:pt x="739" y="1"/>
                    </a:moveTo>
                    <a:cubicBezTo>
                      <a:pt x="377" y="1"/>
                      <a:pt x="222" y="1301"/>
                      <a:pt x="1" y="1732"/>
                    </a:cubicBezTo>
                    <a:lnTo>
                      <a:pt x="110" y="1804"/>
                    </a:lnTo>
                    <a:cubicBezTo>
                      <a:pt x="360" y="1297"/>
                      <a:pt x="999" y="783"/>
                      <a:pt x="1067" y="500"/>
                    </a:cubicBezTo>
                    <a:cubicBezTo>
                      <a:pt x="1169" y="65"/>
                      <a:pt x="984" y="65"/>
                      <a:pt x="787" y="8"/>
                    </a:cubicBezTo>
                    <a:cubicBezTo>
                      <a:pt x="771" y="3"/>
                      <a:pt x="755" y="1"/>
                      <a:pt x="739"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2" name="Google Shape;19152;p44">
                <a:extLst>
                  <a:ext uri="{FF2B5EF4-FFF2-40B4-BE49-F238E27FC236}">
                    <a16:creationId xmlns:a16="http://schemas.microsoft.com/office/drawing/2014/main" id="{6C48FE88-DC54-3B3E-2085-A638671D00D8}"/>
                  </a:ext>
                </a:extLst>
              </p:cNvPr>
              <p:cNvSpPr/>
              <p:nvPr/>
            </p:nvSpPr>
            <p:spPr>
              <a:xfrm>
                <a:off x="6454005" y="2071922"/>
                <a:ext cx="34551" cy="57606"/>
              </a:xfrm>
              <a:custGeom>
                <a:avLst/>
                <a:gdLst/>
                <a:ahLst/>
                <a:cxnLst/>
                <a:rect l="l" t="t" r="r" b="b"/>
                <a:pathLst>
                  <a:path w="1082" h="1804" extrusionOk="0">
                    <a:moveTo>
                      <a:pt x="648" y="1"/>
                    </a:moveTo>
                    <a:cubicBezTo>
                      <a:pt x="466" y="1"/>
                      <a:pt x="339" y="332"/>
                      <a:pt x="228" y="715"/>
                    </a:cubicBezTo>
                    <a:cubicBezTo>
                      <a:pt x="356" y="431"/>
                      <a:pt x="462" y="386"/>
                      <a:pt x="640" y="333"/>
                    </a:cubicBezTo>
                    <a:cubicBezTo>
                      <a:pt x="664" y="326"/>
                      <a:pt x="739" y="308"/>
                      <a:pt x="808" y="308"/>
                    </a:cubicBezTo>
                    <a:cubicBezTo>
                      <a:pt x="886" y="308"/>
                      <a:pt x="955" y="331"/>
                      <a:pt x="931" y="420"/>
                    </a:cubicBezTo>
                    <a:cubicBezTo>
                      <a:pt x="859" y="700"/>
                      <a:pt x="262" y="1256"/>
                      <a:pt x="1" y="1758"/>
                    </a:cubicBezTo>
                    <a:lnTo>
                      <a:pt x="23" y="1804"/>
                    </a:lnTo>
                    <a:cubicBezTo>
                      <a:pt x="273" y="1297"/>
                      <a:pt x="912" y="783"/>
                      <a:pt x="980" y="500"/>
                    </a:cubicBezTo>
                    <a:cubicBezTo>
                      <a:pt x="1082" y="65"/>
                      <a:pt x="897" y="65"/>
                      <a:pt x="696" y="8"/>
                    </a:cubicBezTo>
                    <a:cubicBezTo>
                      <a:pt x="680" y="3"/>
                      <a:pt x="664" y="1"/>
                      <a:pt x="648"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3" name="Google Shape;19153;p44">
                <a:extLst>
                  <a:ext uri="{FF2B5EF4-FFF2-40B4-BE49-F238E27FC236}">
                    <a16:creationId xmlns:a16="http://schemas.microsoft.com/office/drawing/2014/main" id="{B4E4C080-4304-2ACE-1237-FC73E0245399}"/>
                  </a:ext>
                </a:extLst>
              </p:cNvPr>
              <p:cNvSpPr/>
              <p:nvPr/>
            </p:nvSpPr>
            <p:spPr>
              <a:xfrm>
                <a:off x="6325924" y="2028717"/>
                <a:ext cx="44354" cy="61278"/>
              </a:xfrm>
              <a:custGeom>
                <a:avLst/>
                <a:gdLst/>
                <a:ahLst/>
                <a:cxnLst/>
                <a:rect l="l" t="t" r="r" b="b"/>
                <a:pathLst>
                  <a:path w="1389" h="1919" extrusionOk="0">
                    <a:moveTo>
                      <a:pt x="133" y="0"/>
                    </a:moveTo>
                    <a:lnTo>
                      <a:pt x="1" y="30"/>
                    </a:lnTo>
                    <a:cubicBezTo>
                      <a:pt x="262" y="575"/>
                      <a:pt x="273" y="1410"/>
                      <a:pt x="462" y="1663"/>
                    </a:cubicBezTo>
                    <a:cubicBezTo>
                      <a:pt x="606" y="1857"/>
                      <a:pt x="708" y="1918"/>
                      <a:pt x="795" y="1918"/>
                    </a:cubicBezTo>
                    <a:cubicBezTo>
                      <a:pt x="881" y="1918"/>
                      <a:pt x="954" y="1858"/>
                      <a:pt x="1041" y="1807"/>
                    </a:cubicBezTo>
                    <a:cubicBezTo>
                      <a:pt x="1388" y="1595"/>
                      <a:pt x="353" y="492"/>
                      <a:pt x="133"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4" name="Google Shape;19154;p44">
                <a:extLst>
                  <a:ext uri="{FF2B5EF4-FFF2-40B4-BE49-F238E27FC236}">
                    <a16:creationId xmlns:a16="http://schemas.microsoft.com/office/drawing/2014/main" id="{8FBA12FA-DE25-F0E7-5FD0-801185EC967D}"/>
                  </a:ext>
                </a:extLst>
              </p:cNvPr>
              <p:cNvSpPr/>
              <p:nvPr/>
            </p:nvSpPr>
            <p:spPr>
              <a:xfrm>
                <a:off x="6325924" y="2029324"/>
                <a:ext cx="35892" cy="60672"/>
              </a:xfrm>
              <a:custGeom>
                <a:avLst/>
                <a:gdLst/>
                <a:ahLst/>
                <a:cxnLst/>
                <a:rect l="l" t="t" r="r" b="b"/>
                <a:pathLst>
                  <a:path w="1124" h="1900" extrusionOk="0">
                    <a:moveTo>
                      <a:pt x="50" y="0"/>
                    </a:moveTo>
                    <a:lnTo>
                      <a:pt x="1" y="11"/>
                    </a:lnTo>
                    <a:cubicBezTo>
                      <a:pt x="262" y="556"/>
                      <a:pt x="273" y="1391"/>
                      <a:pt x="462" y="1644"/>
                    </a:cubicBezTo>
                    <a:cubicBezTo>
                      <a:pt x="606" y="1838"/>
                      <a:pt x="708" y="1899"/>
                      <a:pt x="795" y="1899"/>
                    </a:cubicBezTo>
                    <a:cubicBezTo>
                      <a:pt x="881" y="1899"/>
                      <a:pt x="954" y="1839"/>
                      <a:pt x="1041" y="1788"/>
                    </a:cubicBezTo>
                    <a:cubicBezTo>
                      <a:pt x="1112" y="1743"/>
                      <a:pt x="1124" y="1660"/>
                      <a:pt x="1097" y="1554"/>
                    </a:cubicBezTo>
                    <a:lnTo>
                      <a:pt x="1097" y="1554"/>
                    </a:lnTo>
                    <a:cubicBezTo>
                      <a:pt x="1097" y="1555"/>
                      <a:pt x="1097" y="1555"/>
                      <a:pt x="1096" y="1555"/>
                    </a:cubicBezTo>
                    <a:cubicBezTo>
                      <a:pt x="1075" y="1555"/>
                      <a:pt x="840" y="975"/>
                      <a:pt x="797" y="975"/>
                    </a:cubicBezTo>
                    <a:cubicBezTo>
                      <a:pt x="796" y="975"/>
                      <a:pt x="795" y="975"/>
                      <a:pt x="795" y="975"/>
                    </a:cubicBezTo>
                    <a:cubicBezTo>
                      <a:pt x="903" y="1376"/>
                      <a:pt x="881" y="1651"/>
                      <a:pt x="759" y="1651"/>
                    </a:cubicBezTo>
                    <a:cubicBezTo>
                      <a:pt x="706" y="1651"/>
                      <a:pt x="634" y="1599"/>
                      <a:pt x="545" y="1482"/>
                    </a:cubicBezTo>
                    <a:cubicBezTo>
                      <a:pt x="371" y="1248"/>
                      <a:pt x="266" y="537"/>
                      <a:pt x="50"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5" name="Google Shape;19155;p44">
                <a:extLst>
                  <a:ext uri="{FF2B5EF4-FFF2-40B4-BE49-F238E27FC236}">
                    <a16:creationId xmlns:a16="http://schemas.microsoft.com/office/drawing/2014/main" id="{BA4ABEF9-033B-1C25-FE88-74435F48E382}"/>
                  </a:ext>
                </a:extLst>
              </p:cNvPr>
              <p:cNvSpPr/>
              <p:nvPr/>
            </p:nvSpPr>
            <p:spPr>
              <a:xfrm>
                <a:off x="6405596" y="2008568"/>
                <a:ext cx="19607" cy="13667"/>
              </a:xfrm>
              <a:custGeom>
                <a:avLst/>
                <a:gdLst/>
                <a:ahLst/>
                <a:cxnLst/>
                <a:rect l="l" t="t" r="r" b="b"/>
                <a:pathLst>
                  <a:path w="614" h="428" extrusionOk="0">
                    <a:moveTo>
                      <a:pt x="212" y="0"/>
                    </a:moveTo>
                    <a:cubicBezTo>
                      <a:pt x="128" y="0"/>
                      <a:pt x="50" y="24"/>
                      <a:pt x="1" y="91"/>
                    </a:cubicBezTo>
                    <a:lnTo>
                      <a:pt x="352" y="427"/>
                    </a:lnTo>
                    <a:lnTo>
                      <a:pt x="613" y="113"/>
                    </a:lnTo>
                    <a:cubicBezTo>
                      <a:pt x="613" y="113"/>
                      <a:pt x="398" y="0"/>
                      <a:pt x="212"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6" name="Google Shape;19156;p44">
                <a:extLst>
                  <a:ext uri="{FF2B5EF4-FFF2-40B4-BE49-F238E27FC236}">
                    <a16:creationId xmlns:a16="http://schemas.microsoft.com/office/drawing/2014/main" id="{374EB14D-6117-F562-7DE0-C32EDFBB768D}"/>
                  </a:ext>
                </a:extLst>
              </p:cNvPr>
              <p:cNvSpPr/>
              <p:nvPr/>
            </p:nvSpPr>
            <p:spPr>
              <a:xfrm>
                <a:off x="6381710" y="2336036"/>
                <a:ext cx="20788" cy="10346"/>
              </a:xfrm>
              <a:custGeom>
                <a:avLst/>
                <a:gdLst/>
                <a:ahLst/>
                <a:cxnLst/>
                <a:rect l="l" t="t" r="r" b="b"/>
                <a:pathLst>
                  <a:path w="651" h="324" extrusionOk="0">
                    <a:moveTo>
                      <a:pt x="178" y="0"/>
                    </a:moveTo>
                    <a:cubicBezTo>
                      <a:pt x="27" y="31"/>
                      <a:pt x="0" y="133"/>
                      <a:pt x="0" y="133"/>
                    </a:cubicBezTo>
                    <a:cubicBezTo>
                      <a:pt x="109" y="289"/>
                      <a:pt x="248" y="323"/>
                      <a:pt x="465" y="323"/>
                    </a:cubicBezTo>
                    <a:cubicBezTo>
                      <a:pt x="521" y="323"/>
                      <a:pt x="583" y="321"/>
                      <a:pt x="651" y="318"/>
                    </a:cubicBezTo>
                    <a:cubicBezTo>
                      <a:pt x="280" y="242"/>
                      <a:pt x="337" y="4"/>
                      <a:pt x="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7" name="Google Shape;19157;p44">
                <a:extLst>
                  <a:ext uri="{FF2B5EF4-FFF2-40B4-BE49-F238E27FC236}">
                    <a16:creationId xmlns:a16="http://schemas.microsoft.com/office/drawing/2014/main" id="{D34574D7-7451-5646-05A3-4A38B2B373AE}"/>
                  </a:ext>
                </a:extLst>
              </p:cNvPr>
              <p:cNvSpPr/>
              <p:nvPr/>
            </p:nvSpPr>
            <p:spPr>
              <a:xfrm>
                <a:off x="6414313" y="2338942"/>
                <a:ext cx="15360" cy="7632"/>
              </a:xfrm>
              <a:custGeom>
                <a:avLst/>
                <a:gdLst/>
                <a:ahLst/>
                <a:cxnLst/>
                <a:rect l="l" t="t" r="r" b="b"/>
                <a:pathLst>
                  <a:path w="481" h="239" extrusionOk="0">
                    <a:moveTo>
                      <a:pt x="206" y="0"/>
                    </a:moveTo>
                    <a:cubicBezTo>
                      <a:pt x="193" y="0"/>
                      <a:pt x="181" y="4"/>
                      <a:pt x="170" y="12"/>
                    </a:cubicBezTo>
                    <a:cubicBezTo>
                      <a:pt x="72" y="83"/>
                      <a:pt x="0" y="238"/>
                      <a:pt x="0" y="238"/>
                    </a:cubicBezTo>
                    <a:lnTo>
                      <a:pt x="480" y="231"/>
                    </a:lnTo>
                    <a:cubicBezTo>
                      <a:pt x="480" y="231"/>
                      <a:pt x="312"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8" name="Google Shape;19158;p44">
                <a:extLst>
                  <a:ext uri="{FF2B5EF4-FFF2-40B4-BE49-F238E27FC236}">
                    <a16:creationId xmlns:a16="http://schemas.microsoft.com/office/drawing/2014/main" id="{7FA358BE-017B-D28F-DC8B-F9F01B8FD199}"/>
                  </a:ext>
                </a:extLst>
              </p:cNvPr>
              <p:cNvSpPr/>
              <p:nvPr/>
            </p:nvSpPr>
            <p:spPr>
              <a:xfrm>
                <a:off x="6419263" y="2266391"/>
                <a:ext cx="6546" cy="26951"/>
              </a:xfrm>
              <a:custGeom>
                <a:avLst/>
                <a:gdLst/>
                <a:ahLst/>
                <a:cxnLst/>
                <a:rect l="l" t="t" r="r" b="b"/>
                <a:pathLst>
                  <a:path w="205" h="844" extrusionOk="0">
                    <a:moveTo>
                      <a:pt x="0" y="0"/>
                    </a:moveTo>
                    <a:cubicBezTo>
                      <a:pt x="34" y="174"/>
                      <a:pt x="53" y="454"/>
                      <a:pt x="64" y="843"/>
                    </a:cubicBezTo>
                    <a:lnTo>
                      <a:pt x="204" y="647"/>
                    </a:lnTo>
                    <a:lnTo>
                      <a:pt x="0" y="0"/>
                    </a:ln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9" name="Google Shape;19159;p44">
                <a:extLst>
                  <a:ext uri="{FF2B5EF4-FFF2-40B4-BE49-F238E27FC236}">
                    <a16:creationId xmlns:a16="http://schemas.microsoft.com/office/drawing/2014/main" id="{5671FDF7-3A50-9AD3-6034-C87920C1374F}"/>
                  </a:ext>
                </a:extLst>
              </p:cNvPr>
              <p:cNvSpPr/>
              <p:nvPr/>
            </p:nvSpPr>
            <p:spPr>
              <a:xfrm>
                <a:off x="6416708" y="2174298"/>
                <a:ext cx="19830" cy="7792"/>
              </a:xfrm>
              <a:custGeom>
                <a:avLst/>
                <a:gdLst/>
                <a:ahLst/>
                <a:cxnLst/>
                <a:rect l="l" t="t" r="r" b="b"/>
                <a:pathLst>
                  <a:path w="621" h="244" extrusionOk="0">
                    <a:moveTo>
                      <a:pt x="621" y="0"/>
                    </a:moveTo>
                    <a:cubicBezTo>
                      <a:pt x="505" y="113"/>
                      <a:pt x="275" y="136"/>
                      <a:pt x="127" y="136"/>
                    </a:cubicBezTo>
                    <a:cubicBezTo>
                      <a:pt x="66" y="136"/>
                      <a:pt x="19" y="132"/>
                      <a:pt x="1" y="129"/>
                    </a:cubicBezTo>
                    <a:lnTo>
                      <a:pt x="1" y="129"/>
                    </a:lnTo>
                    <a:cubicBezTo>
                      <a:pt x="1" y="129"/>
                      <a:pt x="129" y="243"/>
                      <a:pt x="245" y="243"/>
                    </a:cubicBezTo>
                    <a:cubicBezTo>
                      <a:pt x="252" y="243"/>
                      <a:pt x="259" y="243"/>
                      <a:pt x="265" y="242"/>
                    </a:cubicBezTo>
                    <a:cubicBezTo>
                      <a:pt x="537" y="212"/>
                      <a:pt x="621" y="0"/>
                      <a:pt x="621" y="0"/>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0" name="Google Shape;19160;p44">
                <a:extLst>
                  <a:ext uri="{FF2B5EF4-FFF2-40B4-BE49-F238E27FC236}">
                    <a16:creationId xmlns:a16="http://schemas.microsoft.com/office/drawing/2014/main" id="{3B15E77E-6B42-9721-96EB-2DBC0E792E5A}"/>
                  </a:ext>
                </a:extLst>
              </p:cNvPr>
              <p:cNvSpPr/>
              <p:nvPr/>
            </p:nvSpPr>
            <p:spPr>
              <a:xfrm>
                <a:off x="6391258" y="2086036"/>
                <a:ext cx="11017" cy="22289"/>
              </a:xfrm>
              <a:custGeom>
                <a:avLst/>
                <a:gdLst/>
                <a:ahLst/>
                <a:cxnLst/>
                <a:rect l="l" t="t" r="r" b="b"/>
                <a:pathLst>
                  <a:path w="345" h="698" extrusionOk="0">
                    <a:moveTo>
                      <a:pt x="68" y="1"/>
                    </a:moveTo>
                    <a:lnTo>
                      <a:pt x="68" y="1"/>
                    </a:lnTo>
                    <a:cubicBezTo>
                      <a:pt x="68" y="1"/>
                      <a:pt x="0" y="118"/>
                      <a:pt x="79" y="405"/>
                    </a:cubicBezTo>
                    <a:cubicBezTo>
                      <a:pt x="125" y="568"/>
                      <a:pt x="223" y="651"/>
                      <a:pt x="302" y="696"/>
                    </a:cubicBezTo>
                    <a:cubicBezTo>
                      <a:pt x="306" y="697"/>
                      <a:pt x="309" y="698"/>
                      <a:pt x="312" y="698"/>
                    </a:cubicBezTo>
                    <a:cubicBezTo>
                      <a:pt x="321" y="698"/>
                      <a:pt x="331" y="694"/>
                      <a:pt x="336" y="689"/>
                    </a:cubicBezTo>
                    <a:cubicBezTo>
                      <a:pt x="344" y="677"/>
                      <a:pt x="344" y="662"/>
                      <a:pt x="336" y="655"/>
                    </a:cubicBezTo>
                    <a:cubicBezTo>
                      <a:pt x="140" y="417"/>
                      <a:pt x="87" y="69"/>
                      <a:pt x="68"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1" name="Google Shape;19161;p44">
                <a:extLst>
                  <a:ext uri="{FF2B5EF4-FFF2-40B4-BE49-F238E27FC236}">
                    <a16:creationId xmlns:a16="http://schemas.microsoft.com/office/drawing/2014/main" id="{EA20DD3F-D99D-B447-CA9B-575788D2624B}"/>
                  </a:ext>
                </a:extLst>
              </p:cNvPr>
              <p:cNvSpPr/>
              <p:nvPr/>
            </p:nvSpPr>
            <p:spPr>
              <a:xfrm>
                <a:off x="6389310" y="2114648"/>
                <a:ext cx="15072" cy="19926"/>
              </a:xfrm>
              <a:custGeom>
                <a:avLst/>
                <a:gdLst/>
                <a:ahLst/>
                <a:cxnLst/>
                <a:rect l="l" t="t" r="r" b="b"/>
                <a:pathLst>
                  <a:path w="472" h="624" extrusionOk="0">
                    <a:moveTo>
                      <a:pt x="76" y="1"/>
                    </a:moveTo>
                    <a:cubicBezTo>
                      <a:pt x="76" y="1"/>
                      <a:pt x="1" y="277"/>
                      <a:pt x="53" y="485"/>
                    </a:cubicBezTo>
                    <a:cubicBezTo>
                      <a:pt x="81" y="592"/>
                      <a:pt x="231" y="623"/>
                      <a:pt x="337" y="623"/>
                    </a:cubicBezTo>
                    <a:cubicBezTo>
                      <a:pt x="417" y="623"/>
                      <a:pt x="472" y="605"/>
                      <a:pt x="424" y="587"/>
                    </a:cubicBezTo>
                    <a:cubicBezTo>
                      <a:pt x="322" y="545"/>
                      <a:pt x="216" y="503"/>
                      <a:pt x="171" y="417"/>
                    </a:cubicBezTo>
                    <a:cubicBezTo>
                      <a:pt x="91" y="258"/>
                      <a:pt x="118" y="35"/>
                      <a:pt x="76"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2" name="Google Shape;19162;p44">
                <a:extLst>
                  <a:ext uri="{FF2B5EF4-FFF2-40B4-BE49-F238E27FC236}">
                    <a16:creationId xmlns:a16="http://schemas.microsoft.com/office/drawing/2014/main" id="{777C443E-7012-E0F2-CA15-39A809B5D5CD}"/>
                  </a:ext>
                </a:extLst>
              </p:cNvPr>
              <p:cNvSpPr/>
              <p:nvPr/>
            </p:nvSpPr>
            <p:spPr>
              <a:xfrm>
                <a:off x="6435421" y="2049122"/>
                <a:ext cx="15008" cy="23981"/>
              </a:xfrm>
              <a:custGeom>
                <a:avLst/>
                <a:gdLst/>
                <a:ahLst/>
                <a:cxnLst/>
                <a:rect l="l" t="t" r="r" b="b"/>
                <a:pathLst>
                  <a:path w="470" h="751" extrusionOk="0">
                    <a:moveTo>
                      <a:pt x="240" y="1"/>
                    </a:moveTo>
                    <a:cubicBezTo>
                      <a:pt x="147" y="1"/>
                      <a:pt x="61" y="27"/>
                      <a:pt x="61" y="27"/>
                    </a:cubicBezTo>
                    <a:cubicBezTo>
                      <a:pt x="61" y="27"/>
                      <a:pt x="1" y="654"/>
                      <a:pt x="174" y="749"/>
                    </a:cubicBezTo>
                    <a:cubicBezTo>
                      <a:pt x="177" y="750"/>
                      <a:pt x="180" y="751"/>
                      <a:pt x="183" y="751"/>
                    </a:cubicBezTo>
                    <a:cubicBezTo>
                      <a:pt x="252" y="751"/>
                      <a:pt x="469" y="449"/>
                      <a:pt x="466" y="185"/>
                    </a:cubicBezTo>
                    <a:cubicBezTo>
                      <a:pt x="464" y="35"/>
                      <a:pt x="347" y="1"/>
                      <a:pt x="240"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3" name="Google Shape;19163;p44">
                <a:extLst>
                  <a:ext uri="{FF2B5EF4-FFF2-40B4-BE49-F238E27FC236}">
                    <a16:creationId xmlns:a16="http://schemas.microsoft.com/office/drawing/2014/main" id="{622C019F-235D-09E7-EE4E-BDF456BCD073}"/>
                  </a:ext>
                </a:extLst>
              </p:cNvPr>
              <p:cNvSpPr/>
              <p:nvPr/>
            </p:nvSpPr>
            <p:spPr>
              <a:xfrm>
                <a:off x="6369991" y="1926789"/>
                <a:ext cx="81364" cy="62013"/>
              </a:xfrm>
              <a:custGeom>
                <a:avLst/>
                <a:gdLst/>
                <a:ahLst/>
                <a:cxnLst/>
                <a:rect l="l" t="t" r="r" b="b"/>
                <a:pathLst>
                  <a:path w="2548" h="1942" extrusionOk="0">
                    <a:moveTo>
                      <a:pt x="1156" y="0"/>
                    </a:moveTo>
                    <a:cubicBezTo>
                      <a:pt x="1013" y="0"/>
                      <a:pt x="870" y="30"/>
                      <a:pt x="738" y="100"/>
                    </a:cubicBezTo>
                    <a:cubicBezTo>
                      <a:pt x="1" y="489"/>
                      <a:pt x="912" y="1722"/>
                      <a:pt x="1131" y="1941"/>
                    </a:cubicBezTo>
                    <a:cubicBezTo>
                      <a:pt x="1131" y="1941"/>
                      <a:pt x="1929" y="924"/>
                      <a:pt x="2072" y="803"/>
                    </a:cubicBezTo>
                    <a:cubicBezTo>
                      <a:pt x="2548" y="681"/>
                      <a:pt x="1845" y="0"/>
                      <a:pt x="1156" y="0"/>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4" name="Google Shape;19164;p44">
                <a:extLst>
                  <a:ext uri="{FF2B5EF4-FFF2-40B4-BE49-F238E27FC236}">
                    <a16:creationId xmlns:a16="http://schemas.microsoft.com/office/drawing/2014/main" id="{D3EC536A-6B26-3F11-6CDC-2CEFD2A375F8}"/>
                  </a:ext>
                </a:extLst>
              </p:cNvPr>
              <p:cNvSpPr/>
              <p:nvPr/>
            </p:nvSpPr>
            <p:spPr>
              <a:xfrm>
                <a:off x="6368650" y="1931834"/>
                <a:ext cx="60289" cy="56616"/>
              </a:xfrm>
              <a:custGeom>
                <a:avLst/>
                <a:gdLst/>
                <a:ahLst/>
                <a:cxnLst/>
                <a:rect l="l" t="t" r="r" b="b"/>
                <a:pathLst>
                  <a:path w="1888" h="1773" extrusionOk="0">
                    <a:moveTo>
                      <a:pt x="992" y="1"/>
                    </a:moveTo>
                    <a:cubicBezTo>
                      <a:pt x="839" y="1"/>
                      <a:pt x="686" y="52"/>
                      <a:pt x="606" y="97"/>
                    </a:cubicBezTo>
                    <a:cubicBezTo>
                      <a:pt x="1" y="1251"/>
                      <a:pt x="808" y="1773"/>
                      <a:pt x="1089" y="1773"/>
                    </a:cubicBezTo>
                    <a:cubicBezTo>
                      <a:pt x="1124" y="1773"/>
                      <a:pt x="1150" y="1765"/>
                      <a:pt x="1165" y="1749"/>
                    </a:cubicBezTo>
                    <a:cubicBezTo>
                      <a:pt x="1165" y="1749"/>
                      <a:pt x="1721" y="554"/>
                      <a:pt x="1869" y="434"/>
                    </a:cubicBezTo>
                    <a:cubicBezTo>
                      <a:pt x="1876" y="426"/>
                      <a:pt x="1884" y="418"/>
                      <a:pt x="1887" y="411"/>
                    </a:cubicBezTo>
                    <a:lnTo>
                      <a:pt x="1887" y="411"/>
                    </a:lnTo>
                    <a:cubicBezTo>
                      <a:pt x="1794" y="429"/>
                      <a:pt x="1614" y="521"/>
                      <a:pt x="1509" y="521"/>
                    </a:cubicBezTo>
                    <a:cubicBezTo>
                      <a:pt x="1461" y="521"/>
                      <a:pt x="1429" y="502"/>
                      <a:pt x="1426" y="449"/>
                    </a:cubicBezTo>
                    <a:cubicBezTo>
                      <a:pt x="1411" y="99"/>
                      <a:pt x="1202" y="1"/>
                      <a:pt x="992" y="1"/>
                    </a:cubicBezTo>
                    <a:close/>
                  </a:path>
                </a:pathLst>
              </a:custGeom>
              <a:solidFill>
                <a:srgbClr val="6B3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5" name="Google Shape;19165;p44">
                <a:extLst>
                  <a:ext uri="{FF2B5EF4-FFF2-40B4-BE49-F238E27FC236}">
                    <a16:creationId xmlns:a16="http://schemas.microsoft.com/office/drawing/2014/main" id="{6D50A5AB-567F-61FF-1913-BC3098959CBE}"/>
                  </a:ext>
                </a:extLst>
              </p:cNvPr>
              <p:cNvSpPr/>
              <p:nvPr/>
            </p:nvSpPr>
            <p:spPr>
              <a:xfrm>
                <a:off x="6389789" y="1932185"/>
                <a:ext cx="51092" cy="70124"/>
              </a:xfrm>
              <a:custGeom>
                <a:avLst/>
                <a:gdLst/>
                <a:ahLst/>
                <a:cxnLst/>
                <a:rect l="l" t="t" r="r" b="b"/>
                <a:pathLst>
                  <a:path w="1600" h="2196" extrusionOk="0">
                    <a:moveTo>
                      <a:pt x="901" y="1"/>
                    </a:moveTo>
                    <a:cubicBezTo>
                      <a:pt x="768" y="1"/>
                      <a:pt x="601" y="31"/>
                      <a:pt x="386" y="101"/>
                    </a:cubicBezTo>
                    <a:cubicBezTo>
                      <a:pt x="1" y="226"/>
                      <a:pt x="424" y="385"/>
                      <a:pt x="394" y="778"/>
                    </a:cubicBezTo>
                    <a:cubicBezTo>
                      <a:pt x="360" y="1250"/>
                      <a:pt x="398" y="1557"/>
                      <a:pt x="515" y="1791"/>
                    </a:cubicBezTo>
                    <a:cubicBezTo>
                      <a:pt x="640" y="2053"/>
                      <a:pt x="1150" y="2196"/>
                      <a:pt x="1435" y="2196"/>
                    </a:cubicBezTo>
                    <a:cubicBezTo>
                      <a:pt x="1442" y="2196"/>
                      <a:pt x="1449" y="2196"/>
                      <a:pt x="1456" y="2195"/>
                    </a:cubicBezTo>
                    <a:cubicBezTo>
                      <a:pt x="1600" y="1734"/>
                      <a:pt x="1566" y="1110"/>
                      <a:pt x="1532" y="971"/>
                    </a:cubicBezTo>
                    <a:cubicBezTo>
                      <a:pt x="1509" y="880"/>
                      <a:pt x="1581" y="819"/>
                      <a:pt x="1551" y="744"/>
                    </a:cubicBezTo>
                    <a:cubicBezTo>
                      <a:pt x="1404" y="373"/>
                      <a:pt x="1364" y="1"/>
                      <a:pt x="901"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6" name="Google Shape;19166;p44">
                <a:extLst>
                  <a:ext uri="{FF2B5EF4-FFF2-40B4-BE49-F238E27FC236}">
                    <a16:creationId xmlns:a16="http://schemas.microsoft.com/office/drawing/2014/main" id="{F2BB04C8-A62A-982F-991F-6ACE62641C80}"/>
                  </a:ext>
                </a:extLst>
              </p:cNvPr>
              <p:cNvSpPr/>
              <p:nvPr/>
            </p:nvSpPr>
            <p:spPr>
              <a:xfrm>
                <a:off x="6432770" y="1961946"/>
                <a:ext cx="5333" cy="8366"/>
              </a:xfrm>
              <a:custGeom>
                <a:avLst/>
                <a:gdLst/>
                <a:ahLst/>
                <a:cxnLst/>
                <a:rect l="l" t="t" r="r" b="b"/>
                <a:pathLst>
                  <a:path w="167" h="262" extrusionOk="0">
                    <a:moveTo>
                      <a:pt x="72" y="1"/>
                    </a:moveTo>
                    <a:cubicBezTo>
                      <a:pt x="27" y="1"/>
                      <a:pt x="0" y="61"/>
                      <a:pt x="8" y="133"/>
                    </a:cubicBezTo>
                    <a:cubicBezTo>
                      <a:pt x="12" y="205"/>
                      <a:pt x="53" y="262"/>
                      <a:pt x="95" y="262"/>
                    </a:cubicBezTo>
                    <a:cubicBezTo>
                      <a:pt x="137" y="262"/>
                      <a:pt x="167" y="201"/>
                      <a:pt x="159" y="129"/>
                    </a:cubicBezTo>
                    <a:cubicBezTo>
                      <a:pt x="152" y="58"/>
                      <a:pt x="114" y="1"/>
                      <a:pt x="72" y="1"/>
                    </a:cubicBezTo>
                    <a:close/>
                  </a:path>
                </a:pathLst>
              </a:custGeom>
              <a:solidFill>
                <a:srgbClr val="543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7" name="Google Shape;19167;p44">
                <a:extLst>
                  <a:ext uri="{FF2B5EF4-FFF2-40B4-BE49-F238E27FC236}">
                    <a16:creationId xmlns:a16="http://schemas.microsoft.com/office/drawing/2014/main" id="{6AD809D2-8EEC-B3BA-B85C-240DDA4794E3}"/>
                  </a:ext>
                </a:extLst>
              </p:cNvPr>
              <p:cNvSpPr/>
              <p:nvPr/>
            </p:nvSpPr>
            <p:spPr>
              <a:xfrm>
                <a:off x="6388576" y="1938604"/>
                <a:ext cx="24173" cy="43045"/>
              </a:xfrm>
              <a:custGeom>
                <a:avLst/>
                <a:gdLst/>
                <a:ahLst/>
                <a:cxnLst/>
                <a:rect l="l" t="t" r="r" b="b"/>
                <a:pathLst>
                  <a:path w="757" h="1348" extrusionOk="0">
                    <a:moveTo>
                      <a:pt x="247" y="1"/>
                    </a:moveTo>
                    <a:cubicBezTo>
                      <a:pt x="241" y="1"/>
                      <a:pt x="234" y="1"/>
                      <a:pt x="228" y="2"/>
                    </a:cubicBezTo>
                    <a:cubicBezTo>
                      <a:pt x="1" y="36"/>
                      <a:pt x="292" y="849"/>
                      <a:pt x="292" y="849"/>
                    </a:cubicBezTo>
                    <a:cubicBezTo>
                      <a:pt x="292" y="849"/>
                      <a:pt x="383" y="1235"/>
                      <a:pt x="602" y="1348"/>
                    </a:cubicBezTo>
                    <a:lnTo>
                      <a:pt x="757" y="1265"/>
                    </a:lnTo>
                    <a:cubicBezTo>
                      <a:pt x="757" y="1265"/>
                      <a:pt x="644" y="1167"/>
                      <a:pt x="659" y="883"/>
                    </a:cubicBezTo>
                    <a:cubicBezTo>
                      <a:pt x="670" y="604"/>
                      <a:pt x="467" y="1"/>
                      <a:pt x="247" y="1"/>
                    </a:cubicBezTo>
                    <a:close/>
                  </a:path>
                </a:pathLst>
              </a:custGeom>
              <a:solidFill>
                <a:srgbClr val="6B3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8" name="Google Shape;19168;p44">
                <a:extLst>
                  <a:ext uri="{FF2B5EF4-FFF2-40B4-BE49-F238E27FC236}">
                    <a16:creationId xmlns:a16="http://schemas.microsoft.com/office/drawing/2014/main" id="{A3E7D8BE-E675-52C3-E807-06A8311A9626}"/>
                  </a:ext>
                </a:extLst>
              </p:cNvPr>
              <p:cNvSpPr/>
              <p:nvPr/>
            </p:nvSpPr>
            <p:spPr>
              <a:xfrm>
                <a:off x="6394643" y="1967950"/>
                <a:ext cx="13348" cy="15966"/>
              </a:xfrm>
              <a:custGeom>
                <a:avLst/>
                <a:gdLst/>
                <a:ahLst/>
                <a:cxnLst/>
                <a:rect l="l" t="t" r="r" b="b"/>
                <a:pathLst>
                  <a:path w="418" h="500" extrusionOk="0">
                    <a:moveTo>
                      <a:pt x="119" y="1"/>
                    </a:moveTo>
                    <a:cubicBezTo>
                      <a:pt x="34" y="1"/>
                      <a:pt x="1" y="124"/>
                      <a:pt x="30" y="229"/>
                    </a:cubicBezTo>
                    <a:cubicBezTo>
                      <a:pt x="62" y="340"/>
                      <a:pt x="271" y="500"/>
                      <a:pt x="367" y="500"/>
                    </a:cubicBezTo>
                    <a:cubicBezTo>
                      <a:pt x="398" y="500"/>
                      <a:pt x="418" y="483"/>
                      <a:pt x="416" y="444"/>
                    </a:cubicBezTo>
                    <a:cubicBezTo>
                      <a:pt x="404" y="282"/>
                      <a:pt x="344" y="168"/>
                      <a:pt x="249" y="74"/>
                    </a:cubicBezTo>
                    <a:cubicBezTo>
                      <a:pt x="198" y="22"/>
                      <a:pt x="154" y="1"/>
                      <a:pt x="119"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9" name="Google Shape;19169;p44">
                <a:extLst>
                  <a:ext uri="{FF2B5EF4-FFF2-40B4-BE49-F238E27FC236}">
                    <a16:creationId xmlns:a16="http://schemas.microsoft.com/office/drawing/2014/main" id="{C0A5583C-D9FE-C019-6FFF-E63C55058D02}"/>
                  </a:ext>
                </a:extLst>
              </p:cNvPr>
              <p:cNvSpPr/>
              <p:nvPr/>
            </p:nvSpPr>
            <p:spPr>
              <a:xfrm>
                <a:off x="6396846" y="1971015"/>
                <a:ext cx="7983" cy="9995"/>
              </a:xfrm>
              <a:custGeom>
                <a:avLst/>
                <a:gdLst/>
                <a:ahLst/>
                <a:cxnLst/>
                <a:rect l="l" t="t" r="r" b="b"/>
                <a:pathLst>
                  <a:path w="250" h="313" extrusionOk="0">
                    <a:moveTo>
                      <a:pt x="81" y="0"/>
                    </a:moveTo>
                    <a:cubicBezTo>
                      <a:pt x="23" y="0"/>
                      <a:pt x="0" y="85"/>
                      <a:pt x="22" y="155"/>
                    </a:cubicBezTo>
                    <a:cubicBezTo>
                      <a:pt x="41" y="227"/>
                      <a:pt x="155" y="313"/>
                      <a:pt x="214" y="313"/>
                    </a:cubicBezTo>
                    <a:cubicBezTo>
                      <a:pt x="235" y="313"/>
                      <a:pt x="249" y="301"/>
                      <a:pt x="248" y="273"/>
                    </a:cubicBezTo>
                    <a:cubicBezTo>
                      <a:pt x="241" y="163"/>
                      <a:pt x="233" y="114"/>
                      <a:pt x="169" y="49"/>
                    </a:cubicBezTo>
                    <a:cubicBezTo>
                      <a:pt x="134" y="14"/>
                      <a:pt x="104" y="0"/>
                      <a:pt x="81"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0" name="Google Shape;19170;p44">
                <a:extLst>
                  <a:ext uri="{FF2B5EF4-FFF2-40B4-BE49-F238E27FC236}">
                    <a16:creationId xmlns:a16="http://schemas.microsoft.com/office/drawing/2014/main" id="{3D26F7CA-303F-CE96-541E-C88667DDFABD}"/>
                  </a:ext>
                </a:extLst>
              </p:cNvPr>
              <p:cNvSpPr/>
              <p:nvPr/>
            </p:nvSpPr>
            <p:spPr>
              <a:xfrm>
                <a:off x="6400359" y="1975805"/>
                <a:ext cx="4598" cy="5748"/>
              </a:xfrm>
              <a:custGeom>
                <a:avLst/>
                <a:gdLst/>
                <a:ahLst/>
                <a:cxnLst/>
                <a:rect l="l" t="t" r="r" b="b"/>
                <a:pathLst>
                  <a:path w="144" h="180" extrusionOk="0">
                    <a:moveTo>
                      <a:pt x="47" y="0"/>
                    </a:moveTo>
                    <a:cubicBezTo>
                      <a:pt x="14" y="0"/>
                      <a:pt x="0" y="48"/>
                      <a:pt x="14" y="88"/>
                    </a:cubicBezTo>
                    <a:cubicBezTo>
                      <a:pt x="25" y="130"/>
                      <a:pt x="90" y="179"/>
                      <a:pt x="123" y="179"/>
                    </a:cubicBezTo>
                    <a:cubicBezTo>
                      <a:pt x="136" y="179"/>
                      <a:pt x="143" y="173"/>
                      <a:pt x="142" y="157"/>
                    </a:cubicBezTo>
                    <a:cubicBezTo>
                      <a:pt x="138" y="92"/>
                      <a:pt x="131" y="66"/>
                      <a:pt x="97" y="28"/>
                    </a:cubicBezTo>
                    <a:cubicBezTo>
                      <a:pt x="77" y="8"/>
                      <a:pt x="60" y="0"/>
                      <a:pt x="47"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1" name="Google Shape;19171;p44">
                <a:extLst>
                  <a:ext uri="{FF2B5EF4-FFF2-40B4-BE49-F238E27FC236}">
                    <a16:creationId xmlns:a16="http://schemas.microsoft.com/office/drawing/2014/main" id="{52F53E31-276D-78E4-ED23-C7694FF6D299}"/>
                  </a:ext>
                </a:extLst>
              </p:cNvPr>
              <p:cNvSpPr/>
              <p:nvPr/>
            </p:nvSpPr>
            <p:spPr>
              <a:xfrm>
                <a:off x="6463202" y="2066494"/>
                <a:ext cx="27430" cy="18617"/>
              </a:xfrm>
              <a:custGeom>
                <a:avLst/>
                <a:gdLst/>
                <a:ahLst/>
                <a:cxnLst/>
                <a:rect l="l" t="t" r="r" b="b"/>
                <a:pathLst>
                  <a:path w="859" h="583" extrusionOk="0">
                    <a:moveTo>
                      <a:pt x="637" y="0"/>
                    </a:moveTo>
                    <a:cubicBezTo>
                      <a:pt x="352" y="0"/>
                      <a:pt x="0" y="484"/>
                      <a:pt x="0" y="484"/>
                    </a:cubicBezTo>
                    <a:lnTo>
                      <a:pt x="34" y="583"/>
                    </a:lnTo>
                    <a:cubicBezTo>
                      <a:pt x="34" y="583"/>
                      <a:pt x="369" y="396"/>
                      <a:pt x="675" y="396"/>
                    </a:cubicBezTo>
                    <a:cubicBezTo>
                      <a:pt x="704" y="396"/>
                      <a:pt x="732" y="398"/>
                      <a:pt x="760" y="401"/>
                    </a:cubicBezTo>
                    <a:cubicBezTo>
                      <a:pt x="760" y="401"/>
                      <a:pt x="858" y="84"/>
                      <a:pt x="737" y="23"/>
                    </a:cubicBezTo>
                    <a:cubicBezTo>
                      <a:pt x="705" y="7"/>
                      <a:pt x="672" y="0"/>
                      <a:pt x="637" y="0"/>
                    </a:cubicBezTo>
                    <a:close/>
                  </a:path>
                </a:pathLst>
              </a:custGeom>
              <a:solidFill>
                <a:srgbClr val="FFF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2" name="Google Shape;19172;p44">
                <a:extLst>
                  <a:ext uri="{FF2B5EF4-FFF2-40B4-BE49-F238E27FC236}">
                    <a16:creationId xmlns:a16="http://schemas.microsoft.com/office/drawing/2014/main" id="{D3BB7DEA-06BB-13DC-1929-785ECAB26511}"/>
                  </a:ext>
                </a:extLst>
              </p:cNvPr>
              <p:cNvSpPr/>
              <p:nvPr/>
            </p:nvSpPr>
            <p:spPr>
              <a:xfrm>
                <a:off x="6344158" y="2059500"/>
                <a:ext cx="27685" cy="32539"/>
              </a:xfrm>
              <a:custGeom>
                <a:avLst/>
                <a:gdLst/>
                <a:ahLst/>
                <a:cxnLst/>
                <a:rect l="l" t="t" r="r" b="b"/>
                <a:pathLst>
                  <a:path w="867" h="1019" extrusionOk="0">
                    <a:moveTo>
                      <a:pt x="281" y="0"/>
                    </a:moveTo>
                    <a:lnTo>
                      <a:pt x="220" y="34"/>
                    </a:lnTo>
                    <a:cubicBezTo>
                      <a:pt x="220" y="34"/>
                      <a:pt x="642" y="862"/>
                      <a:pt x="22" y="862"/>
                    </a:cubicBezTo>
                    <a:cubicBezTo>
                      <a:pt x="15" y="862"/>
                      <a:pt x="8" y="862"/>
                      <a:pt x="1" y="862"/>
                    </a:cubicBezTo>
                    <a:lnTo>
                      <a:pt x="1" y="862"/>
                    </a:lnTo>
                    <a:cubicBezTo>
                      <a:pt x="1" y="862"/>
                      <a:pt x="46" y="1019"/>
                      <a:pt x="259" y="1019"/>
                    </a:cubicBezTo>
                    <a:cubicBezTo>
                      <a:pt x="336" y="1019"/>
                      <a:pt x="436" y="998"/>
                      <a:pt x="564" y="941"/>
                    </a:cubicBezTo>
                    <a:cubicBezTo>
                      <a:pt x="866" y="809"/>
                      <a:pt x="281" y="0"/>
                      <a:pt x="281" y="0"/>
                    </a:cubicBezTo>
                    <a:close/>
                  </a:path>
                </a:pathLst>
              </a:custGeom>
              <a:solidFill>
                <a:srgbClr val="FFF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3" name="Google Shape;19173;p44">
                <a:extLst>
                  <a:ext uri="{FF2B5EF4-FFF2-40B4-BE49-F238E27FC236}">
                    <a16:creationId xmlns:a16="http://schemas.microsoft.com/office/drawing/2014/main" id="{0D7C619C-6497-5AFB-A141-A86728E5B632}"/>
                  </a:ext>
                </a:extLst>
              </p:cNvPr>
              <p:cNvSpPr/>
              <p:nvPr/>
            </p:nvSpPr>
            <p:spPr>
              <a:xfrm>
                <a:off x="6407448" y="2248988"/>
                <a:ext cx="6386" cy="9707"/>
              </a:xfrm>
              <a:custGeom>
                <a:avLst/>
                <a:gdLst/>
                <a:ahLst/>
                <a:cxnLst/>
                <a:rect l="l" t="t" r="r" b="b"/>
                <a:pathLst>
                  <a:path w="200" h="304" extrusionOk="0">
                    <a:moveTo>
                      <a:pt x="7" y="1"/>
                    </a:moveTo>
                    <a:cubicBezTo>
                      <a:pt x="7" y="1"/>
                      <a:pt x="0" y="303"/>
                      <a:pt x="6" y="303"/>
                    </a:cubicBezTo>
                    <a:cubicBezTo>
                      <a:pt x="6" y="303"/>
                      <a:pt x="7" y="302"/>
                      <a:pt x="7" y="300"/>
                    </a:cubicBezTo>
                    <a:cubicBezTo>
                      <a:pt x="15" y="262"/>
                      <a:pt x="185" y="269"/>
                      <a:pt x="192" y="198"/>
                    </a:cubicBezTo>
                    <a:cubicBezTo>
                      <a:pt x="200" y="126"/>
                      <a:pt x="49" y="69"/>
                      <a:pt x="7"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4" name="Google Shape;19174;p44">
                <a:extLst>
                  <a:ext uri="{FF2B5EF4-FFF2-40B4-BE49-F238E27FC236}">
                    <a16:creationId xmlns:a16="http://schemas.microsoft.com/office/drawing/2014/main" id="{60F67CDF-CE25-E424-E82B-4F7B07B71891}"/>
                  </a:ext>
                </a:extLst>
              </p:cNvPr>
              <p:cNvSpPr/>
              <p:nvPr/>
            </p:nvSpPr>
            <p:spPr>
              <a:xfrm>
                <a:off x="6442893" y="2243559"/>
                <a:ext cx="5588" cy="13923"/>
              </a:xfrm>
              <a:custGeom>
                <a:avLst/>
                <a:gdLst/>
                <a:ahLst/>
                <a:cxnLst/>
                <a:rect l="l" t="t" r="r" b="b"/>
                <a:pathLst>
                  <a:path w="175" h="436" extrusionOk="0">
                    <a:moveTo>
                      <a:pt x="69" y="1"/>
                    </a:moveTo>
                    <a:lnTo>
                      <a:pt x="12" y="186"/>
                    </a:lnTo>
                    <a:cubicBezTo>
                      <a:pt x="31" y="281"/>
                      <a:pt x="1" y="436"/>
                      <a:pt x="1" y="436"/>
                    </a:cubicBezTo>
                    <a:cubicBezTo>
                      <a:pt x="175" y="258"/>
                      <a:pt x="88" y="54"/>
                      <a:pt x="69"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5" name="Google Shape;19175;p44">
                <a:extLst>
                  <a:ext uri="{FF2B5EF4-FFF2-40B4-BE49-F238E27FC236}">
                    <a16:creationId xmlns:a16="http://schemas.microsoft.com/office/drawing/2014/main" id="{35B5BE5F-3BF0-CED2-7B2B-6D3A57808488}"/>
                  </a:ext>
                </a:extLst>
              </p:cNvPr>
              <p:cNvSpPr/>
              <p:nvPr/>
            </p:nvSpPr>
            <p:spPr>
              <a:xfrm>
                <a:off x="6419838" y="2125728"/>
                <a:ext cx="21874" cy="8430"/>
              </a:xfrm>
              <a:custGeom>
                <a:avLst/>
                <a:gdLst/>
                <a:ahLst/>
                <a:cxnLst/>
                <a:rect l="l" t="t" r="r" b="b"/>
                <a:pathLst>
                  <a:path w="685" h="264" extrusionOk="0">
                    <a:moveTo>
                      <a:pt x="648" y="0"/>
                    </a:moveTo>
                    <a:cubicBezTo>
                      <a:pt x="572" y="0"/>
                      <a:pt x="369" y="152"/>
                      <a:pt x="315" y="172"/>
                    </a:cubicBezTo>
                    <a:cubicBezTo>
                      <a:pt x="250" y="194"/>
                      <a:pt x="1" y="228"/>
                      <a:pt x="73" y="259"/>
                    </a:cubicBezTo>
                    <a:cubicBezTo>
                      <a:pt x="80" y="261"/>
                      <a:pt x="98" y="263"/>
                      <a:pt x="124" y="263"/>
                    </a:cubicBezTo>
                    <a:cubicBezTo>
                      <a:pt x="264" y="263"/>
                      <a:pt x="629" y="215"/>
                      <a:pt x="674" y="58"/>
                    </a:cubicBezTo>
                    <a:cubicBezTo>
                      <a:pt x="685" y="16"/>
                      <a:pt x="673" y="0"/>
                      <a:pt x="648" y="0"/>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6" name="Google Shape;19176;p44">
                <a:extLst>
                  <a:ext uri="{FF2B5EF4-FFF2-40B4-BE49-F238E27FC236}">
                    <a16:creationId xmlns:a16="http://schemas.microsoft.com/office/drawing/2014/main" id="{806A86E1-A697-6BDA-C0AE-8469ED669653}"/>
                  </a:ext>
                </a:extLst>
              </p:cNvPr>
              <p:cNvSpPr/>
              <p:nvPr/>
            </p:nvSpPr>
            <p:spPr>
              <a:xfrm>
                <a:off x="6444234" y="2056818"/>
                <a:ext cx="11368" cy="17084"/>
              </a:xfrm>
              <a:custGeom>
                <a:avLst/>
                <a:gdLst/>
                <a:ahLst/>
                <a:cxnLst/>
                <a:rect l="l" t="t" r="r" b="b"/>
                <a:pathLst>
                  <a:path w="356" h="535" extrusionOk="0">
                    <a:moveTo>
                      <a:pt x="28" y="1"/>
                    </a:moveTo>
                    <a:cubicBezTo>
                      <a:pt x="0" y="1"/>
                      <a:pt x="67" y="205"/>
                      <a:pt x="156" y="334"/>
                    </a:cubicBezTo>
                    <a:lnTo>
                      <a:pt x="328" y="506"/>
                    </a:lnTo>
                    <a:lnTo>
                      <a:pt x="328" y="506"/>
                    </a:lnTo>
                    <a:cubicBezTo>
                      <a:pt x="217" y="375"/>
                      <a:pt x="108" y="22"/>
                      <a:pt x="31" y="1"/>
                    </a:cubicBezTo>
                    <a:cubicBezTo>
                      <a:pt x="30" y="1"/>
                      <a:pt x="29" y="1"/>
                      <a:pt x="28" y="1"/>
                    </a:cubicBezTo>
                    <a:close/>
                    <a:moveTo>
                      <a:pt x="328" y="506"/>
                    </a:moveTo>
                    <a:cubicBezTo>
                      <a:pt x="337" y="517"/>
                      <a:pt x="347" y="526"/>
                      <a:pt x="356" y="534"/>
                    </a:cubicBezTo>
                    <a:lnTo>
                      <a:pt x="328" y="506"/>
                    </a:ln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7" name="Google Shape;19177;p44">
                <a:extLst>
                  <a:ext uri="{FF2B5EF4-FFF2-40B4-BE49-F238E27FC236}">
                    <a16:creationId xmlns:a16="http://schemas.microsoft.com/office/drawing/2014/main" id="{80E4225D-292B-EC1B-D70D-F48937AF07FF}"/>
                  </a:ext>
                </a:extLst>
              </p:cNvPr>
              <p:cNvSpPr/>
              <p:nvPr/>
            </p:nvSpPr>
            <p:spPr>
              <a:xfrm>
                <a:off x="6431333" y="1952015"/>
                <a:ext cx="10410" cy="5460"/>
              </a:xfrm>
              <a:custGeom>
                <a:avLst/>
                <a:gdLst/>
                <a:ahLst/>
                <a:cxnLst/>
                <a:rect l="l" t="t" r="r" b="b"/>
                <a:pathLst>
                  <a:path w="326" h="171" extrusionOk="0">
                    <a:moveTo>
                      <a:pt x="80" y="0"/>
                    </a:moveTo>
                    <a:cubicBezTo>
                      <a:pt x="73" y="0"/>
                      <a:pt x="66" y="1"/>
                      <a:pt x="61" y="2"/>
                    </a:cubicBezTo>
                    <a:cubicBezTo>
                      <a:pt x="8" y="13"/>
                      <a:pt x="0" y="104"/>
                      <a:pt x="11" y="119"/>
                    </a:cubicBezTo>
                    <a:cubicBezTo>
                      <a:pt x="51" y="156"/>
                      <a:pt x="192" y="170"/>
                      <a:pt x="250" y="170"/>
                    </a:cubicBezTo>
                    <a:cubicBezTo>
                      <a:pt x="264" y="170"/>
                      <a:pt x="273" y="170"/>
                      <a:pt x="276" y="168"/>
                    </a:cubicBezTo>
                    <a:cubicBezTo>
                      <a:pt x="325" y="142"/>
                      <a:pt x="306" y="77"/>
                      <a:pt x="302" y="59"/>
                    </a:cubicBezTo>
                    <a:cubicBezTo>
                      <a:pt x="296" y="42"/>
                      <a:pt x="149" y="0"/>
                      <a:pt x="80" y="0"/>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8" name="Google Shape;19178;p44">
                <a:extLst>
                  <a:ext uri="{FF2B5EF4-FFF2-40B4-BE49-F238E27FC236}">
                    <a16:creationId xmlns:a16="http://schemas.microsoft.com/office/drawing/2014/main" id="{B362290E-5492-C826-06A4-99F246F6608A}"/>
                  </a:ext>
                </a:extLst>
              </p:cNvPr>
              <p:cNvSpPr/>
              <p:nvPr/>
            </p:nvSpPr>
            <p:spPr>
              <a:xfrm>
                <a:off x="6414058" y="1952910"/>
                <a:ext cx="12454" cy="7153"/>
              </a:xfrm>
              <a:custGeom>
                <a:avLst/>
                <a:gdLst/>
                <a:ahLst/>
                <a:cxnLst/>
                <a:rect l="l" t="t" r="r" b="b"/>
                <a:pathLst>
                  <a:path w="390" h="224" extrusionOk="0">
                    <a:moveTo>
                      <a:pt x="314" y="0"/>
                    </a:moveTo>
                    <a:cubicBezTo>
                      <a:pt x="313" y="0"/>
                      <a:pt x="312" y="0"/>
                      <a:pt x="310" y="0"/>
                    </a:cubicBezTo>
                    <a:cubicBezTo>
                      <a:pt x="246" y="0"/>
                      <a:pt x="31" y="95"/>
                      <a:pt x="23" y="118"/>
                    </a:cubicBezTo>
                    <a:cubicBezTo>
                      <a:pt x="16" y="136"/>
                      <a:pt x="1" y="208"/>
                      <a:pt x="57" y="223"/>
                    </a:cubicBezTo>
                    <a:cubicBezTo>
                      <a:pt x="58" y="223"/>
                      <a:pt x="59" y="224"/>
                      <a:pt x="60" y="224"/>
                    </a:cubicBezTo>
                    <a:cubicBezTo>
                      <a:pt x="94" y="224"/>
                      <a:pt x="320" y="165"/>
                      <a:pt x="375" y="106"/>
                    </a:cubicBezTo>
                    <a:cubicBezTo>
                      <a:pt x="390" y="91"/>
                      <a:pt x="375" y="0"/>
                      <a:pt x="314" y="0"/>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9" name="Google Shape;19179;p44">
                <a:extLst>
                  <a:ext uri="{FF2B5EF4-FFF2-40B4-BE49-F238E27FC236}">
                    <a16:creationId xmlns:a16="http://schemas.microsoft.com/office/drawing/2014/main" id="{8A7725FD-CB11-E521-10B1-0D4D963FE227}"/>
                  </a:ext>
                </a:extLst>
              </p:cNvPr>
              <p:cNvSpPr/>
              <p:nvPr/>
            </p:nvSpPr>
            <p:spPr>
              <a:xfrm>
                <a:off x="6424564" y="1983693"/>
                <a:ext cx="12102" cy="8366"/>
              </a:xfrm>
              <a:custGeom>
                <a:avLst/>
                <a:gdLst/>
                <a:ahLst/>
                <a:cxnLst/>
                <a:rect l="l" t="t" r="r" b="b"/>
                <a:pathLst>
                  <a:path w="379" h="262" extrusionOk="0">
                    <a:moveTo>
                      <a:pt x="57" y="0"/>
                    </a:moveTo>
                    <a:cubicBezTo>
                      <a:pt x="57" y="0"/>
                      <a:pt x="0" y="250"/>
                      <a:pt x="201" y="261"/>
                    </a:cubicBezTo>
                    <a:cubicBezTo>
                      <a:pt x="204" y="261"/>
                      <a:pt x="207" y="261"/>
                      <a:pt x="210" y="261"/>
                    </a:cubicBezTo>
                    <a:cubicBezTo>
                      <a:pt x="364" y="261"/>
                      <a:pt x="375" y="75"/>
                      <a:pt x="378" y="38"/>
                    </a:cubicBezTo>
                    <a:lnTo>
                      <a:pt x="57" y="0"/>
                    </a:lnTo>
                    <a:close/>
                  </a:path>
                </a:pathLst>
              </a:custGeom>
              <a:solidFill>
                <a:srgbClr val="4F21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0" name="Google Shape;19180;p44">
                <a:extLst>
                  <a:ext uri="{FF2B5EF4-FFF2-40B4-BE49-F238E27FC236}">
                    <a16:creationId xmlns:a16="http://schemas.microsoft.com/office/drawing/2014/main" id="{F480FB5A-CFC9-205D-8CB5-9D709646593D}"/>
                  </a:ext>
                </a:extLst>
              </p:cNvPr>
              <p:cNvSpPr/>
              <p:nvPr/>
            </p:nvSpPr>
            <p:spPr>
              <a:xfrm>
                <a:off x="6427565" y="1992889"/>
                <a:ext cx="5460" cy="1820"/>
              </a:xfrm>
              <a:custGeom>
                <a:avLst/>
                <a:gdLst/>
                <a:ahLst/>
                <a:cxnLst/>
                <a:rect l="l" t="t" r="r" b="b"/>
                <a:pathLst>
                  <a:path w="171" h="57" extrusionOk="0">
                    <a:moveTo>
                      <a:pt x="8" y="0"/>
                    </a:moveTo>
                    <a:cubicBezTo>
                      <a:pt x="6" y="0"/>
                      <a:pt x="5" y="1"/>
                      <a:pt x="5" y="3"/>
                    </a:cubicBezTo>
                    <a:cubicBezTo>
                      <a:pt x="1" y="18"/>
                      <a:pt x="35" y="52"/>
                      <a:pt x="80" y="56"/>
                    </a:cubicBezTo>
                    <a:cubicBezTo>
                      <a:pt x="83" y="56"/>
                      <a:pt x="87" y="57"/>
                      <a:pt x="90" y="57"/>
                    </a:cubicBezTo>
                    <a:cubicBezTo>
                      <a:pt x="134" y="57"/>
                      <a:pt x="167" y="33"/>
                      <a:pt x="171" y="18"/>
                    </a:cubicBezTo>
                    <a:cubicBezTo>
                      <a:pt x="171" y="15"/>
                      <a:pt x="168" y="14"/>
                      <a:pt x="162" y="14"/>
                    </a:cubicBezTo>
                    <a:cubicBezTo>
                      <a:pt x="150" y="14"/>
                      <a:pt x="126" y="19"/>
                      <a:pt x="100" y="19"/>
                    </a:cubicBezTo>
                    <a:cubicBezTo>
                      <a:pt x="95" y="19"/>
                      <a:pt x="89" y="19"/>
                      <a:pt x="84" y="18"/>
                    </a:cubicBezTo>
                    <a:cubicBezTo>
                      <a:pt x="48" y="15"/>
                      <a:pt x="18" y="0"/>
                      <a:pt x="8"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1" name="Google Shape;19181;p44">
                <a:extLst>
                  <a:ext uri="{FF2B5EF4-FFF2-40B4-BE49-F238E27FC236}">
                    <a16:creationId xmlns:a16="http://schemas.microsoft.com/office/drawing/2014/main" id="{1B593720-154F-5C12-F700-15181FF19B16}"/>
                  </a:ext>
                </a:extLst>
              </p:cNvPr>
              <p:cNvSpPr/>
              <p:nvPr/>
            </p:nvSpPr>
            <p:spPr>
              <a:xfrm>
                <a:off x="6426959" y="1984044"/>
                <a:ext cx="8973" cy="4023"/>
              </a:xfrm>
              <a:custGeom>
                <a:avLst/>
                <a:gdLst/>
                <a:ahLst/>
                <a:cxnLst/>
                <a:rect l="l" t="t" r="r" b="b"/>
                <a:pathLst>
                  <a:path w="281" h="126" extrusionOk="0">
                    <a:moveTo>
                      <a:pt x="1" y="1"/>
                    </a:moveTo>
                    <a:lnTo>
                      <a:pt x="5" y="91"/>
                    </a:lnTo>
                    <a:lnTo>
                      <a:pt x="258" y="125"/>
                    </a:lnTo>
                    <a:lnTo>
                      <a:pt x="281" y="27"/>
                    </a:lnTo>
                    <a:lnTo>
                      <a:pt x="1" y="1"/>
                    </a:lnTo>
                    <a:close/>
                  </a:path>
                </a:pathLst>
              </a:custGeom>
              <a:solidFill>
                <a:srgbClr val="FFE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2" name="Google Shape;19182;p44">
                <a:extLst>
                  <a:ext uri="{FF2B5EF4-FFF2-40B4-BE49-F238E27FC236}">
                    <a16:creationId xmlns:a16="http://schemas.microsoft.com/office/drawing/2014/main" id="{CD1B294B-280A-4F7F-7EA6-2AC883E6AFFC}"/>
                  </a:ext>
                </a:extLst>
              </p:cNvPr>
              <p:cNvSpPr/>
              <p:nvPr/>
            </p:nvSpPr>
            <p:spPr>
              <a:xfrm>
                <a:off x="6419742" y="1962202"/>
                <a:ext cx="5205" cy="8111"/>
              </a:xfrm>
              <a:custGeom>
                <a:avLst/>
                <a:gdLst/>
                <a:ahLst/>
                <a:cxnLst/>
                <a:rect l="l" t="t" r="r" b="b"/>
                <a:pathLst>
                  <a:path w="163" h="254" extrusionOk="0">
                    <a:moveTo>
                      <a:pt x="72" y="0"/>
                    </a:moveTo>
                    <a:cubicBezTo>
                      <a:pt x="32" y="0"/>
                      <a:pt x="0" y="52"/>
                      <a:pt x="4" y="121"/>
                    </a:cubicBezTo>
                    <a:cubicBezTo>
                      <a:pt x="8" y="189"/>
                      <a:pt x="46" y="250"/>
                      <a:pt x="91" y="254"/>
                    </a:cubicBezTo>
                    <a:cubicBezTo>
                      <a:pt x="92" y="254"/>
                      <a:pt x="94" y="254"/>
                      <a:pt x="95" y="254"/>
                    </a:cubicBezTo>
                    <a:cubicBezTo>
                      <a:pt x="134" y="254"/>
                      <a:pt x="163" y="202"/>
                      <a:pt x="159" y="136"/>
                    </a:cubicBezTo>
                    <a:cubicBezTo>
                      <a:pt x="155" y="65"/>
                      <a:pt x="121" y="4"/>
                      <a:pt x="76" y="0"/>
                    </a:cubicBezTo>
                    <a:cubicBezTo>
                      <a:pt x="74" y="0"/>
                      <a:pt x="73" y="0"/>
                      <a:pt x="72" y="0"/>
                    </a:cubicBezTo>
                    <a:close/>
                  </a:path>
                </a:pathLst>
              </a:custGeom>
              <a:solidFill>
                <a:srgbClr val="543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3" name="Google Shape;19183;p44">
                <a:extLst>
                  <a:ext uri="{FF2B5EF4-FFF2-40B4-BE49-F238E27FC236}">
                    <a16:creationId xmlns:a16="http://schemas.microsoft.com/office/drawing/2014/main" id="{93028C84-CD0B-EAD3-067F-D6899D1AC80B}"/>
                  </a:ext>
                </a:extLst>
              </p:cNvPr>
              <p:cNvSpPr/>
              <p:nvPr/>
            </p:nvSpPr>
            <p:spPr>
              <a:xfrm>
                <a:off x="6320017" y="2023417"/>
                <a:ext cx="12581" cy="12198"/>
              </a:xfrm>
              <a:custGeom>
                <a:avLst/>
                <a:gdLst/>
                <a:ahLst/>
                <a:cxnLst/>
                <a:rect l="l" t="t" r="r" b="b"/>
                <a:pathLst>
                  <a:path w="394" h="382" extrusionOk="0">
                    <a:moveTo>
                      <a:pt x="177" y="1"/>
                    </a:moveTo>
                    <a:cubicBezTo>
                      <a:pt x="127" y="1"/>
                      <a:pt x="84" y="32"/>
                      <a:pt x="61" y="68"/>
                    </a:cubicBezTo>
                    <a:cubicBezTo>
                      <a:pt x="1" y="170"/>
                      <a:pt x="262" y="268"/>
                      <a:pt x="318" y="382"/>
                    </a:cubicBezTo>
                    <a:lnTo>
                      <a:pt x="394" y="314"/>
                    </a:lnTo>
                    <a:cubicBezTo>
                      <a:pt x="344" y="74"/>
                      <a:pt x="253" y="1"/>
                      <a:pt x="177"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4" name="Google Shape;19184;p44">
                <a:extLst>
                  <a:ext uri="{FF2B5EF4-FFF2-40B4-BE49-F238E27FC236}">
                    <a16:creationId xmlns:a16="http://schemas.microsoft.com/office/drawing/2014/main" id="{E507BFED-8041-734C-A27B-13CD0AE4B2C7}"/>
                  </a:ext>
                </a:extLst>
              </p:cNvPr>
              <p:cNvSpPr/>
              <p:nvPr/>
            </p:nvSpPr>
            <p:spPr>
              <a:xfrm>
                <a:off x="6319410" y="2020032"/>
                <a:ext cx="11783" cy="10282"/>
              </a:xfrm>
              <a:custGeom>
                <a:avLst/>
                <a:gdLst/>
                <a:ahLst/>
                <a:cxnLst/>
                <a:rect l="l" t="t" r="r" b="b"/>
                <a:pathLst>
                  <a:path w="369" h="322" extrusionOk="0">
                    <a:moveTo>
                      <a:pt x="105" y="1"/>
                    </a:moveTo>
                    <a:cubicBezTo>
                      <a:pt x="99" y="1"/>
                      <a:pt x="95" y="2"/>
                      <a:pt x="92" y="4"/>
                    </a:cubicBezTo>
                    <a:cubicBezTo>
                      <a:pt x="42" y="34"/>
                      <a:pt x="1" y="182"/>
                      <a:pt x="46" y="238"/>
                    </a:cubicBezTo>
                    <a:cubicBezTo>
                      <a:pt x="72" y="268"/>
                      <a:pt x="140" y="322"/>
                      <a:pt x="211" y="322"/>
                    </a:cubicBezTo>
                    <a:cubicBezTo>
                      <a:pt x="256" y="322"/>
                      <a:pt x="302" y="300"/>
                      <a:pt x="337" y="234"/>
                    </a:cubicBezTo>
                    <a:cubicBezTo>
                      <a:pt x="369" y="175"/>
                      <a:pt x="172" y="1"/>
                      <a:pt x="105"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5" name="Google Shape;19185;p44">
                <a:extLst>
                  <a:ext uri="{FF2B5EF4-FFF2-40B4-BE49-F238E27FC236}">
                    <a16:creationId xmlns:a16="http://schemas.microsoft.com/office/drawing/2014/main" id="{55C55795-1286-C24A-ABE7-A9AC07B5C8E2}"/>
                  </a:ext>
                </a:extLst>
              </p:cNvPr>
              <p:cNvSpPr/>
              <p:nvPr/>
            </p:nvSpPr>
            <p:spPr>
              <a:xfrm>
                <a:off x="6325701" y="2014348"/>
                <a:ext cx="4502" cy="12933"/>
              </a:xfrm>
              <a:custGeom>
                <a:avLst/>
                <a:gdLst/>
                <a:ahLst/>
                <a:cxnLst/>
                <a:rect l="l" t="t" r="r" b="b"/>
                <a:pathLst>
                  <a:path w="141" h="405" extrusionOk="0">
                    <a:moveTo>
                      <a:pt x="63" y="0"/>
                    </a:moveTo>
                    <a:cubicBezTo>
                      <a:pt x="30" y="0"/>
                      <a:pt x="1" y="138"/>
                      <a:pt x="12" y="246"/>
                    </a:cubicBezTo>
                    <a:cubicBezTo>
                      <a:pt x="22" y="343"/>
                      <a:pt x="64" y="404"/>
                      <a:pt x="97" y="404"/>
                    </a:cubicBezTo>
                    <a:cubicBezTo>
                      <a:pt x="102" y="404"/>
                      <a:pt x="106" y="403"/>
                      <a:pt x="110" y="401"/>
                    </a:cubicBezTo>
                    <a:cubicBezTo>
                      <a:pt x="140" y="378"/>
                      <a:pt x="125" y="310"/>
                      <a:pt x="91" y="212"/>
                    </a:cubicBezTo>
                    <a:cubicBezTo>
                      <a:pt x="61" y="118"/>
                      <a:pt x="102" y="0"/>
                      <a:pt x="65" y="0"/>
                    </a:cubicBezTo>
                    <a:cubicBezTo>
                      <a:pt x="64" y="0"/>
                      <a:pt x="64" y="0"/>
                      <a:pt x="63"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6" name="Google Shape;19186;p44">
                <a:extLst>
                  <a:ext uri="{FF2B5EF4-FFF2-40B4-BE49-F238E27FC236}">
                    <a16:creationId xmlns:a16="http://schemas.microsoft.com/office/drawing/2014/main" id="{042D975F-C915-AE79-122F-6773FA7613B9}"/>
                  </a:ext>
                </a:extLst>
              </p:cNvPr>
              <p:cNvSpPr/>
              <p:nvPr/>
            </p:nvSpPr>
            <p:spPr>
              <a:xfrm>
                <a:off x="6318452" y="2013613"/>
                <a:ext cx="8590" cy="8845"/>
              </a:xfrm>
              <a:custGeom>
                <a:avLst/>
                <a:gdLst/>
                <a:ahLst/>
                <a:cxnLst/>
                <a:rect l="l" t="t" r="r" b="b"/>
                <a:pathLst>
                  <a:path w="269" h="277" extrusionOk="0">
                    <a:moveTo>
                      <a:pt x="25" y="0"/>
                    </a:moveTo>
                    <a:cubicBezTo>
                      <a:pt x="22" y="0"/>
                      <a:pt x="19" y="2"/>
                      <a:pt x="16" y="5"/>
                    </a:cubicBezTo>
                    <a:cubicBezTo>
                      <a:pt x="1" y="23"/>
                      <a:pt x="16" y="80"/>
                      <a:pt x="72" y="152"/>
                    </a:cubicBezTo>
                    <a:cubicBezTo>
                      <a:pt x="122" y="218"/>
                      <a:pt x="207" y="276"/>
                      <a:pt x="240" y="276"/>
                    </a:cubicBezTo>
                    <a:cubicBezTo>
                      <a:pt x="244" y="276"/>
                      <a:pt x="248" y="275"/>
                      <a:pt x="250" y="273"/>
                    </a:cubicBezTo>
                    <a:cubicBezTo>
                      <a:pt x="269" y="254"/>
                      <a:pt x="178" y="178"/>
                      <a:pt x="122" y="103"/>
                    </a:cubicBezTo>
                    <a:cubicBezTo>
                      <a:pt x="74" y="42"/>
                      <a:pt x="45" y="0"/>
                      <a:pt x="25"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7" name="Google Shape;19187;p44">
                <a:extLst>
                  <a:ext uri="{FF2B5EF4-FFF2-40B4-BE49-F238E27FC236}">
                    <a16:creationId xmlns:a16="http://schemas.microsoft.com/office/drawing/2014/main" id="{3AA42275-C360-DCCF-CDCA-D5CA10AE6B9C}"/>
                  </a:ext>
                </a:extLst>
              </p:cNvPr>
              <p:cNvSpPr/>
              <p:nvPr/>
            </p:nvSpPr>
            <p:spPr>
              <a:xfrm>
                <a:off x="6315195" y="2016136"/>
                <a:ext cx="8494" cy="7919"/>
              </a:xfrm>
              <a:custGeom>
                <a:avLst/>
                <a:gdLst/>
                <a:ahLst/>
                <a:cxnLst/>
                <a:rect l="l" t="t" r="r" b="b"/>
                <a:pathLst>
                  <a:path w="266" h="248" extrusionOk="0">
                    <a:moveTo>
                      <a:pt x="23" y="1"/>
                    </a:moveTo>
                    <a:cubicBezTo>
                      <a:pt x="20" y="1"/>
                      <a:pt x="18" y="2"/>
                      <a:pt x="16" y="5"/>
                    </a:cubicBezTo>
                    <a:cubicBezTo>
                      <a:pt x="1" y="28"/>
                      <a:pt x="38" y="118"/>
                      <a:pt x="110" y="179"/>
                    </a:cubicBezTo>
                    <a:cubicBezTo>
                      <a:pt x="162" y="222"/>
                      <a:pt x="207" y="247"/>
                      <a:pt x="232" y="247"/>
                    </a:cubicBezTo>
                    <a:cubicBezTo>
                      <a:pt x="240" y="247"/>
                      <a:pt x="246" y="245"/>
                      <a:pt x="250" y="239"/>
                    </a:cubicBezTo>
                    <a:cubicBezTo>
                      <a:pt x="265" y="217"/>
                      <a:pt x="224" y="171"/>
                      <a:pt x="156" y="115"/>
                    </a:cubicBezTo>
                    <a:cubicBezTo>
                      <a:pt x="93" y="65"/>
                      <a:pt x="44" y="1"/>
                      <a:pt x="23"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8" name="Google Shape;19188;p44">
                <a:extLst>
                  <a:ext uri="{FF2B5EF4-FFF2-40B4-BE49-F238E27FC236}">
                    <a16:creationId xmlns:a16="http://schemas.microsoft.com/office/drawing/2014/main" id="{078E7FBC-DBF1-1290-F1EB-9BC06EDCDB64}"/>
                  </a:ext>
                </a:extLst>
              </p:cNvPr>
              <p:cNvSpPr/>
              <p:nvPr/>
            </p:nvSpPr>
            <p:spPr>
              <a:xfrm>
                <a:off x="6315801" y="2021533"/>
                <a:ext cx="7983" cy="7408"/>
              </a:xfrm>
              <a:custGeom>
                <a:avLst/>
                <a:gdLst/>
                <a:ahLst/>
                <a:cxnLst/>
                <a:rect l="l" t="t" r="r" b="b"/>
                <a:pathLst>
                  <a:path w="250" h="232" extrusionOk="0">
                    <a:moveTo>
                      <a:pt x="25" y="1"/>
                    </a:moveTo>
                    <a:cubicBezTo>
                      <a:pt x="21" y="1"/>
                      <a:pt x="18" y="2"/>
                      <a:pt x="16" y="6"/>
                    </a:cubicBezTo>
                    <a:cubicBezTo>
                      <a:pt x="0" y="25"/>
                      <a:pt x="27" y="82"/>
                      <a:pt x="95" y="142"/>
                    </a:cubicBezTo>
                    <a:cubicBezTo>
                      <a:pt x="150" y="194"/>
                      <a:pt x="198" y="231"/>
                      <a:pt x="222" y="231"/>
                    </a:cubicBezTo>
                    <a:cubicBezTo>
                      <a:pt x="228" y="231"/>
                      <a:pt x="232" y="230"/>
                      <a:pt x="235" y="225"/>
                    </a:cubicBezTo>
                    <a:cubicBezTo>
                      <a:pt x="250" y="203"/>
                      <a:pt x="205" y="157"/>
                      <a:pt x="137" y="97"/>
                    </a:cubicBezTo>
                    <a:cubicBezTo>
                      <a:pt x="80" y="46"/>
                      <a:pt x="44" y="1"/>
                      <a:pt x="25"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9" name="Google Shape;19189;p44">
                <a:extLst>
                  <a:ext uri="{FF2B5EF4-FFF2-40B4-BE49-F238E27FC236}">
                    <a16:creationId xmlns:a16="http://schemas.microsoft.com/office/drawing/2014/main" id="{D6C2A2A6-0C0F-E280-0213-4C3AF4967E1A}"/>
                  </a:ext>
                </a:extLst>
              </p:cNvPr>
              <p:cNvSpPr/>
              <p:nvPr/>
            </p:nvSpPr>
            <p:spPr>
              <a:xfrm>
                <a:off x="6420827" y="2139044"/>
                <a:ext cx="5333" cy="18840"/>
              </a:xfrm>
              <a:custGeom>
                <a:avLst/>
                <a:gdLst/>
                <a:ahLst/>
                <a:cxnLst/>
                <a:rect l="l" t="t" r="r" b="b"/>
                <a:pathLst>
                  <a:path w="167" h="590" extrusionOk="0">
                    <a:moveTo>
                      <a:pt x="151" y="0"/>
                    </a:moveTo>
                    <a:cubicBezTo>
                      <a:pt x="144" y="4"/>
                      <a:pt x="27" y="80"/>
                      <a:pt x="8" y="163"/>
                    </a:cubicBezTo>
                    <a:cubicBezTo>
                      <a:pt x="0" y="208"/>
                      <a:pt x="19" y="265"/>
                      <a:pt x="42" y="325"/>
                    </a:cubicBezTo>
                    <a:cubicBezTo>
                      <a:pt x="72" y="420"/>
                      <a:pt x="106" y="514"/>
                      <a:pt x="46" y="571"/>
                    </a:cubicBezTo>
                    <a:lnTo>
                      <a:pt x="64" y="590"/>
                    </a:lnTo>
                    <a:cubicBezTo>
                      <a:pt x="140" y="526"/>
                      <a:pt x="102" y="412"/>
                      <a:pt x="68" y="318"/>
                    </a:cubicBezTo>
                    <a:cubicBezTo>
                      <a:pt x="49" y="257"/>
                      <a:pt x="30" y="204"/>
                      <a:pt x="38" y="170"/>
                    </a:cubicBezTo>
                    <a:cubicBezTo>
                      <a:pt x="53" y="99"/>
                      <a:pt x="163" y="27"/>
                      <a:pt x="167" y="27"/>
                    </a:cubicBezTo>
                    <a:lnTo>
                      <a:pt x="151" y="0"/>
                    </a:lnTo>
                    <a:close/>
                  </a:path>
                </a:pathLst>
              </a:custGeom>
              <a:solidFill>
                <a:srgbClr val="E2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0" name="Google Shape;19190;p44">
                <a:extLst>
                  <a:ext uri="{FF2B5EF4-FFF2-40B4-BE49-F238E27FC236}">
                    <a16:creationId xmlns:a16="http://schemas.microsoft.com/office/drawing/2014/main" id="{7E9DD727-A0F0-C292-BE00-614A83AD8B9E}"/>
                  </a:ext>
                </a:extLst>
              </p:cNvPr>
              <p:cNvSpPr/>
              <p:nvPr/>
            </p:nvSpPr>
            <p:spPr>
              <a:xfrm>
                <a:off x="6425298" y="2139268"/>
                <a:ext cx="8462" cy="17659"/>
              </a:xfrm>
              <a:custGeom>
                <a:avLst/>
                <a:gdLst/>
                <a:ahLst/>
                <a:cxnLst/>
                <a:rect l="l" t="t" r="r" b="b"/>
                <a:pathLst>
                  <a:path w="265" h="553" extrusionOk="0">
                    <a:moveTo>
                      <a:pt x="15" y="1"/>
                    </a:moveTo>
                    <a:lnTo>
                      <a:pt x="0" y="31"/>
                    </a:lnTo>
                    <a:cubicBezTo>
                      <a:pt x="0" y="35"/>
                      <a:pt x="159" y="65"/>
                      <a:pt x="193" y="129"/>
                    </a:cubicBezTo>
                    <a:cubicBezTo>
                      <a:pt x="212" y="160"/>
                      <a:pt x="197" y="220"/>
                      <a:pt x="185" y="281"/>
                    </a:cubicBezTo>
                    <a:cubicBezTo>
                      <a:pt x="163" y="390"/>
                      <a:pt x="136" y="511"/>
                      <a:pt x="246" y="553"/>
                    </a:cubicBezTo>
                    <a:lnTo>
                      <a:pt x="265" y="522"/>
                    </a:lnTo>
                    <a:cubicBezTo>
                      <a:pt x="178" y="492"/>
                      <a:pt x="200" y="386"/>
                      <a:pt x="223" y="284"/>
                    </a:cubicBezTo>
                    <a:cubicBezTo>
                      <a:pt x="234" y="216"/>
                      <a:pt x="250" y="152"/>
                      <a:pt x="227" y="110"/>
                    </a:cubicBezTo>
                    <a:cubicBezTo>
                      <a:pt x="189" y="35"/>
                      <a:pt x="23" y="5"/>
                      <a:pt x="15" y="1"/>
                    </a:cubicBezTo>
                    <a:close/>
                  </a:path>
                </a:pathLst>
              </a:custGeom>
              <a:solidFill>
                <a:srgbClr val="E2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1" name="Google Shape;19191;p44">
                <a:extLst>
                  <a:ext uri="{FF2B5EF4-FFF2-40B4-BE49-F238E27FC236}">
                    <a16:creationId xmlns:a16="http://schemas.microsoft.com/office/drawing/2014/main" id="{48D3B170-1587-C71E-B5B4-7568A6538348}"/>
                  </a:ext>
                </a:extLst>
              </p:cNvPr>
              <p:cNvSpPr/>
              <p:nvPr/>
            </p:nvSpPr>
            <p:spPr>
              <a:xfrm>
                <a:off x="6429737" y="1973538"/>
                <a:ext cx="9899" cy="7855"/>
              </a:xfrm>
              <a:custGeom>
                <a:avLst/>
                <a:gdLst/>
                <a:ahLst/>
                <a:cxnLst/>
                <a:rect l="l" t="t" r="r" b="b"/>
                <a:pathLst>
                  <a:path w="310" h="246" extrusionOk="0">
                    <a:moveTo>
                      <a:pt x="65" y="1"/>
                    </a:moveTo>
                    <a:cubicBezTo>
                      <a:pt x="65" y="8"/>
                      <a:pt x="61" y="16"/>
                      <a:pt x="61" y="23"/>
                    </a:cubicBezTo>
                    <a:cubicBezTo>
                      <a:pt x="154" y="116"/>
                      <a:pt x="216" y="212"/>
                      <a:pt x="68" y="212"/>
                    </a:cubicBezTo>
                    <a:cubicBezTo>
                      <a:pt x="53" y="212"/>
                      <a:pt x="36" y="211"/>
                      <a:pt x="16" y="209"/>
                    </a:cubicBezTo>
                    <a:cubicBezTo>
                      <a:pt x="12" y="216"/>
                      <a:pt x="8" y="224"/>
                      <a:pt x="1" y="231"/>
                    </a:cubicBezTo>
                    <a:cubicBezTo>
                      <a:pt x="54" y="241"/>
                      <a:pt x="96" y="245"/>
                      <a:pt x="129" y="245"/>
                    </a:cubicBezTo>
                    <a:cubicBezTo>
                      <a:pt x="310" y="245"/>
                      <a:pt x="181" y="107"/>
                      <a:pt x="65"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2" name="Google Shape;19192;p44">
                <a:extLst>
                  <a:ext uri="{FF2B5EF4-FFF2-40B4-BE49-F238E27FC236}">
                    <a16:creationId xmlns:a16="http://schemas.microsoft.com/office/drawing/2014/main" id="{C20B177E-1392-4EC3-DEFF-E072567B0C22}"/>
                  </a:ext>
                </a:extLst>
              </p:cNvPr>
              <p:cNvSpPr/>
              <p:nvPr/>
            </p:nvSpPr>
            <p:spPr>
              <a:xfrm>
                <a:off x="6429992" y="2051038"/>
                <a:ext cx="11272" cy="18010"/>
              </a:xfrm>
              <a:custGeom>
                <a:avLst/>
                <a:gdLst/>
                <a:ahLst/>
                <a:cxnLst/>
                <a:rect l="l" t="t" r="r" b="b"/>
                <a:pathLst>
                  <a:path w="353" h="564" extrusionOk="0">
                    <a:moveTo>
                      <a:pt x="0" y="1"/>
                    </a:moveTo>
                    <a:lnTo>
                      <a:pt x="4" y="159"/>
                    </a:lnTo>
                    <a:lnTo>
                      <a:pt x="171" y="171"/>
                    </a:lnTo>
                    <a:lnTo>
                      <a:pt x="171" y="190"/>
                    </a:lnTo>
                    <a:lnTo>
                      <a:pt x="57" y="526"/>
                    </a:lnTo>
                    <a:lnTo>
                      <a:pt x="57" y="564"/>
                    </a:lnTo>
                    <a:lnTo>
                      <a:pt x="201" y="564"/>
                    </a:lnTo>
                    <a:lnTo>
                      <a:pt x="341" y="182"/>
                    </a:lnTo>
                    <a:lnTo>
                      <a:pt x="352" y="31"/>
                    </a:lnTo>
                    <a:lnTo>
                      <a:pt x="0" y="1"/>
                    </a:lnTo>
                    <a:close/>
                  </a:path>
                </a:pathLst>
              </a:custGeom>
              <a:solidFill>
                <a:srgbClr val="A07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3" name="Google Shape;19193;p44">
                <a:extLst>
                  <a:ext uri="{FF2B5EF4-FFF2-40B4-BE49-F238E27FC236}">
                    <a16:creationId xmlns:a16="http://schemas.microsoft.com/office/drawing/2014/main" id="{0D8698A0-D1B4-B892-BEA3-07C6B27BE680}"/>
                  </a:ext>
                </a:extLst>
              </p:cNvPr>
              <p:cNvSpPr/>
              <p:nvPr/>
            </p:nvSpPr>
            <p:spPr>
              <a:xfrm>
                <a:off x="6414537" y="1944447"/>
                <a:ext cx="41927" cy="13060"/>
              </a:xfrm>
              <a:custGeom>
                <a:avLst/>
                <a:gdLst/>
                <a:ahLst/>
                <a:cxnLst/>
                <a:rect l="l" t="t" r="r" b="b"/>
                <a:pathLst>
                  <a:path w="1313" h="409" extrusionOk="0">
                    <a:moveTo>
                      <a:pt x="1297" y="1"/>
                    </a:moveTo>
                    <a:lnTo>
                      <a:pt x="1" y="167"/>
                    </a:lnTo>
                    <a:lnTo>
                      <a:pt x="80" y="409"/>
                    </a:lnTo>
                    <a:cubicBezTo>
                      <a:pt x="80" y="409"/>
                      <a:pt x="1312" y="65"/>
                      <a:pt x="1297" y="1"/>
                    </a:cubicBez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4" name="Google Shape;19194;p44">
                <a:extLst>
                  <a:ext uri="{FF2B5EF4-FFF2-40B4-BE49-F238E27FC236}">
                    <a16:creationId xmlns:a16="http://schemas.microsoft.com/office/drawing/2014/main" id="{C245D26F-FBBD-0AC7-3BC1-5A303A37F96E}"/>
                  </a:ext>
                </a:extLst>
              </p:cNvPr>
              <p:cNvSpPr/>
              <p:nvPr/>
            </p:nvSpPr>
            <p:spPr>
              <a:xfrm>
                <a:off x="6370374" y="1939466"/>
                <a:ext cx="52178" cy="49112"/>
              </a:xfrm>
              <a:custGeom>
                <a:avLst/>
                <a:gdLst/>
                <a:ahLst/>
                <a:cxnLst/>
                <a:rect l="l" t="t" r="r" b="b"/>
                <a:pathLst>
                  <a:path w="1634" h="1538" extrusionOk="0">
                    <a:moveTo>
                      <a:pt x="1002" y="1"/>
                    </a:moveTo>
                    <a:cubicBezTo>
                      <a:pt x="889" y="1"/>
                      <a:pt x="767" y="23"/>
                      <a:pt x="650" y="58"/>
                    </a:cubicBezTo>
                    <a:cubicBezTo>
                      <a:pt x="287" y="164"/>
                      <a:pt x="0" y="474"/>
                      <a:pt x="102" y="864"/>
                    </a:cubicBezTo>
                    <a:cubicBezTo>
                      <a:pt x="122" y="947"/>
                      <a:pt x="294" y="1537"/>
                      <a:pt x="766" y="1537"/>
                    </a:cubicBezTo>
                    <a:cubicBezTo>
                      <a:pt x="826" y="1537"/>
                      <a:pt x="890" y="1528"/>
                      <a:pt x="960" y="1506"/>
                    </a:cubicBezTo>
                    <a:cubicBezTo>
                      <a:pt x="1369" y="1381"/>
                      <a:pt x="1633" y="856"/>
                      <a:pt x="1505" y="357"/>
                    </a:cubicBezTo>
                    <a:cubicBezTo>
                      <a:pt x="1438" y="95"/>
                      <a:pt x="1237" y="1"/>
                      <a:pt x="1002" y="1"/>
                    </a:cubicBez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5" name="Google Shape;19195;p44">
                <a:extLst>
                  <a:ext uri="{FF2B5EF4-FFF2-40B4-BE49-F238E27FC236}">
                    <a16:creationId xmlns:a16="http://schemas.microsoft.com/office/drawing/2014/main" id="{D0C91866-E02A-5CC3-F79B-851525888AE7}"/>
                  </a:ext>
                </a:extLst>
              </p:cNvPr>
              <p:cNvSpPr/>
              <p:nvPr/>
            </p:nvSpPr>
            <p:spPr>
              <a:xfrm>
                <a:off x="6367947" y="1921105"/>
                <a:ext cx="88453" cy="65685"/>
              </a:xfrm>
              <a:custGeom>
                <a:avLst/>
                <a:gdLst/>
                <a:ahLst/>
                <a:cxnLst/>
                <a:rect l="l" t="t" r="r" b="b"/>
                <a:pathLst>
                  <a:path w="2770" h="2057" extrusionOk="0">
                    <a:moveTo>
                      <a:pt x="1145" y="0"/>
                    </a:moveTo>
                    <a:cubicBezTo>
                      <a:pt x="996" y="0"/>
                      <a:pt x="842" y="21"/>
                      <a:pt x="692" y="66"/>
                    </a:cubicBezTo>
                    <a:cubicBezTo>
                      <a:pt x="163" y="225"/>
                      <a:pt x="0" y="762"/>
                      <a:pt x="140" y="1291"/>
                    </a:cubicBezTo>
                    <a:cubicBezTo>
                      <a:pt x="261" y="1747"/>
                      <a:pt x="513" y="2057"/>
                      <a:pt x="841" y="2057"/>
                    </a:cubicBezTo>
                    <a:cubicBezTo>
                      <a:pt x="894" y="2057"/>
                      <a:pt x="949" y="2049"/>
                      <a:pt x="1006" y="2032"/>
                    </a:cubicBezTo>
                    <a:cubicBezTo>
                      <a:pt x="1335" y="1934"/>
                      <a:pt x="1558" y="1522"/>
                      <a:pt x="1562" y="1091"/>
                    </a:cubicBezTo>
                    <a:lnTo>
                      <a:pt x="2752" y="735"/>
                    </a:lnTo>
                    <a:cubicBezTo>
                      <a:pt x="2769" y="688"/>
                      <a:pt x="2609" y="604"/>
                      <a:pt x="2343" y="604"/>
                    </a:cubicBezTo>
                    <a:cubicBezTo>
                      <a:pt x="2313" y="604"/>
                      <a:pt x="2282" y="605"/>
                      <a:pt x="2250" y="607"/>
                    </a:cubicBezTo>
                    <a:cubicBezTo>
                      <a:pt x="2121" y="247"/>
                      <a:pt x="1657" y="0"/>
                      <a:pt x="1145" y="0"/>
                    </a:cubicBezTo>
                    <a:close/>
                  </a:path>
                </a:pathLst>
              </a:custGeom>
              <a:solidFill>
                <a:srgbClr val="6A5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6" name="Google Shape;19196;p44">
                <a:extLst>
                  <a:ext uri="{FF2B5EF4-FFF2-40B4-BE49-F238E27FC236}">
                    <a16:creationId xmlns:a16="http://schemas.microsoft.com/office/drawing/2014/main" id="{DE577F7D-AC3B-D3CE-4C34-560ECFA0213B}"/>
                  </a:ext>
                </a:extLst>
              </p:cNvPr>
              <p:cNvSpPr/>
              <p:nvPr/>
            </p:nvSpPr>
            <p:spPr>
              <a:xfrm>
                <a:off x="6375898" y="1922350"/>
                <a:ext cx="80502" cy="64152"/>
              </a:xfrm>
              <a:custGeom>
                <a:avLst/>
                <a:gdLst/>
                <a:ahLst/>
                <a:cxnLst/>
                <a:rect l="l" t="t" r="r" b="b"/>
                <a:pathLst>
                  <a:path w="2521" h="2009" extrusionOk="0">
                    <a:moveTo>
                      <a:pt x="1025" y="1"/>
                    </a:moveTo>
                    <a:cubicBezTo>
                      <a:pt x="1479" y="1067"/>
                      <a:pt x="375" y="1434"/>
                      <a:pt x="1" y="1558"/>
                    </a:cubicBezTo>
                    <a:cubicBezTo>
                      <a:pt x="172" y="1932"/>
                      <a:pt x="458" y="2008"/>
                      <a:pt x="633" y="2008"/>
                    </a:cubicBezTo>
                    <a:cubicBezTo>
                      <a:pt x="687" y="2008"/>
                      <a:pt x="730" y="2001"/>
                      <a:pt x="757" y="1993"/>
                    </a:cubicBezTo>
                    <a:cubicBezTo>
                      <a:pt x="1086" y="1895"/>
                      <a:pt x="1309" y="1483"/>
                      <a:pt x="1313" y="1052"/>
                    </a:cubicBezTo>
                    <a:lnTo>
                      <a:pt x="2503" y="696"/>
                    </a:lnTo>
                    <a:cubicBezTo>
                      <a:pt x="2520" y="649"/>
                      <a:pt x="2360" y="565"/>
                      <a:pt x="2094" y="565"/>
                    </a:cubicBezTo>
                    <a:cubicBezTo>
                      <a:pt x="2064" y="565"/>
                      <a:pt x="2033" y="566"/>
                      <a:pt x="2001" y="568"/>
                    </a:cubicBezTo>
                    <a:cubicBezTo>
                      <a:pt x="1887" y="254"/>
                      <a:pt x="1396" y="88"/>
                      <a:pt x="1025" y="1"/>
                    </a:cubicBezTo>
                    <a:close/>
                  </a:path>
                </a:pathLst>
              </a:custGeom>
              <a:solidFill>
                <a:srgbClr val="564A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7" name="Google Shape;19197;p44">
                <a:extLst>
                  <a:ext uri="{FF2B5EF4-FFF2-40B4-BE49-F238E27FC236}">
                    <a16:creationId xmlns:a16="http://schemas.microsoft.com/office/drawing/2014/main" id="{AC9A9C94-CD90-D308-78F2-947813A5A6BC}"/>
                  </a:ext>
                </a:extLst>
              </p:cNvPr>
              <p:cNvSpPr/>
              <p:nvPr/>
            </p:nvSpPr>
            <p:spPr>
              <a:xfrm>
                <a:off x="6409843" y="1967694"/>
                <a:ext cx="3896" cy="3800"/>
              </a:xfrm>
              <a:custGeom>
                <a:avLst/>
                <a:gdLst/>
                <a:ahLst/>
                <a:cxnLst/>
                <a:rect l="l" t="t" r="r" b="b"/>
                <a:pathLst>
                  <a:path w="122" h="119" extrusionOk="0">
                    <a:moveTo>
                      <a:pt x="65" y="0"/>
                    </a:moveTo>
                    <a:cubicBezTo>
                      <a:pt x="42" y="0"/>
                      <a:pt x="18" y="15"/>
                      <a:pt x="12" y="40"/>
                    </a:cubicBezTo>
                    <a:cubicBezTo>
                      <a:pt x="0" y="74"/>
                      <a:pt x="12" y="104"/>
                      <a:pt x="38" y="116"/>
                    </a:cubicBezTo>
                    <a:cubicBezTo>
                      <a:pt x="44" y="118"/>
                      <a:pt x="50" y="119"/>
                      <a:pt x="56" y="119"/>
                    </a:cubicBezTo>
                    <a:cubicBezTo>
                      <a:pt x="80" y="119"/>
                      <a:pt x="101" y="102"/>
                      <a:pt x="110" y="78"/>
                    </a:cubicBezTo>
                    <a:cubicBezTo>
                      <a:pt x="121" y="48"/>
                      <a:pt x="106" y="14"/>
                      <a:pt x="80" y="2"/>
                    </a:cubicBezTo>
                    <a:cubicBezTo>
                      <a:pt x="75" y="1"/>
                      <a:pt x="70" y="0"/>
                      <a:pt x="65" y="0"/>
                    </a:cubicBezTo>
                    <a:close/>
                  </a:path>
                </a:pathLst>
              </a:custGeom>
              <a:solidFill>
                <a:srgbClr val="3D3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8" name="Google Shape;19198;p44">
                <a:extLst>
                  <a:ext uri="{FF2B5EF4-FFF2-40B4-BE49-F238E27FC236}">
                    <a16:creationId xmlns:a16="http://schemas.microsoft.com/office/drawing/2014/main" id="{1F69151E-8604-72A6-3D4C-2EF35BAC1AB2}"/>
                  </a:ext>
                </a:extLst>
              </p:cNvPr>
              <p:cNvSpPr/>
              <p:nvPr/>
            </p:nvSpPr>
            <p:spPr>
              <a:xfrm>
                <a:off x="6419486" y="1940360"/>
                <a:ext cx="42406" cy="15104"/>
              </a:xfrm>
              <a:custGeom>
                <a:avLst/>
                <a:gdLst/>
                <a:ahLst/>
                <a:cxnLst/>
                <a:rect l="l" t="t" r="r" b="b"/>
                <a:pathLst>
                  <a:path w="1328" h="473" extrusionOk="0">
                    <a:moveTo>
                      <a:pt x="729" y="1"/>
                    </a:moveTo>
                    <a:cubicBezTo>
                      <a:pt x="699" y="1"/>
                      <a:pt x="668" y="2"/>
                      <a:pt x="636" y="4"/>
                    </a:cubicBezTo>
                    <a:cubicBezTo>
                      <a:pt x="1327" y="38"/>
                      <a:pt x="186" y="390"/>
                      <a:pt x="1" y="473"/>
                    </a:cubicBezTo>
                    <a:lnTo>
                      <a:pt x="1138" y="132"/>
                    </a:lnTo>
                    <a:cubicBezTo>
                      <a:pt x="1155" y="85"/>
                      <a:pt x="995" y="1"/>
                      <a:pt x="729" y="1"/>
                    </a:cubicBezTo>
                    <a:close/>
                  </a:path>
                </a:pathLst>
              </a:custGeom>
              <a:solidFill>
                <a:srgbClr val="7D7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9" name="Google Shape;19199;p44">
                <a:extLst>
                  <a:ext uri="{FF2B5EF4-FFF2-40B4-BE49-F238E27FC236}">
                    <a16:creationId xmlns:a16="http://schemas.microsoft.com/office/drawing/2014/main" id="{B2434762-21EB-CB15-4900-2A62DC9945E6}"/>
                  </a:ext>
                </a:extLst>
              </p:cNvPr>
              <p:cNvSpPr/>
              <p:nvPr/>
            </p:nvSpPr>
            <p:spPr>
              <a:xfrm>
                <a:off x="6368682" y="1927459"/>
                <a:ext cx="44674" cy="53838"/>
              </a:xfrm>
              <a:custGeom>
                <a:avLst/>
                <a:gdLst/>
                <a:ahLst/>
                <a:cxnLst/>
                <a:rect l="l" t="t" r="r" b="b"/>
                <a:pathLst>
                  <a:path w="1399" h="1686" extrusionOk="0">
                    <a:moveTo>
                      <a:pt x="644" y="1"/>
                    </a:moveTo>
                    <a:cubicBezTo>
                      <a:pt x="598" y="1"/>
                      <a:pt x="554" y="6"/>
                      <a:pt x="510" y="15"/>
                    </a:cubicBezTo>
                    <a:cubicBezTo>
                      <a:pt x="204" y="79"/>
                      <a:pt x="0" y="480"/>
                      <a:pt x="83" y="926"/>
                    </a:cubicBezTo>
                    <a:cubicBezTo>
                      <a:pt x="160" y="1338"/>
                      <a:pt x="440" y="1685"/>
                      <a:pt x="721" y="1685"/>
                    </a:cubicBezTo>
                    <a:cubicBezTo>
                      <a:pt x="744" y="1685"/>
                      <a:pt x="767" y="1683"/>
                      <a:pt x="790" y="1678"/>
                    </a:cubicBezTo>
                    <a:cubicBezTo>
                      <a:pt x="1096" y="1618"/>
                      <a:pt x="1399" y="1187"/>
                      <a:pt x="1301" y="642"/>
                    </a:cubicBezTo>
                    <a:cubicBezTo>
                      <a:pt x="1213" y="178"/>
                      <a:pt x="919" y="1"/>
                      <a:pt x="644" y="1"/>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0" name="Google Shape;19200;p44">
                <a:extLst>
                  <a:ext uri="{FF2B5EF4-FFF2-40B4-BE49-F238E27FC236}">
                    <a16:creationId xmlns:a16="http://schemas.microsoft.com/office/drawing/2014/main" id="{AA745D1A-AED1-1B81-F6D7-3FEEB0C1D5AA}"/>
                  </a:ext>
                </a:extLst>
              </p:cNvPr>
              <p:cNvSpPr/>
              <p:nvPr/>
            </p:nvSpPr>
            <p:spPr>
              <a:xfrm>
                <a:off x="6368682" y="1927555"/>
                <a:ext cx="23917" cy="53774"/>
              </a:xfrm>
              <a:custGeom>
                <a:avLst/>
                <a:gdLst/>
                <a:ahLst/>
                <a:cxnLst/>
                <a:rect l="l" t="t" r="r" b="b"/>
                <a:pathLst>
                  <a:path w="749" h="1684" extrusionOk="0">
                    <a:moveTo>
                      <a:pt x="601" y="0"/>
                    </a:moveTo>
                    <a:cubicBezTo>
                      <a:pt x="571" y="0"/>
                      <a:pt x="541" y="4"/>
                      <a:pt x="510" y="12"/>
                    </a:cubicBezTo>
                    <a:cubicBezTo>
                      <a:pt x="204" y="76"/>
                      <a:pt x="0" y="477"/>
                      <a:pt x="83" y="923"/>
                    </a:cubicBezTo>
                    <a:cubicBezTo>
                      <a:pt x="160" y="1333"/>
                      <a:pt x="440" y="1684"/>
                      <a:pt x="722" y="1684"/>
                    </a:cubicBezTo>
                    <a:cubicBezTo>
                      <a:pt x="731" y="1684"/>
                      <a:pt x="740" y="1683"/>
                      <a:pt x="749" y="1683"/>
                    </a:cubicBezTo>
                    <a:cubicBezTo>
                      <a:pt x="469" y="1675"/>
                      <a:pt x="193" y="1327"/>
                      <a:pt x="117" y="919"/>
                    </a:cubicBezTo>
                    <a:cubicBezTo>
                      <a:pt x="34" y="473"/>
                      <a:pt x="242" y="72"/>
                      <a:pt x="545" y="8"/>
                    </a:cubicBezTo>
                    <a:cubicBezTo>
                      <a:pt x="563" y="4"/>
                      <a:pt x="582" y="0"/>
                      <a:pt x="601" y="0"/>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1" name="Google Shape;19201;p44">
                <a:extLst>
                  <a:ext uri="{FF2B5EF4-FFF2-40B4-BE49-F238E27FC236}">
                    <a16:creationId xmlns:a16="http://schemas.microsoft.com/office/drawing/2014/main" id="{E9F4DB56-6100-1AA0-54EA-05BC296D5355}"/>
                  </a:ext>
                </a:extLst>
              </p:cNvPr>
              <p:cNvSpPr/>
              <p:nvPr/>
            </p:nvSpPr>
            <p:spPr>
              <a:xfrm>
                <a:off x="6397772" y="1920530"/>
                <a:ext cx="42023" cy="32284"/>
              </a:xfrm>
              <a:custGeom>
                <a:avLst/>
                <a:gdLst/>
                <a:ahLst/>
                <a:cxnLst/>
                <a:rect l="l" t="t" r="r" b="b"/>
                <a:pathLst>
                  <a:path w="1316" h="1011" extrusionOk="0">
                    <a:moveTo>
                      <a:pt x="347" y="0"/>
                    </a:moveTo>
                    <a:cubicBezTo>
                      <a:pt x="148" y="0"/>
                      <a:pt x="0" y="39"/>
                      <a:pt x="0" y="39"/>
                    </a:cubicBezTo>
                    <a:cubicBezTo>
                      <a:pt x="628" y="145"/>
                      <a:pt x="613" y="1011"/>
                      <a:pt x="613" y="1011"/>
                    </a:cubicBezTo>
                    <a:cubicBezTo>
                      <a:pt x="765" y="829"/>
                      <a:pt x="1165" y="625"/>
                      <a:pt x="1283" y="625"/>
                    </a:cubicBezTo>
                    <a:cubicBezTo>
                      <a:pt x="1285" y="625"/>
                      <a:pt x="1287" y="625"/>
                      <a:pt x="1289" y="625"/>
                    </a:cubicBezTo>
                    <a:lnTo>
                      <a:pt x="1316" y="625"/>
                    </a:lnTo>
                    <a:cubicBezTo>
                      <a:pt x="1122" y="101"/>
                      <a:pt x="667" y="0"/>
                      <a:pt x="347" y="0"/>
                    </a:cubicBezTo>
                    <a:close/>
                  </a:path>
                </a:pathLst>
              </a:custGeom>
              <a:solidFill>
                <a:srgbClr val="7D7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2" name="Google Shape;19202;p44">
                <a:extLst>
                  <a:ext uri="{FF2B5EF4-FFF2-40B4-BE49-F238E27FC236}">
                    <a16:creationId xmlns:a16="http://schemas.microsoft.com/office/drawing/2014/main" id="{BB99C2BB-363B-77A0-7369-12FDA8E3FCB2}"/>
                  </a:ext>
                </a:extLst>
              </p:cNvPr>
              <p:cNvSpPr/>
              <p:nvPr/>
            </p:nvSpPr>
            <p:spPr>
              <a:xfrm>
                <a:off x="6371460" y="1938157"/>
                <a:ext cx="9676" cy="16733"/>
              </a:xfrm>
              <a:custGeom>
                <a:avLst/>
                <a:gdLst/>
                <a:ahLst/>
                <a:cxnLst/>
                <a:rect l="l" t="t" r="r" b="b"/>
                <a:pathLst>
                  <a:path w="303" h="524" extrusionOk="0">
                    <a:moveTo>
                      <a:pt x="171" y="0"/>
                    </a:moveTo>
                    <a:cubicBezTo>
                      <a:pt x="102" y="0"/>
                      <a:pt x="33" y="103"/>
                      <a:pt x="15" y="239"/>
                    </a:cubicBezTo>
                    <a:cubicBezTo>
                      <a:pt x="0" y="383"/>
                      <a:pt x="45" y="511"/>
                      <a:pt x="121" y="523"/>
                    </a:cubicBezTo>
                    <a:cubicBezTo>
                      <a:pt x="125" y="523"/>
                      <a:pt x="128" y="524"/>
                      <a:pt x="131" y="524"/>
                    </a:cubicBezTo>
                    <a:cubicBezTo>
                      <a:pt x="200" y="524"/>
                      <a:pt x="269" y="418"/>
                      <a:pt x="287" y="281"/>
                    </a:cubicBezTo>
                    <a:cubicBezTo>
                      <a:pt x="303" y="137"/>
                      <a:pt x="257" y="12"/>
                      <a:pt x="182" y="1"/>
                    </a:cubicBezTo>
                    <a:cubicBezTo>
                      <a:pt x="178" y="1"/>
                      <a:pt x="174" y="0"/>
                      <a:pt x="171" y="0"/>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3" name="Google Shape;19203;p44">
                <a:extLst>
                  <a:ext uri="{FF2B5EF4-FFF2-40B4-BE49-F238E27FC236}">
                    <a16:creationId xmlns:a16="http://schemas.microsoft.com/office/drawing/2014/main" id="{2527344F-BC8A-6244-FE82-FD35D1699E99}"/>
                  </a:ext>
                </a:extLst>
              </p:cNvPr>
              <p:cNvSpPr/>
              <p:nvPr/>
            </p:nvSpPr>
            <p:spPr>
              <a:xfrm>
                <a:off x="6381455" y="1955815"/>
                <a:ext cx="37840" cy="31198"/>
              </a:xfrm>
              <a:custGeom>
                <a:avLst/>
                <a:gdLst/>
                <a:ahLst/>
                <a:cxnLst/>
                <a:rect l="l" t="t" r="r" b="b"/>
                <a:pathLst>
                  <a:path w="1185" h="977" extrusionOk="0">
                    <a:moveTo>
                      <a:pt x="1142" y="0"/>
                    </a:moveTo>
                    <a:lnTo>
                      <a:pt x="1131" y="4"/>
                    </a:lnTo>
                    <a:cubicBezTo>
                      <a:pt x="1131" y="484"/>
                      <a:pt x="802" y="851"/>
                      <a:pt x="477" y="919"/>
                    </a:cubicBezTo>
                    <a:cubicBezTo>
                      <a:pt x="445" y="925"/>
                      <a:pt x="413" y="928"/>
                      <a:pt x="381" y="928"/>
                    </a:cubicBezTo>
                    <a:cubicBezTo>
                      <a:pt x="248" y="928"/>
                      <a:pt x="117" y="873"/>
                      <a:pt x="1" y="775"/>
                    </a:cubicBezTo>
                    <a:lnTo>
                      <a:pt x="1" y="775"/>
                    </a:lnTo>
                    <a:cubicBezTo>
                      <a:pt x="124" y="898"/>
                      <a:pt x="274" y="977"/>
                      <a:pt x="426" y="977"/>
                    </a:cubicBezTo>
                    <a:cubicBezTo>
                      <a:pt x="456" y="977"/>
                      <a:pt x="485" y="974"/>
                      <a:pt x="515" y="968"/>
                    </a:cubicBezTo>
                    <a:cubicBezTo>
                      <a:pt x="848" y="896"/>
                      <a:pt x="1184" y="503"/>
                      <a:pt x="1142" y="0"/>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4" name="Google Shape;19204;p44">
                <a:extLst>
                  <a:ext uri="{FF2B5EF4-FFF2-40B4-BE49-F238E27FC236}">
                    <a16:creationId xmlns:a16="http://schemas.microsoft.com/office/drawing/2014/main" id="{60664D65-F3CC-517F-9386-77E787FFBDF0}"/>
                  </a:ext>
                </a:extLst>
              </p:cNvPr>
              <p:cNvSpPr/>
              <p:nvPr/>
            </p:nvSpPr>
            <p:spPr>
              <a:xfrm>
                <a:off x="6417315" y="1951952"/>
                <a:ext cx="32" cy="383"/>
              </a:xfrm>
              <a:custGeom>
                <a:avLst/>
                <a:gdLst/>
                <a:ahLst/>
                <a:cxnLst/>
                <a:rect l="l" t="t" r="r" b="b"/>
                <a:pathLst>
                  <a:path w="1" h="12" extrusionOk="0">
                    <a:moveTo>
                      <a:pt x="1" y="11"/>
                    </a:moveTo>
                    <a:cubicBezTo>
                      <a:pt x="1" y="8"/>
                      <a:pt x="1" y="4"/>
                      <a:pt x="1" y="0"/>
                    </a:cubicBezTo>
                    <a:cubicBezTo>
                      <a:pt x="1" y="4"/>
                      <a:pt x="1" y="8"/>
                      <a:pt x="1" y="11"/>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5" name="Google Shape;19205;p44">
                <a:extLst>
                  <a:ext uri="{FF2B5EF4-FFF2-40B4-BE49-F238E27FC236}">
                    <a16:creationId xmlns:a16="http://schemas.microsoft.com/office/drawing/2014/main" id="{66AB14C5-7D34-3113-0B93-D148A8A55E7C}"/>
                  </a:ext>
                </a:extLst>
              </p:cNvPr>
              <p:cNvSpPr/>
              <p:nvPr/>
            </p:nvSpPr>
            <p:spPr>
              <a:xfrm>
                <a:off x="6379411" y="1957029"/>
                <a:ext cx="17244" cy="12039"/>
              </a:xfrm>
              <a:custGeom>
                <a:avLst/>
                <a:gdLst/>
                <a:ahLst/>
                <a:cxnLst/>
                <a:rect l="l" t="t" r="r" b="b"/>
                <a:pathLst>
                  <a:path w="540" h="377" extrusionOk="0">
                    <a:moveTo>
                      <a:pt x="364" y="1"/>
                    </a:moveTo>
                    <a:cubicBezTo>
                      <a:pt x="235" y="1"/>
                      <a:pt x="64" y="55"/>
                      <a:pt x="35" y="87"/>
                    </a:cubicBezTo>
                    <a:cubicBezTo>
                      <a:pt x="1" y="125"/>
                      <a:pt x="50" y="344"/>
                      <a:pt x="103" y="374"/>
                    </a:cubicBezTo>
                    <a:cubicBezTo>
                      <a:pt x="106" y="375"/>
                      <a:pt x="110" y="376"/>
                      <a:pt x="114" y="376"/>
                    </a:cubicBezTo>
                    <a:cubicBezTo>
                      <a:pt x="199" y="376"/>
                      <a:pt x="539" y="164"/>
                      <a:pt x="507" y="60"/>
                    </a:cubicBezTo>
                    <a:cubicBezTo>
                      <a:pt x="491" y="17"/>
                      <a:pt x="434" y="1"/>
                      <a:pt x="364" y="1"/>
                    </a:cubicBezTo>
                    <a:close/>
                  </a:path>
                </a:pathLst>
              </a:custGeom>
              <a:solidFill>
                <a:srgbClr val="6A5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6" name="Google Shape;19206;p44">
                <a:extLst>
                  <a:ext uri="{FF2B5EF4-FFF2-40B4-BE49-F238E27FC236}">
                    <a16:creationId xmlns:a16="http://schemas.microsoft.com/office/drawing/2014/main" id="{D234A9DC-AA61-E4FC-42DE-A5714088BA43}"/>
                  </a:ext>
                </a:extLst>
              </p:cNvPr>
              <p:cNvSpPr/>
              <p:nvPr/>
            </p:nvSpPr>
            <p:spPr>
              <a:xfrm>
                <a:off x="6379890" y="1957061"/>
                <a:ext cx="15743" cy="8558"/>
              </a:xfrm>
              <a:custGeom>
                <a:avLst/>
                <a:gdLst/>
                <a:ahLst/>
                <a:cxnLst/>
                <a:rect l="l" t="t" r="r" b="b"/>
                <a:pathLst>
                  <a:path w="493" h="268" extrusionOk="0">
                    <a:moveTo>
                      <a:pt x="346" y="1"/>
                    </a:moveTo>
                    <a:cubicBezTo>
                      <a:pt x="217" y="1"/>
                      <a:pt x="49" y="54"/>
                      <a:pt x="20" y="86"/>
                    </a:cubicBezTo>
                    <a:cubicBezTo>
                      <a:pt x="1" y="108"/>
                      <a:pt x="8" y="195"/>
                      <a:pt x="31" y="267"/>
                    </a:cubicBezTo>
                    <a:cubicBezTo>
                      <a:pt x="84" y="218"/>
                      <a:pt x="156" y="169"/>
                      <a:pt x="235" y="131"/>
                    </a:cubicBezTo>
                    <a:cubicBezTo>
                      <a:pt x="326" y="90"/>
                      <a:pt x="417" y="67"/>
                      <a:pt x="492" y="63"/>
                    </a:cubicBezTo>
                    <a:cubicBezTo>
                      <a:pt x="476" y="17"/>
                      <a:pt x="417" y="1"/>
                      <a:pt x="346" y="1"/>
                    </a:cubicBezTo>
                    <a:close/>
                  </a:path>
                </a:pathLst>
              </a:custGeom>
              <a:solidFill>
                <a:srgbClr val="4C3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7" name="Google Shape;19207;p44">
                <a:extLst>
                  <a:ext uri="{FF2B5EF4-FFF2-40B4-BE49-F238E27FC236}">
                    <a16:creationId xmlns:a16="http://schemas.microsoft.com/office/drawing/2014/main" id="{6A2DDEDC-CAE4-BB05-094C-840C59376C10}"/>
                  </a:ext>
                </a:extLst>
              </p:cNvPr>
              <p:cNvSpPr/>
              <p:nvPr/>
            </p:nvSpPr>
            <p:spPr>
              <a:xfrm>
                <a:off x="6382061" y="1958115"/>
                <a:ext cx="13252" cy="8877"/>
              </a:xfrm>
              <a:custGeom>
                <a:avLst/>
                <a:gdLst/>
                <a:ahLst/>
                <a:cxnLst/>
                <a:rect l="l" t="t" r="r" b="b"/>
                <a:pathLst>
                  <a:path w="415" h="278" extrusionOk="0">
                    <a:moveTo>
                      <a:pt x="282" y="1"/>
                    </a:moveTo>
                    <a:cubicBezTo>
                      <a:pt x="183" y="1"/>
                      <a:pt x="49" y="43"/>
                      <a:pt x="27" y="68"/>
                    </a:cubicBezTo>
                    <a:cubicBezTo>
                      <a:pt x="1" y="94"/>
                      <a:pt x="35" y="257"/>
                      <a:pt x="76" y="276"/>
                    </a:cubicBezTo>
                    <a:cubicBezTo>
                      <a:pt x="79" y="277"/>
                      <a:pt x="82" y="278"/>
                      <a:pt x="86" y="278"/>
                    </a:cubicBezTo>
                    <a:cubicBezTo>
                      <a:pt x="152" y="278"/>
                      <a:pt x="415" y="116"/>
                      <a:pt x="386" y="45"/>
                    </a:cubicBezTo>
                    <a:cubicBezTo>
                      <a:pt x="376" y="13"/>
                      <a:pt x="334" y="1"/>
                      <a:pt x="282" y="1"/>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8" name="Google Shape;19208;p44">
                <a:extLst>
                  <a:ext uri="{FF2B5EF4-FFF2-40B4-BE49-F238E27FC236}">
                    <a16:creationId xmlns:a16="http://schemas.microsoft.com/office/drawing/2014/main" id="{4860FCAC-5D9B-37B2-4C43-7B167A99D3E0}"/>
                  </a:ext>
                </a:extLst>
              </p:cNvPr>
              <p:cNvSpPr/>
              <p:nvPr/>
            </p:nvSpPr>
            <p:spPr>
              <a:xfrm>
                <a:off x="6383147" y="1959903"/>
                <a:ext cx="11400" cy="7089"/>
              </a:xfrm>
              <a:custGeom>
                <a:avLst/>
                <a:gdLst/>
                <a:ahLst/>
                <a:cxnLst/>
                <a:rect l="l" t="t" r="r" b="b"/>
                <a:pathLst>
                  <a:path w="357" h="222" extrusionOk="0">
                    <a:moveTo>
                      <a:pt x="356" y="1"/>
                    </a:moveTo>
                    <a:lnTo>
                      <a:pt x="356" y="1"/>
                    </a:lnTo>
                    <a:cubicBezTo>
                      <a:pt x="292" y="50"/>
                      <a:pt x="209" y="91"/>
                      <a:pt x="110" y="122"/>
                    </a:cubicBezTo>
                    <a:cubicBezTo>
                      <a:pt x="73" y="133"/>
                      <a:pt x="39" y="140"/>
                      <a:pt x="1" y="148"/>
                    </a:cubicBezTo>
                    <a:cubicBezTo>
                      <a:pt x="12" y="182"/>
                      <a:pt x="27" y="212"/>
                      <a:pt x="42" y="220"/>
                    </a:cubicBezTo>
                    <a:cubicBezTo>
                      <a:pt x="45" y="221"/>
                      <a:pt x="48" y="221"/>
                      <a:pt x="51" y="221"/>
                    </a:cubicBezTo>
                    <a:cubicBezTo>
                      <a:pt x="113" y="221"/>
                      <a:pt x="349" y="79"/>
                      <a:pt x="356" y="1"/>
                    </a:cubicBez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9" name="Google Shape;19209;p44">
                <a:extLst>
                  <a:ext uri="{FF2B5EF4-FFF2-40B4-BE49-F238E27FC236}">
                    <a16:creationId xmlns:a16="http://schemas.microsoft.com/office/drawing/2014/main" id="{C240CC2B-63E4-42D5-543B-8E55040DE9B8}"/>
                  </a:ext>
                </a:extLst>
              </p:cNvPr>
              <p:cNvSpPr/>
              <p:nvPr/>
            </p:nvSpPr>
            <p:spPr>
              <a:xfrm>
                <a:off x="6383275" y="1958753"/>
                <a:ext cx="10857" cy="7121"/>
              </a:xfrm>
              <a:custGeom>
                <a:avLst/>
                <a:gdLst/>
                <a:ahLst/>
                <a:cxnLst/>
                <a:rect l="l" t="t" r="r" b="b"/>
                <a:pathLst>
                  <a:path w="340" h="223" extrusionOk="0">
                    <a:moveTo>
                      <a:pt x="236" y="0"/>
                    </a:moveTo>
                    <a:cubicBezTo>
                      <a:pt x="154" y="0"/>
                      <a:pt x="40" y="35"/>
                      <a:pt x="19" y="55"/>
                    </a:cubicBezTo>
                    <a:cubicBezTo>
                      <a:pt x="1" y="78"/>
                      <a:pt x="27" y="207"/>
                      <a:pt x="61" y="222"/>
                    </a:cubicBezTo>
                    <a:cubicBezTo>
                      <a:pt x="63" y="223"/>
                      <a:pt x="65" y="223"/>
                      <a:pt x="68" y="223"/>
                    </a:cubicBezTo>
                    <a:cubicBezTo>
                      <a:pt x="119" y="223"/>
                      <a:pt x="340" y="94"/>
                      <a:pt x="318" y="33"/>
                    </a:cubicBezTo>
                    <a:cubicBezTo>
                      <a:pt x="309" y="9"/>
                      <a:pt x="277" y="0"/>
                      <a:pt x="236" y="0"/>
                    </a:cubicBezTo>
                    <a:close/>
                  </a:path>
                </a:pathLst>
              </a:custGeom>
              <a:solidFill>
                <a:srgbClr val="3F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0" name="Google Shape;19210;p44">
                <a:extLst>
                  <a:ext uri="{FF2B5EF4-FFF2-40B4-BE49-F238E27FC236}">
                    <a16:creationId xmlns:a16="http://schemas.microsoft.com/office/drawing/2014/main" id="{41C5812B-1BE7-01E2-F755-779F54F246C5}"/>
                  </a:ext>
                </a:extLst>
              </p:cNvPr>
              <p:cNvSpPr/>
              <p:nvPr/>
            </p:nvSpPr>
            <p:spPr>
              <a:xfrm>
                <a:off x="6410673" y="1968525"/>
                <a:ext cx="2203" cy="2171"/>
              </a:xfrm>
              <a:custGeom>
                <a:avLst/>
                <a:gdLst/>
                <a:ahLst/>
                <a:cxnLst/>
                <a:rect l="l" t="t" r="r" b="b"/>
                <a:pathLst>
                  <a:path w="69" h="68" extrusionOk="0">
                    <a:moveTo>
                      <a:pt x="36" y="0"/>
                    </a:moveTo>
                    <a:cubicBezTo>
                      <a:pt x="23" y="0"/>
                      <a:pt x="10" y="10"/>
                      <a:pt x="4" y="22"/>
                    </a:cubicBezTo>
                    <a:cubicBezTo>
                      <a:pt x="1" y="41"/>
                      <a:pt x="8" y="59"/>
                      <a:pt x="23" y="67"/>
                    </a:cubicBezTo>
                    <a:cubicBezTo>
                      <a:pt x="26" y="68"/>
                      <a:pt x="28" y="68"/>
                      <a:pt x="31" y="68"/>
                    </a:cubicBezTo>
                    <a:cubicBezTo>
                      <a:pt x="44" y="68"/>
                      <a:pt x="58" y="60"/>
                      <a:pt x="61" y="44"/>
                    </a:cubicBezTo>
                    <a:cubicBezTo>
                      <a:pt x="69" y="25"/>
                      <a:pt x="61" y="7"/>
                      <a:pt x="46" y="3"/>
                    </a:cubicBezTo>
                    <a:cubicBezTo>
                      <a:pt x="43" y="1"/>
                      <a:pt x="39" y="0"/>
                      <a:pt x="36" y="0"/>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1" name="Google Shape;19211;p44">
                <a:extLst>
                  <a:ext uri="{FF2B5EF4-FFF2-40B4-BE49-F238E27FC236}">
                    <a16:creationId xmlns:a16="http://schemas.microsoft.com/office/drawing/2014/main" id="{D96E54BC-6030-3614-88A1-296E33BED846}"/>
                  </a:ext>
                </a:extLst>
              </p:cNvPr>
              <p:cNvSpPr/>
              <p:nvPr/>
            </p:nvSpPr>
            <p:spPr>
              <a:xfrm>
                <a:off x="6373727" y="1957699"/>
                <a:ext cx="3066" cy="4694"/>
              </a:xfrm>
              <a:custGeom>
                <a:avLst/>
                <a:gdLst/>
                <a:ahLst/>
                <a:cxnLst/>
                <a:rect l="l" t="t" r="r" b="b"/>
                <a:pathLst>
                  <a:path w="96" h="147" extrusionOk="0">
                    <a:moveTo>
                      <a:pt x="34" y="0"/>
                    </a:moveTo>
                    <a:cubicBezTo>
                      <a:pt x="32" y="0"/>
                      <a:pt x="30" y="1"/>
                      <a:pt x="27" y="2"/>
                    </a:cubicBezTo>
                    <a:cubicBezTo>
                      <a:pt x="8" y="5"/>
                      <a:pt x="1" y="43"/>
                      <a:pt x="12" y="85"/>
                    </a:cubicBezTo>
                    <a:cubicBezTo>
                      <a:pt x="22" y="119"/>
                      <a:pt x="42" y="146"/>
                      <a:pt x="59" y="146"/>
                    </a:cubicBezTo>
                    <a:cubicBezTo>
                      <a:pt x="61" y="146"/>
                      <a:pt x="63" y="146"/>
                      <a:pt x="65" y="145"/>
                    </a:cubicBezTo>
                    <a:cubicBezTo>
                      <a:pt x="88" y="141"/>
                      <a:pt x="95" y="104"/>
                      <a:pt x="84" y="62"/>
                    </a:cubicBezTo>
                    <a:cubicBezTo>
                      <a:pt x="74" y="25"/>
                      <a:pt x="52" y="0"/>
                      <a:pt x="34" y="0"/>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2" name="Google Shape;19212;p44">
                <a:extLst>
                  <a:ext uri="{FF2B5EF4-FFF2-40B4-BE49-F238E27FC236}">
                    <a16:creationId xmlns:a16="http://schemas.microsoft.com/office/drawing/2014/main" id="{96260689-7CDD-4A9F-9D19-B25AAD965306}"/>
                  </a:ext>
                </a:extLst>
              </p:cNvPr>
              <p:cNvSpPr/>
              <p:nvPr/>
            </p:nvSpPr>
            <p:spPr>
              <a:xfrm>
                <a:off x="6408150" y="1949876"/>
                <a:ext cx="1820" cy="4630"/>
              </a:xfrm>
              <a:custGeom>
                <a:avLst/>
                <a:gdLst/>
                <a:ahLst/>
                <a:cxnLst/>
                <a:rect l="l" t="t" r="r" b="b"/>
                <a:pathLst>
                  <a:path w="57" h="145" extrusionOk="0">
                    <a:moveTo>
                      <a:pt x="19" y="0"/>
                    </a:moveTo>
                    <a:cubicBezTo>
                      <a:pt x="18" y="0"/>
                      <a:pt x="16" y="1"/>
                      <a:pt x="15" y="1"/>
                    </a:cubicBezTo>
                    <a:cubicBezTo>
                      <a:pt x="0" y="1"/>
                      <a:pt x="0" y="35"/>
                      <a:pt x="4" y="73"/>
                    </a:cubicBezTo>
                    <a:cubicBezTo>
                      <a:pt x="8" y="112"/>
                      <a:pt x="15" y="145"/>
                      <a:pt x="31" y="145"/>
                    </a:cubicBezTo>
                    <a:cubicBezTo>
                      <a:pt x="32" y="145"/>
                      <a:pt x="33" y="145"/>
                      <a:pt x="34" y="144"/>
                    </a:cubicBezTo>
                    <a:cubicBezTo>
                      <a:pt x="49" y="141"/>
                      <a:pt x="57" y="110"/>
                      <a:pt x="53" y="69"/>
                    </a:cubicBezTo>
                    <a:cubicBezTo>
                      <a:pt x="50" y="30"/>
                      <a:pt x="36" y="0"/>
                      <a:pt x="19" y="0"/>
                    </a:cubicBezTo>
                    <a:close/>
                  </a:path>
                </a:pathLst>
              </a:custGeom>
              <a:solidFill>
                <a:srgbClr val="948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3" name="Google Shape;19213;p44">
                <a:extLst>
                  <a:ext uri="{FF2B5EF4-FFF2-40B4-BE49-F238E27FC236}">
                    <a16:creationId xmlns:a16="http://schemas.microsoft.com/office/drawing/2014/main" id="{C4798C7B-D57F-7FB4-94AF-F539C482B7ED}"/>
                  </a:ext>
                </a:extLst>
              </p:cNvPr>
              <p:cNvSpPr/>
              <p:nvPr/>
            </p:nvSpPr>
            <p:spPr>
              <a:xfrm>
                <a:off x="6408853" y="1922414"/>
                <a:ext cx="28899" cy="15551"/>
              </a:xfrm>
              <a:custGeom>
                <a:avLst/>
                <a:gdLst/>
                <a:ahLst/>
                <a:cxnLst/>
                <a:rect l="l" t="t" r="r" b="b"/>
                <a:pathLst>
                  <a:path w="905" h="487" extrusionOk="0">
                    <a:moveTo>
                      <a:pt x="77" y="0"/>
                    </a:moveTo>
                    <a:cubicBezTo>
                      <a:pt x="30" y="0"/>
                      <a:pt x="1" y="3"/>
                      <a:pt x="1" y="3"/>
                    </a:cubicBezTo>
                    <a:cubicBezTo>
                      <a:pt x="360" y="101"/>
                      <a:pt x="670" y="313"/>
                      <a:pt x="904" y="487"/>
                    </a:cubicBezTo>
                    <a:cubicBezTo>
                      <a:pt x="904" y="487"/>
                      <a:pt x="791" y="245"/>
                      <a:pt x="625" y="131"/>
                    </a:cubicBezTo>
                    <a:cubicBezTo>
                      <a:pt x="447" y="16"/>
                      <a:pt x="199" y="0"/>
                      <a:pt x="77" y="0"/>
                    </a:cubicBez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4" name="Google Shape;19214;p44">
                <a:extLst>
                  <a:ext uri="{FF2B5EF4-FFF2-40B4-BE49-F238E27FC236}">
                    <a16:creationId xmlns:a16="http://schemas.microsoft.com/office/drawing/2014/main" id="{F9AFE35B-234A-277D-5659-01AF180B0F25}"/>
                  </a:ext>
                </a:extLst>
              </p:cNvPr>
              <p:cNvSpPr/>
              <p:nvPr/>
            </p:nvSpPr>
            <p:spPr>
              <a:xfrm>
                <a:off x="6387394" y="1923851"/>
                <a:ext cx="4471" cy="1724"/>
              </a:xfrm>
              <a:custGeom>
                <a:avLst/>
                <a:gdLst/>
                <a:ahLst/>
                <a:cxnLst/>
                <a:rect l="l" t="t" r="r" b="b"/>
                <a:pathLst>
                  <a:path w="140" h="54" extrusionOk="0">
                    <a:moveTo>
                      <a:pt x="120" y="0"/>
                    </a:moveTo>
                    <a:cubicBezTo>
                      <a:pt x="107" y="0"/>
                      <a:pt x="86" y="4"/>
                      <a:pt x="64" y="11"/>
                    </a:cubicBezTo>
                    <a:cubicBezTo>
                      <a:pt x="27" y="22"/>
                      <a:pt x="0" y="37"/>
                      <a:pt x="0" y="48"/>
                    </a:cubicBezTo>
                    <a:cubicBezTo>
                      <a:pt x="2" y="52"/>
                      <a:pt x="10" y="54"/>
                      <a:pt x="21" y="54"/>
                    </a:cubicBezTo>
                    <a:cubicBezTo>
                      <a:pt x="35" y="54"/>
                      <a:pt x="55" y="51"/>
                      <a:pt x="76" y="45"/>
                    </a:cubicBezTo>
                    <a:cubicBezTo>
                      <a:pt x="113" y="33"/>
                      <a:pt x="140" y="14"/>
                      <a:pt x="136" y="7"/>
                    </a:cubicBezTo>
                    <a:cubicBezTo>
                      <a:pt x="136" y="2"/>
                      <a:pt x="130" y="0"/>
                      <a:pt x="120" y="0"/>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5" name="Google Shape;19215;p44">
                <a:extLst>
                  <a:ext uri="{FF2B5EF4-FFF2-40B4-BE49-F238E27FC236}">
                    <a16:creationId xmlns:a16="http://schemas.microsoft.com/office/drawing/2014/main" id="{0206632B-7DD3-ABB9-076E-542085D6FC37}"/>
                  </a:ext>
                </a:extLst>
              </p:cNvPr>
              <p:cNvSpPr/>
              <p:nvPr/>
            </p:nvSpPr>
            <p:spPr>
              <a:xfrm>
                <a:off x="6372322" y="1943234"/>
                <a:ext cx="1692" cy="3545"/>
              </a:xfrm>
              <a:custGeom>
                <a:avLst/>
                <a:gdLst/>
                <a:ahLst/>
                <a:cxnLst/>
                <a:rect l="l" t="t" r="r" b="b"/>
                <a:pathLst>
                  <a:path w="53" h="111" extrusionOk="0">
                    <a:moveTo>
                      <a:pt x="37" y="1"/>
                    </a:moveTo>
                    <a:cubicBezTo>
                      <a:pt x="26" y="1"/>
                      <a:pt x="11" y="27"/>
                      <a:pt x="7" y="58"/>
                    </a:cubicBezTo>
                    <a:cubicBezTo>
                      <a:pt x="0" y="86"/>
                      <a:pt x="6" y="111"/>
                      <a:pt x="16" y="111"/>
                    </a:cubicBezTo>
                    <a:cubicBezTo>
                      <a:pt x="17" y="111"/>
                      <a:pt x="18" y="111"/>
                      <a:pt x="18" y="111"/>
                    </a:cubicBezTo>
                    <a:cubicBezTo>
                      <a:pt x="30" y="111"/>
                      <a:pt x="41" y="84"/>
                      <a:pt x="49" y="54"/>
                    </a:cubicBezTo>
                    <a:cubicBezTo>
                      <a:pt x="52" y="24"/>
                      <a:pt x="49" y="1"/>
                      <a:pt x="37" y="1"/>
                    </a:cubicBezTo>
                    <a:close/>
                  </a:path>
                </a:pathLst>
              </a:custGeom>
              <a:solidFill>
                <a:srgbClr val="E2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6" name="Google Shape;19216;p44">
                <a:extLst>
                  <a:ext uri="{FF2B5EF4-FFF2-40B4-BE49-F238E27FC236}">
                    <a16:creationId xmlns:a16="http://schemas.microsoft.com/office/drawing/2014/main" id="{ADD05D39-602B-42FC-5354-B97DA63B583C}"/>
                  </a:ext>
                </a:extLst>
              </p:cNvPr>
              <p:cNvSpPr/>
              <p:nvPr/>
            </p:nvSpPr>
            <p:spPr>
              <a:xfrm>
                <a:off x="6397996" y="1962170"/>
                <a:ext cx="12230" cy="16765"/>
              </a:xfrm>
              <a:custGeom>
                <a:avLst/>
                <a:gdLst/>
                <a:ahLst/>
                <a:cxnLst/>
                <a:rect l="l" t="t" r="r" b="b"/>
                <a:pathLst>
                  <a:path w="383" h="525" extrusionOk="0">
                    <a:moveTo>
                      <a:pt x="361" y="1"/>
                    </a:moveTo>
                    <a:cubicBezTo>
                      <a:pt x="335" y="1"/>
                      <a:pt x="259" y="180"/>
                      <a:pt x="186" y="300"/>
                    </a:cubicBezTo>
                    <a:cubicBezTo>
                      <a:pt x="107" y="421"/>
                      <a:pt x="1" y="508"/>
                      <a:pt x="20" y="523"/>
                    </a:cubicBezTo>
                    <a:cubicBezTo>
                      <a:pt x="21" y="524"/>
                      <a:pt x="23" y="525"/>
                      <a:pt x="25" y="525"/>
                    </a:cubicBezTo>
                    <a:cubicBezTo>
                      <a:pt x="57" y="525"/>
                      <a:pt x="169" y="439"/>
                      <a:pt x="243" y="326"/>
                    </a:cubicBezTo>
                    <a:cubicBezTo>
                      <a:pt x="318" y="202"/>
                      <a:pt x="383" y="17"/>
                      <a:pt x="364" y="1"/>
                    </a:cubicBezTo>
                    <a:cubicBezTo>
                      <a:pt x="363" y="1"/>
                      <a:pt x="362" y="1"/>
                      <a:pt x="361" y="1"/>
                    </a:cubicBez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7" name="Google Shape;19217;p44">
                <a:extLst>
                  <a:ext uri="{FF2B5EF4-FFF2-40B4-BE49-F238E27FC236}">
                    <a16:creationId xmlns:a16="http://schemas.microsoft.com/office/drawing/2014/main" id="{975ECB73-C41C-9C2E-93F1-557F8CFE21D4}"/>
                  </a:ext>
                </a:extLst>
              </p:cNvPr>
              <p:cNvSpPr/>
              <p:nvPr/>
            </p:nvSpPr>
            <p:spPr>
              <a:xfrm>
                <a:off x="6416836" y="1946619"/>
                <a:ext cx="4119" cy="6802"/>
              </a:xfrm>
              <a:custGeom>
                <a:avLst/>
                <a:gdLst/>
                <a:ahLst/>
                <a:cxnLst/>
                <a:rect l="l" t="t" r="r" b="b"/>
                <a:pathLst>
                  <a:path w="129" h="213" extrusionOk="0">
                    <a:moveTo>
                      <a:pt x="0" y="1"/>
                    </a:moveTo>
                    <a:lnTo>
                      <a:pt x="12" y="212"/>
                    </a:lnTo>
                    <a:lnTo>
                      <a:pt x="129" y="76"/>
                    </a:lnTo>
                    <a:lnTo>
                      <a:pt x="129" y="76"/>
                    </a:lnTo>
                    <a:cubicBezTo>
                      <a:pt x="106" y="95"/>
                      <a:pt x="86" y="107"/>
                      <a:pt x="69" y="107"/>
                    </a:cubicBezTo>
                    <a:cubicBezTo>
                      <a:pt x="42" y="107"/>
                      <a:pt x="21" y="80"/>
                      <a:pt x="0" y="1"/>
                    </a:cubicBez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8" name="Google Shape;19218;p44">
                <a:extLst>
                  <a:ext uri="{FF2B5EF4-FFF2-40B4-BE49-F238E27FC236}">
                    <a16:creationId xmlns:a16="http://schemas.microsoft.com/office/drawing/2014/main" id="{1647E7FE-FEE1-EC7A-612D-884F8FB060AE}"/>
                  </a:ext>
                </a:extLst>
              </p:cNvPr>
              <p:cNvSpPr/>
              <p:nvPr/>
            </p:nvSpPr>
            <p:spPr>
              <a:xfrm>
                <a:off x="6400774" y="1933527"/>
                <a:ext cx="8718" cy="14306"/>
              </a:xfrm>
              <a:custGeom>
                <a:avLst/>
                <a:gdLst/>
                <a:ahLst/>
                <a:cxnLst/>
                <a:rect l="l" t="t" r="r" b="b"/>
                <a:pathLst>
                  <a:path w="273" h="448" extrusionOk="0">
                    <a:moveTo>
                      <a:pt x="43" y="1"/>
                    </a:moveTo>
                    <a:cubicBezTo>
                      <a:pt x="40" y="1"/>
                      <a:pt x="37" y="1"/>
                      <a:pt x="35" y="2"/>
                    </a:cubicBezTo>
                    <a:cubicBezTo>
                      <a:pt x="1" y="21"/>
                      <a:pt x="69" y="135"/>
                      <a:pt x="125" y="256"/>
                    </a:cubicBezTo>
                    <a:cubicBezTo>
                      <a:pt x="177" y="366"/>
                      <a:pt x="203" y="447"/>
                      <a:pt x="231" y="447"/>
                    </a:cubicBezTo>
                    <a:cubicBezTo>
                      <a:pt x="233" y="447"/>
                      <a:pt x="236" y="447"/>
                      <a:pt x="239" y="445"/>
                    </a:cubicBezTo>
                    <a:cubicBezTo>
                      <a:pt x="273" y="426"/>
                      <a:pt x="254" y="312"/>
                      <a:pt x="197" y="192"/>
                    </a:cubicBezTo>
                    <a:cubicBezTo>
                      <a:pt x="145" y="80"/>
                      <a:pt x="77" y="1"/>
                      <a:pt x="43" y="1"/>
                    </a:cubicBezTo>
                    <a:close/>
                  </a:path>
                </a:pathLst>
              </a:custGeom>
              <a:solidFill>
                <a:srgbClr val="948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9" name="Google Shape;19219;p44">
                <a:extLst>
                  <a:ext uri="{FF2B5EF4-FFF2-40B4-BE49-F238E27FC236}">
                    <a16:creationId xmlns:a16="http://schemas.microsoft.com/office/drawing/2014/main" id="{60CD28D6-7142-2770-DD85-5508D5B50FE5}"/>
                  </a:ext>
                </a:extLst>
              </p:cNvPr>
              <p:cNvSpPr/>
              <p:nvPr/>
            </p:nvSpPr>
            <p:spPr>
              <a:xfrm>
                <a:off x="6415974" y="1925512"/>
                <a:ext cx="23087" cy="22225"/>
              </a:xfrm>
              <a:custGeom>
                <a:avLst/>
                <a:gdLst/>
                <a:ahLst/>
                <a:cxnLst/>
                <a:rect l="l" t="t" r="r" b="b"/>
                <a:pathLst>
                  <a:path w="723" h="696" extrusionOk="0">
                    <a:moveTo>
                      <a:pt x="1" y="0"/>
                    </a:moveTo>
                    <a:cubicBezTo>
                      <a:pt x="273" y="42"/>
                      <a:pt x="266" y="340"/>
                      <a:pt x="371" y="696"/>
                    </a:cubicBezTo>
                    <a:lnTo>
                      <a:pt x="723" y="495"/>
                    </a:lnTo>
                    <a:cubicBezTo>
                      <a:pt x="723" y="495"/>
                      <a:pt x="356" y="53"/>
                      <a:pt x="1" y="0"/>
                    </a:cubicBezTo>
                    <a:close/>
                  </a:path>
                </a:pathLst>
              </a:custGeom>
              <a:solidFill>
                <a:srgbClr val="564A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0" name="Google Shape;19220;p44">
              <a:extLst>
                <a:ext uri="{FF2B5EF4-FFF2-40B4-BE49-F238E27FC236}">
                  <a16:creationId xmlns:a16="http://schemas.microsoft.com/office/drawing/2014/main" id="{E4A209C1-55C9-5CE1-F5A3-29382A1C4525}"/>
                </a:ext>
              </a:extLst>
            </p:cNvPr>
            <p:cNvGrpSpPr/>
            <p:nvPr/>
          </p:nvGrpSpPr>
          <p:grpSpPr>
            <a:xfrm>
              <a:off x="3905438" y="2109429"/>
              <a:ext cx="242205" cy="213783"/>
              <a:chOff x="3500222" y="884952"/>
              <a:chExt cx="2143403" cy="1891888"/>
            </a:xfrm>
          </p:grpSpPr>
          <p:sp>
            <p:nvSpPr>
              <p:cNvPr id="19221" name="Google Shape;19221;p44">
                <a:extLst>
                  <a:ext uri="{FF2B5EF4-FFF2-40B4-BE49-F238E27FC236}">
                    <a16:creationId xmlns:a16="http://schemas.microsoft.com/office/drawing/2014/main" id="{1D0DA567-9EFD-D31C-F9E6-D20403B16C1E}"/>
                  </a:ext>
                </a:extLst>
              </p:cNvPr>
              <p:cNvSpPr/>
              <p:nvPr/>
            </p:nvSpPr>
            <p:spPr>
              <a:xfrm>
                <a:off x="3500222" y="884952"/>
                <a:ext cx="2143403" cy="1891831"/>
              </a:xfrm>
              <a:custGeom>
                <a:avLst/>
                <a:gdLst/>
                <a:ahLst/>
                <a:cxnLst/>
                <a:rect l="l" t="t" r="r" b="b"/>
                <a:pathLst>
                  <a:path w="74269" h="65552" extrusionOk="0">
                    <a:moveTo>
                      <a:pt x="37143" y="1"/>
                    </a:moveTo>
                    <a:cubicBezTo>
                      <a:pt x="24118" y="1"/>
                      <a:pt x="11800" y="7825"/>
                      <a:pt x="6691" y="20659"/>
                    </a:cubicBezTo>
                    <a:cubicBezTo>
                      <a:pt x="1" y="37475"/>
                      <a:pt x="8208" y="56530"/>
                      <a:pt x="25015" y="63221"/>
                    </a:cubicBezTo>
                    <a:cubicBezTo>
                      <a:pt x="28990" y="64802"/>
                      <a:pt x="33089" y="65551"/>
                      <a:pt x="37121" y="65551"/>
                    </a:cubicBezTo>
                    <a:cubicBezTo>
                      <a:pt x="50148" y="65551"/>
                      <a:pt x="62468" y="57730"/>
                      <a:pt x="67578" y="44888"/>
                    </a:cubicBezTo>
                    <a:cubicBezTo>
                      <a:pt x="74268" y="28072"/>
                      <a:pt x="66061" y="9017"/>
                      <a:pt x="49254" y="2335"/>
                    </a:cubicBezTo>
                    <a:cubicBezTo>
                      <a:pt x="45278" y="751"/>
                      <a:pt x="41177" y="1"/>
                      <a:pt x="37143" y="1"/>
                    </a:cubicBezTo>
                    <a:close/>
                  </a:path>
                </a:pathLst>
              </a:custGeom>
              <a:solidFill>
                <a:srgbClr val="E8D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2" name="Google Shape;19222;p44">
                <a:extLst>
                  <a:ext uri="{FF2B5EF4-FFF2-40B4-BE49-F238E27FC236}">
                    <a16:creationId xmlns:a16="http://schemas.microsoft.com/office/drawing/2014/main" id="{47817A73-3A44-BA27-AD8E-347D6F70AA05}"/>
                  </a:ext>
                </a:extLst>
              </p:cNvPr>
              <p:cNvSpPr/>
              <p:nvPr/>
            </p:nvSpPr>
            <p:spPr>
              <a:xfrm>
                <a:off x="3500222" y="1310781"/>
                <a:ext cx="2010792" cy="1466059"/>
              </a:xfrm>
              <a:custGeom>
                <a:avLst/>
                <a:gdLst/>
                <a:ahLst/>
                <a:cxnLst/>
                <a:rect l="l" t="t" r="r" b="b"/>
                <a:pathLst>
                  <a:path w="69674" h="50799" extrusionOk="0">
                    <a:moveTo>
                      <a:pt x="9760" y="0"/>
                    </a:moveTo>
                    <a:lnTo>
                      <a:pt x="9760" y="0"/>
                    </a:lnTo>
                    <a:cubicBezTo>
                      <a:pt x="8565" y="1829"/>
                      <a:pt x="7530" y="3800"/>
                      <a:pt x="6691" y="5906"/>
                    </a:cubicBezTo>
                    <a:cubicBezTo>
                      <a:pt x="1" y="22722"/>
                      <a:pt x="8208" y="41777"/>
                      <a:pt x="25015" y="48468"/>
                    </a:cubicBezTo>
                    <a:cubicBezTo>
                      <a:pt x="28990" y="50049"/>
                      <a:pt x="33089" y="50798"/>
                      <a:pt x="37121" y="50798"/>
                    </a:cubicBezTo>
                    <a:cubicBezTo>
                      <a:pt x="50148" y="50798"/>
                      <a:pt x="62468" y="42977"/>
                      <a:pt x="67578" y="30135"/>
                    </a:cubicBezTo>
                    <a:cubicBezTo>
                      <a:pt x="68657" y="27441"/>
                      <a:pt x="69344" y="24685"/>
                      <a:pt x="69674" y="21928"/>
                    </a:cubicBezTo>
                    <a:lnTo>
                      <a:pt x="69674" y="21928"/>
                    </a:lnTo>
                    <a:cubicBezTo>
                      <a:pt x="65872" y="27717"/>
                      <a:pt x="58979" y="30154"/>
                      <a:pt x="51183" y="30154"/>
                    </a:cubicBezTo>
                    <a:cubicBezTo>
                      <a:pt x="32200" y="30154"/>
                      <a:pt x="7863" y="15702"/>
                      <a:pt x="9760" y="0"/>
                    </a:cubicBezTo>
                    <a:close/>
                  </a:path>
                </a:pathLst>
              </a:custGeom>
              <a:solidFill>
                <a:srgbClr val="CABA95">
                  <a:alpha val="6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3" name="Google Shape;19223;p44">
                <a:extLst>
                  <a:ext uri="{FF2B5EF4-FFF2-40B4-BE49-F238E27FC236}">
                    <a16:creationId xmlns:a16="http://schemas.microsoft.com/office/drawing/2014/main" id="{A8BEAE69-62EA-264B-A68A-ABCB9FAEA35F}"/>
                  </a:ext>
                </a:extLst>
              </p:cNvPr>
              <p:cNvSpPr/>
              <p:nvPr/>
            </p:nvSpPr>
            <p:spPr>
              <a:xfrm>
                <a:off x="3780635" y="2207468"/>
                <a:ext cx="1361615" cy="475238"/>
              </a:xfrm>
              <a:custGeom>
                <a:avLst/>
                <a:gdLst/>
                <a:ahLst/>
                <a:cxnLst/>
                <a:rect l="l" t="t" r="r" b="b"/>
                <a:pathLst>
                  <a:path w="47180" h="16467" extrusionOk="0">
                    <a:moveTo>
                      <a:pt x="2552" y="0"/>
                    </a:moveTo>
                    <a:cubicBezTo>
                      <a:pt x="2217" y="0"/>
                      <a:pt x="1943" y="102"/>
                      <a:pt x="1731" y="328"/>
                    </a:cubicBezTo>
                    <a:cubicBezTo>
                      <a:pt x="1" y="2174"/>
                      <a:pt x="6228" y="12978"/>
                      <a:pt x="20162" y="15832"/>
                    </a:cubicBezTo>
                    <a:cubicBezTo>
                      <a:pt x="22317" y="16274"/>
                      <a:pt x="24424" y="16466"/>
                      <a:pt x="26447" y="16466"/>
                    </a:cubicBezTo>
                    <a:cubicBezTo>
                      <a:pt x="38231" y="16466"/>
                      <a:pt x="47180" y="9960"/>
                      <a:pt x="46167" y="8437"/>
                    </a:cubicBezTo>
                    <a:cubicBezTo>
                      <a:pt x="45975" y="8152"/>
                      <a:pt x="45465" y="8051"/>
                      <a:pt x="44623" y="8051"/>
                    </a:cubicBezTo>
                    <a:cubicBezTo>
                      <a:pt x="42572" y="8051"/>
                      <a:pt x="38550" y="8649"/>
                      <a:pt x="32330" y="8649"/>
                    </a:cubicBezTo>
                    <a:cubicBezTo>
                      <a:pt x="29583" y="8649"/>
                      <a:pt x="26408" y="8532"/>
                      <a:pt x="22785" y="8196"/>
                    </a:cubicBezTo>
                    <a:cubicBezTo>
                      <a:pt x="12535" y="7247"/>
                      <a:pt x="5381" y="0"/>
                      <a:pt x="2552" y="0"/>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4" name="Google Shape;19224;p44">
                <a:extLst>
                  <a:ext uri="{FF2B5EF4-FFF2-40B4-BE49-F238E27FC236}">
                    <a16:creationId xmlns:a16="http://schemas.microsoft.com/office/drawing/2014/main" id="{B7A0BC72-0C6B-6B20-0479-72636FB4045D}"/>
                  </a:ext>
                </a:extLst>
              </p:cNvPr>
              <p:cNvSpPr/>
              <p:nvPr/>
            </p:nvSpPr>
            <p:spPr>
              <a:xfrm>
                <a:off x="3980979" y="952147"/>
                <a:ext cx="1506694" cy="861962"/>
              </a:xfrm>
              <a:custGeom>
                <a:avLst/>
                <a:gdLst/>
                <a:ahLst/>
                <a:cxnLst/>
                <a:rect l="l" t="t" r="r" b="b"/>
                <a:pathLst>
                  <a:path w="52207" h="29867" extrusionOk="0">
                    <a:moveTo>
                      <a:pt x="19398" y="1"/>
                    </a:moveTo>
                    <a:cubicBezTo>
                      <a:pt x="11377" y="1"/>
                      <a:pt x="4691" y="2991"/>
                      <a:pt x="2828" y="7510"/>
                    </a:cubicBezTo>
                    <a:cubicBezTo>
                      <a:pt x="0" y="14370"/>
                      <a:pt x="9894" y="17350"/>
                      <a:pt x="22749" y="22640"/>
                    </a:cubicBezTo>
                    <a:cubicBezTo>
                      <a:pt x="31345" y="26183"/>
                      <a:pt x="39088" y="29866"/>
                      <a:pt x="44120" y="29866"/>
                    </a:cubicBezTo>
                    <a:cubicBezTo>
                      <a:pt x="46613" y="29866"/>
                      <a:pt x="48441" y="28962"/>
                      <a:pt x="49378" y="26690"/>
                    </a:cubicBezTo>
                    <a:cubicBezTo>
                      <a:pt x="52206" y="19821"/>
                      <a:pt x="45319" y="7911"/>
                      <a:pt x="32455" y="2612"/>
                    </a:cubicBezTo>
                    <a:cubicBezTo>
                      <a:pt x="28068" y="803"/>
                      <a:pt x="23553" y="1"/>
                      <a:pt x="19398" y="1"/>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25" name="Google Shape;19225;p44">
                <a:extLst>
                  <a:ext uri="{FF2B5EF4-FFF2-40B4-BE49-F238E27FC236}">
                    <a16:creationId xmlns:a16="http://schemas.microsoft.com/office/drawing/2014/main" id="{B9270CB1-C3A3-A91D-4A2B-5027A43888BE}"/>
                  </a:ext>
                </a:extLst>
              </p:cNvPr>
              <p:cNvGrpSpPr/>
              <p:nvPr/>
            </p:nvGrpSpPr>
            <p:grpSpPr>
              <a:xfrm>
                <a:off x="3688444" y="1053921"/>
                <a:ext cx="1565460" cy="1483465"/>
                <a:chOff x="6356493" y="-1392238"/>
                <a:chExt cx="1164690" cy="1103687"/>
              </a:xfrm>
            </p:grpSpPr>
            <p:sp>
              <p:nvSpPr>
                <p:cNvPr id="19226" name="Google Shape;19226;p44">
                  <a:extLst>
                    <a:ext uri="{FF2B5EF4-FFF2-40B4-BE49-F238E27FC236}">
                      <a16:creationId xmlns:a16="http://schemas.microsoft.com/office/drawing/2014/main" id="{3DCFD0A6-516E-1A9A-5EFC-3A1AF8FB98C2}"/>
                    </a:ext>
                  </a:extLst>
                </p:cNvPr>
                <p:cNvSpPr/>
                <p:nvPr/>
              </p:nvSpPr>
              <p:spPr>
                <a:xfrm>
                  <a:off x="6674895" y="-375999"/>
                  <a:ext cx="59608" cy="45371"/>
                </a:xfrm>
                <a:custGeom>
                  <a:avLst/>
                  <a:gdLst/>
                  <a:ahLst/>
                  <a:cxnLst/>
                  <a:rect l="l" t="t" r="r" b="b"/>
                  <a:pathLst>
                    <a:path w="2776" h="2113" extrusionOk="0">
                      <a:moveTo>
                        <a:pt x="567" y="0"/>
                      </a:moveTo>
                      <a:cubicBezTo>
                        <a:pt x="438" y="0"/>
                        <a:pt x="332" y="31"/>
                        <a:pt x="259" y="97"/>
                      </a:cubicBezTo>
                      <a:cubicBezTo>
                        <a:pt x="1" y="347"/>
                        <a:pt x="286" y="980"/>
                        <a:pt x="911" y="1507"/>
                      </a:cubicBezTo>
                      <a:cubicBezTo>
                        <a:pt x="1361" y="1886"/>
                        <a:pt x="1862" y="2112"/>
                        <a:pt x="2203" y="2112"/>
                      </a:cubicBezTo>
                      <a:cubicBezTo>
                        <a:pt x="2336" y="2112"/>
                        <a:pt x="2444" y="2078"/>
                        <a:pt x="2516" y="2006"/>
                      </a:cubicBezTo>
                      <a:cubicBezTo>
                        <a:pt x="2775" y="1765"/>
                        <a:pt x="2490" y="1132"/>
                        <a:pt x="1865" y="605"/>
                      </a:cubicBezTo>
                      <a:cubicBezTo>
                        <a:pt x="1411" y="223"/>
                        <a:pt x="909" y="0"/>
                        <a:pt x="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7" name="Google Shape;19227;p44">
                  <a:extLst>
                    <a:ext uri="{FF2B5EF4-FFF2-40B4-BE49-F238E27FC236}">
                      <a16:creationId xmlns:a16="http://schemas.microsoft.com/office/drawing/2014/main" id="{5CD0885A-ECF7-3034-A737-B46843B3C307}"/>
                    </a:ext>
                  </a:extLst>
                </p:cNvPr>
                <p:cNvSpPr/>
                <p:nvPr/>
              </p:nvSpPr>
              <p:spPr>
                <a:xfrm>
                  <a:off x="6356493" y="-1392238"/>
                  <a:ext cx="1164690" cy="1103687"/>
                </a:xfrm>
                <a:custGeom>
                  <a:avLst/>
                  <a:gdLst/>
                  <a:ahLst/>
                  <a:cxnLst/>
                  <a:rect l="l" t="t" r="r" b="b"/>
                  <a:pathLst>
                    <a:path w="54241" h="51400" extrusionOk="0">
                      <a:moveTo>
                        <a:pt x="22021" y="1"/>
                      </a:moveTo>
                      <a:cubicBezTo>
                        <a:pt x="21694" y="1"/>
                        <a:pt x="21446" y="86"/>
                        <a:pt x="21367" y="255"/>
                      </a:cubicBezTo>
                      <a:cubicBezTo>
                        <a:pt x="21224" y="531"/>
                        <a:pt x="21581" y="942"/>
                        <a:pt x="22188" y="1245"/>
                      </a:cubicBezTo>
                      <a:cubicBezTo>
                        <a:pt x="21501" y="1245"/>
                        <a:pt x="20823" y="1272"/>
                        <a:pt x="20145" y="1298"/>
                      </a:cubicBezTo>
                      <a:cubicBezTo>
                        <a:pt x="20046" y="1013"/>
                        <a:pt x="19618" y="665"/>
                        <a:pt x="19029" y="442"/>
                      </a:cubicBezTo>
                      <a:cubicBezTo>
                        <a:pt x="18665" y="302"/>
                        <a:pt x="18303" y="233"/>
                        <a:pt x="18006" y="233"/>
                      </a:cubicBezTo>
                      <a:cubicBezTo>
                        <a:pt x="17677" y="233"/>
                        <a:pt x="17428" y="318"/>
                        <a:pt x="17343" y="487"/>
                      </a:cubicBezTo>
                      <a:cubicBezTo>
                        <a:pt x="17210" y="745"/>
                        <a:pt x="17540" y="1138"/>
                        <a:pt x="18102" y="1432"/>
                      </a:cubicBezTo>
                      <a:cubicBezTo>
                        <a:pt x="17557" y="1477"/>
                        <a:pt x="17013" y="1530"/>
                        <a:pt x="16469" y="1593"/>
                      </a:cubicBezTo>
                      <a:cubicBezTo>
                        <a:pt x="16380" y="1298"/>
                        <a:pt x="15952" y="951"/>
                        <a:pt x="15363" y="727"/>
                      </a:cubicBezTo>
                      <a:cubicBezTo>
                        <a:pt x="14995" y="588"/>
                        <a:pt x="14632" y="518"/>
                        <a:pt x="14336" y="518"/>
                      </a:cubicBezTo>
                      <a:cubicBezTo>
                        <a:pt x="14008" y="518"/>
                        <a:pt x="13761" y="603"/>
                        <a:pt x="13677" y="772"/>
                      </a:cubicBezTo>
                      <a:cubicBezTo>
                        <a:pt x="13525" y="1075"/>
                        <a:pt x="13953" y="1530"/>
                        <a:pt x="14649" y="1825"/>
                      </a:cubicBezTo>
                      <a:cubicBezTo>
                        <a:pt x="14043" y="1914"/>
                        <a:pt x="13454" y="2012"/>
                        <a:pt x="12865" y="2119"/>
                      </a:cubicBezTo>
                      <a:cubicBezTo>
                        <a:pt x="12713" y="1852"/>
                        <a:pt x="12365" y="1548"/>
                        <a:pt x="11893" y="1325"/>
                      </a:cubicBezTo>
                      <a:cubicBezTo>
                        <a:pt x="11481" y="1122"/>
                        <a:pt x="11066" y="1018"/>
                        <a:pt x="10745" y="1018"/>
                      </a:cubicBezTo>
                      <a:cubicBezTo>
                        <a:pt x="10489" y="1018"/>
                        <a:pt x="10294" y="1084"/>
                        <a:pt x="10207" y="1218"/>
                      </a:cubicBezTo>
                      <a:cubicBezTo>
                        <a:pt x="10019" y="1521"/>
                        <a:pt x="10465" y="2057"/>
                        <a:pt x="11215" y="2414"/>
                      </a:cubicBezTo>
                      <a:cubicBezTo>
                        <a:pt x="11224" y="2422"/>
                        <a:pt x="11232" y="2422"/>
                        <a:pt x="11241" y="2431"/>
                      </a:cubicBezTo>
                      <a:cubicBezTo>
                        <a:pt x="10100" y="2672"/>
                        <a:pt x="8984" y="2940"/>
                        <a:pt x="7896" y="3243"/>
                      </a:cubicBezTo>
                      <a:lnTo>
                        <a:pt x="6817" y="4412"/>
                      </a:lnTo>
                      <a:cubicBezTo>
                        <a:pt x="7664" y="4180"/>
                        <a:pt x="8503" y="3984"/>
                        <a:pt x="9323" y="3787"/>
                      </a:cubicBezTo>
                      <a:lnTo>
                        <a:pt x="9323" y="3787"/>
                      </a:lnTo>
                      <a:cubicBezTo>
                        <a:pt x="8984" y="4162"/>
                        <a:pt x="8815" y="4546"/>
                        <a:pt x="8940" y="4760"/>
                      </a:cubicBezTo>
                      <a:cubicBezTo>
                        <a:pt x="9000" y="4880"/>
                        <a:pt x="9135" y="4938"/>
                        <a:pt x="9315" y="4938"/>
                      </a:cubicBezTo>
                      <a:cubicBezTo>
                        <a:pt x="9615" y="4938"/>
                        <a:pt x="10042" y="4779"/>
                        <a:pt x="10465" y="4483"/>
                      </a:cubicBezTo>
                      <a:cubicBezTo>
                        <a:pt x="10965" y="4126"/>
                        <a:pt x="11322" y="3680"/>
                        <a:pt x="11402" y="3350"/>
                      </a:cubicBezTo>
                      <a:cubicBezTo>
                        <a:pt x="12080" y="3216"/>
                        <a:pt x="12758" y="3092"/>
                        <a:pt x="13418" y="2985"/>
                      </a:cubicBezTo>
                      <a:lnTo>
                        <a:pt x="13418" y="2985"/>
                      </a:lnTo>
                      <a:cubicBezTo>
                        <a:pt x="12838" y="3502"/>
                        <a:pt x="12526" y="4126"/>
                        <a:pt x="12713" y="4412"/>
                      </a:cubicBezTo>
                      <a:cubicBezTo>
                        <a:pt x="12777" y="4510"/>
                        <a:pt x="12890" y="4557"/>
                        <a:pt x="13036" y="4557"/>
                      </a:cubicBezTo>
                      <a:cubicBezTo>
                        <a:pt x="13340" y="4557"/>
                        <a:pt x="13784" y="4354"/>
                        <a:pt x="14212" y="3993"/>
                      </a:cubicBezTo>
                      <a:cubicBezTo>
                        <a:pt x="14712" y="3582"/>
                        <a:pt x="15033" y="3074"/>
                        <a:pt x="15051" y="2726"/>
                      </a:cubicBezTo>
                      <a:cubicBezTo>
                        <a:pt x="15845" y="2619"/>
                        <a:pt x="16630" y="2521"/>
                        <a:pt x="17397" y="2449"/>
                      </a:cubicBezTo>
                      <a:lnTo>
                        <a:pt x="17397" y="2449"/>
                      </a:lnTo>
                      <a:cubicBezTo>
                        <a:pt x="17326" y="2494"/>
                        <a:pt x="17254" y="2556"/>
                        <a:pt x="17174" y="2619"/>
                      </a:cubicBezTo>
                      <a:cubicBezTo>
                        <a:pt x="16540" y="3154"/>
                        <a:pt x="16193" y="3823"/>
                        <a:pt x="16389" y="4126"/>
                      </a:cubicBezTo>
                      <a:cubicBezTo>
                        <a:pt x="16450" y="4222"/>
                        <a:pt x="16563" y="4268"/>
                        <a:pt x="16709" y="4268"/>
                      </a:cubicBezTo>
                      <a:cubicBezTo>
                        <a:pt x="17013" y="4268"/>
                        <a:pt x="17460" y="4071"/>
                        <a:pt x="17888" y="3716"/>
                      </a:cubicBezTo>
                      <a:cubicBezTo>
                        <a:pt x="18441" y="3243"/>
                        <a:pt x="18780" y="2663"/>
                        <a:pt x="18717" y="2324"/>
                      </a:cubicBezTo>
                      <a:cubicBezTo>
                        <a:pt x="19663" y="2253"/>
                        <a:pt x="20582" y="2199"/>
                        <a:pt x="21492" y="2173"/>
                      </a:cubicBezTo>
                      <a:lnTo>
                        <a:pt x="21492" y="2173"/>
                      </a:lnTo>
                      <a:cubicBezTo>
                        <a:pt x="21394" y="2235"/>
                        <a:pt x="21286" y="2307"/>
                        <a:pt x="21188" y="2396"/>
                      </a:cubicBezTo>
                      <a:cubicBezTo>
                        <a:pt x="20555" y="2922"/>
                        <a:pt x="20207" y="3591"/>
                        <a:pt x="20403" y="3894"/>
                      </a:cubicBezTo>
                      <a:cubicBezTo>
                        <a:pt x="20467" y="3993"/>
                        <a:pt x="20581" y="4040"/>
                        <a:pt x="20728" y="4040"/>
                      </a:cubicBezTo>
                      <a:cubicBezTo>
                        <a:pt x="21031" y="4040"/>
                        <a:pt x="21475" y="3839"/>
                        <a:pt x="21902" y="3484"/>
                      </a:cubicBezTo>
                      <a:cubicBezTo>
                        <a:pt x="22428" y="3029"/>
                        <a:pt x="22767" y="2485"/>
                        <a:pt x="22741" y="2146"/>
                      </a:cubicBezTo>
                      <a:cubicBezTo>
                        <a:pt x="22894" y="2144"/>
                        <a:pt x="23046" y="2144"/>
                        <a:pt x="23198" y="2144"/>
                      </a:cubicBezTo>
                      <a:cubicBezTo>
                        <a:pt x="23929" y="2144"/>
                        <a:pt x="24645" y="2161"/>
                        <a:pt x="25354" y="2191"/>
                      </a:cubicBezTo>
                      <a:cubicBezTo>
                        <a:pt x="25239" y="2253"/>
                        <a:pt x="25123" y="2315"/>
                        <a:pt x="25007" y="2405"/>
                      </a:cubicBezTo>
                      <a:cubicBezTo>
                        <a:pt x="24320" y="2869"/>
                        <a:pt x="23909" y="3502"/>
                        <a:pt x="24070" y="3823"/>
                      </a:cubicBezTo>
                      <a:cubicBezTo>
                        <a:pt x="24134" y="3944"/>
                        <a:pt x="24271" y="4002"/>
                        <a:pt x="24454" y="4002"/>
                      </a:cubicBezTo>
                      <a:cubicBezTo>
                        <a:pt x="24756" y="4002"/>
                        <a:pt x="25182" y="3844"/>
                        <a:pt x="25604" y="3555"/>
                      </a:cubicBezTo>
                      <a:cubicBezTo>
                        <a:pt x="26202" y="3145"/>
                        <a:pt x="26603" y="2592"/>
                        <a:pt x="26568" y="2253"/>
                      </a:cubicBezTo>
                      <a:lnTo>
                        <a:pt x="26568" y="2253"/>
                      </a:lnTo>
                      <a:cubicBezTo>
                        <a:pt x="27558" y="2324"/>
                        <a:pt x="28521" y="2422"/>
                        <a:pt x="29449" y="2538"/>
                      </a:cubicBezTo>
                      <a:cubicBezTo>
                        <a:pt x="29342" y="2592"/>
                        <a:pt x="29226" y="2646"/>
                        <a:pt x="29110" y="2708"/>
                      </a:cubicBezTo>
                      <a:cubicBezTo>
                        <a:pt x="28388" y="3109"/>
                        <a:pt x="27924" y="3716"/>
                        <a:pt x="28058" y="4046"/>
                      </a:cubicBezTo>
                      <a:cubicBezTo>
                        <a:pt x="28119" y="4189"/>
                        <a:pt x="28283" y="4258"/>
                        <a:pt x="28508" y="4258"/>
                      </a:cubicBezTo>
                      <a:cubicBezTo>
                        <a:pt x="28802" y="4258"/>
                        <a:pt x="29200" y="4140"/>
                        <a:pt x="29610" y="3912"/>
                      </a:cubicBezTo>
                      <a:cubicBezTo>
                        <a:pt x="30234" y="3555"/>
                        <a:pt x="30663" y="3056"/>
                        <a:pt x="30680" y="2717"/>
                      </a:cubicBezTo>
                      <a:cubicBezTo>
                        <a:pt x="31787" y="2895"/>
                        <a:pt x="32848" y="3109"/>
                        <a:pt x="33874" y="3359"/>
                      </a:cubicBezTo>
                      <a:cubicBezTo>
                        <a:pt x="33714" y="3395"/>
                        <a:pt x="33553" y="3457"/>
                        <a:pt x="33383" y="3529"/>
                      </a:cubicBezTo>
                      <a:cubicBezTo>
                        <a:pt x="32634" y="3868"/>
                        <a:pt x="32108" y="4412"/>
                        <a:pt x="32215" y="4760"/>
                      </a:cubicBezTo>
                      <a:cubicBezTo>
                        <a:pt x="32269" y="4936"/>
                        <a:pt x="32474" y="5023"/>
                        <a:pt x="32761" y="5023"/>
                      </a:cubicBezTo>
                      <a:cubicBezTo>
                        <a:pt x="33041" y="5023"/>
                        <a:pt x="33397" y="4940"/>
                        <a:pt x="33767" y="4778"/>
                      </a:cubicBezTo>
                      <a:cubicBezTo>
                        <a:pt x="34454" y="4465"/>
                        <a:pt x="34954" y="3975"/>
                        <a:pt x="34954" y="3636"/>
                      </a:cubicBezTo>
                      <a:cubicBezTo>
                        <a:pt x="35881" y="3894"/>
                        <a:pt x="36782" y="4171"/>
                        <a:pt x="37639" y="4483"/>
                      </a:cubicBezTo>
                      <a:cubicBezTo>
                        <a:pt x="37514" y="4510"/>
                        <a:pt x="37389" y="4546"/>
                        <a:pt x="37264" y="4590"/>
                      </a:cubicBezTo>
                      <a:cubicBezTo>
                        <a:pt x="36488" y="4858"/>
                        <a:pt x="35917" y="5366"/>
                        <a:pt x="35988" y="5714"/>
                      </a:cubicBezTo>
                      <a:cubicBezTo>
                        <a:pt x="36035" y="5921"/>
                        <a:pt x="36289" y="6029"/>
                        <a:pt x="36646" y="6029"/>
                      </a:cubicBezTo>
                      <a:cubicBezTo>
                        <a:pt x="36904" y="6029"/>
                        <a:pt x="37215" y="5973"/>
                        <a:pt x="37541" y="5857"/>
                      </a:cubicBezTo>
                      <a:cubicBezTo>
                        <a:pt x="38183" y="5634"/>
                        <a:pt x="38683" y="5250"/>
                        <a:pt x="38790" y="4920"/>
                      </a:cubicBezTo>
                      <a:cubicBezTo>
                        <a:pt x="39691" y="5277"/>
                        <a:pt x="40538" y="5670"/>
                        <a:pt x="41332" y="6071"/>
                      </a:cubicBezTo>
                      <a:cubicBezTo>
                        <a:pt x="41261" y="6089"/>
                        <a:pt x="41189" y="6098"/>
                        <a:pt x="41118" y="6116"/>
                      </a:cubicBezTo>
                      <a:cubicBezTo>
                        <a:pt x="40315" y="6303"/>
                        <a:pt x="39700" y="6740"/>
                        <a:pt x="39735" y="7097"/>
                      </a:cubicBezTo>
                      <a:cubicBezTo>
                        <a:pt x="39766" y="7347"/>
                        <a:pt x="40108" y="7492"/>
                        <a:pt x="40586" y="7492"/>
                      </a:cubicBezTo>
                      <a:cubicBezTo>
                        <a:pt x="40791" y="7492"/>
                        <a:pt x="41020" y="7465"/>
                        <a:pt x="41261" y="7409"/>
                      </a:cubicBezTo>
                      <a:cubicBezTo>
                        <a:pt x="41841" y="7276"/>
                        <a:pt x="42331" y="6999"/>
                        <a:pt x="42536" y="6722"/>
                      </a:cubicBezTo>
                      <a:cubicBezTo>
                        <a:pt x="43518" y="7284"/>
                        <a:pt x="44419" y="7882"/>
                        <a:pt x="45240" y="8507"/>
                      </a:cubicBezTo>
                      <a:cubicBezTo>
                        <a:pt x="45183" y="8502"/>
                        <a:pt x="45123" y="8500"/>
                        <a:pt x="45060" y="8500"/>
                      </a:cubicBezTo>
                      <a:cubicBezTo>
                        <a:pt x="44859" y="8500"/>
                        <a:pt x="44631" y="8523"/>
                        <a:pt x="44392" y="8578"/>
                      </a:cubicBezTo>
                      <a:cubicBezTo>
                        <a:pt x="43589" y="8765"/>
                        <a:pt x="42965" y="9211"/>
                        <a:pt x="43009" y="9568"/>
                      </a:cubicBezTo>
                      <a:cubicBezTo>
                        <a:pt x="43034" y="9816"/>
                        <a:pt x="43368" y="9956"/>
                        <a:pt x="43839" y="9956"/>
                      </a:cubicBezTo>
                      <a:cubicBezTo>
                        <a:pt x="44046" y="9956"/>
                        <a:pt x="44280" y="9929"/>
                        <a:pt x="44526" y="9872"/>
                      </a:cubicBezTo>
                      <a:cubicBezTo>
                        <a:pt x="45231" y="9711"/>
                        <a:pt x="45793" y="9354"/>
                        <a:pt x="45900" y="9024"/>
                      </a:cubicBezTo>
                      <a:cubicBezTo>
                        <a:pt x="46587" y="9586"/>
                        <a:pt x="47211" y="10175"/>
                        <a:pt x="47773" y="10764"/>
                      </a:cubicBezTo>
                      <a:cubicBezTo>
                        <a:pt x="48014" y="11022"/>
                        <a:pt x="48246" y="11299"/>
                        <a:pt x="48469" y="11584"/>
                      </a:cubicBezTo>
                      <a:cubicBezTo>
                        <a:pt x="48361" y="11570"/>
                        <a:pt x="48242" y="11563"/>
                        <a:pt x="48115" y="11563"/>
                      </a:cubicBezTo>
                      <a:cubicBezTo>
                        <a:pt x="48012" y="11563"/>
                        <a:pt x="47903" y="11567"/>
                        <a:pt x="47791" y="11575"/>
                      </a:cubicBezTo>
                      <a:cubicBezTo>
                        <a:pt x="46970" y="11665"/>
                        <a:pt x="46301" y="12013"/>
                        <a:pt x="46292" y="12378"/>
                      </a:cubicBezTo>
                      <a:cubicBezTo>
                        <a:pt x="46285" y="12683"/>
                        <a:pt x="46766" y="12897"/>
                        <a:pt x="47418" y="12897"/>
                      </a:cubicBezTo>
                      <a:cubicBezTo>
                        <a:pt x="47529" y="12897"/>
                        <a:pt x="47645" y="12891"/>
                        <a:pt x="47764" y="12878"/>
                      </a:cubicBezTo>
                      <a:cubicBezTo>
                        <a:pt x="48326" y="12824"/>
                        <a:pt x="48817" y="12646"/>
                        <a:pt x="49076" y="12414"/>
                      </a:cubicBezTo>
                      <a:cubicBezTo>
                        <a:pt x="49531" y="13110"/>
                        <a:pt x="49941" y="13850"/>
                        <a:pt x="50298" y="14653"/>
                      </a:cubicBezTo>
                      <a:cubicBezTo>
                        <a:pt x="50128" y="14555"/>
                        <a:pt x="49923" y="14475"/>
                        <a:pt x="49691" y="14412"/>
                      </a:cubicBezTo>
                      <a:cubicBezTo>
                        <a:pt x="49396" y="14333"/>
                        <a:pt x="49107" y="14294"/>
                        <a:pt x="48852" y="14294"/>
                      </a:cubicBezTo>
                      <a:cubicBezTo>
                        <a:pt x="48424" y="14294"/>
                        <a:pt x="48095" y="14405"/>
                        <a:pt x="48005" y="14617"/>
                      </a:cubicBezTo>
                      <a:cubicBezTo>
                        <a:pt x="47871" y="14948"/>
                        <a:pt x="48398" y="15394"/>
                        <a:pt x="49200" y="15617"/>
                      </a:cubicBezTo>
                      <a:cubicBezTo>
                        <a:pt x="49500" y="15700"/>
                        <a:pt x="49792" y="15740"/>
                        <a:pt x="50049" y="15740"/>
                      </a:cubicBezTo>
                      <a:cubicBezTo>
                        <a:pt x="50312" y="15740"/>
                        <a:pt x="50537" y="15698"/>
                        <a:pt x="50690" y="15617"/>
                      </a:cubicBezTo>
                      <a:cubicBezTo>
                        <a:pt x="51003" y="16446"/>
                        <a:pt x="51261" y="17321"/>
                        <a:pt x="51457" y="18239"/>
                      </a:cubicBezTo>
                      <a:cubicBezTo>
                        <a:pt x="51350" y="18141"/>
                        <a:pt x="51234" y="18043"/>
                        <a:pt x="51101" y="17945"/>
                      </a:cubicBezTo>
                      <a:cubicBezTo>
                        <a:pt x="50644" y="17627"/>
                        <a:pt x="50160" y="17446"/>
                        <a:pt x="49818" y="17446"/>
                      </a:cubicBezTo>
                      <a:cubicBezTo>
                        <a:pt x="49652" y="17446"/>
                        <a:pt x="49520" y="17489"/>
                        <a:pt x="49441" y="17579"/>
                      </a:cubicBezTo>
                      <a:cubicBezTo>
                        <a:pt x="49200" y="17838"/>
                        <a:pt x="49548" y="18445"/>
                        <a:pt x="50226" y="18917"/>
                      </a:cubicBezTo>
                      <a:cubicBezTo>
                        <a:pt x="50687" y="19235"/>
                        <a:pt x="51167" y="19417"/>
                        <a:pt x="51509" y="19417"/>
                      </a:cubicBezTo>
                      <a:cubicBezTo>
                        <a:pt x="51571" y="19417"/>
                        <a:pt x="51628" y="19411"/>
                        <a:pt x="51681" y="19399"/>
                      </a:cubicBezTo>
                      <a:cubicBezTo>
                        <a:pt x="51841" y="20354"/>
                        <a:pt x="51939" y="21344"/>
                        <a:pt x="51984" y="22361"/>
                      </a:cubicBezTo>
                      <a:cubicBezTo>
                        <a:pt x="51841" y="22156"/>
                        <a:pt x="51609" y="21933"/>
                        <a:pt x="51324" y="21736"/>
                      </a:cubicBezTo>
                      <a:cubicBezTo>
                        <a:pt x="50864" y="21416"/>
                        <a:pt x="50376" y="21235"/>
                        <a:pt x="50034" y="21235"/>
                      </a:cubicBezTo>
                      <a:cubicBezTo>
                        <a:pt x="49871" y="21235"/>
                        <a:pt x="49742" y="21276"/>
                        <a:pt x="49664" y="21362"/>
                      </a:cubicBezTo>
                      <a:cubicBezTo>
                        <a:pt x="49432" y="21629"/>
                        <a:pt x="49780" y="22227"/>
                        <a:pt x="50458" y="22700"/>
                      </a:cubicBezTo>
                      <a:cubicBezTo>
                        <a:pt x="50914" y="23020"/>
                        <a:pt x="51396" y="23199"/>
                        <a:pt x="51737" y="23199"/>
                      </a:cubicBezTo>
                      <a:cubicBezTo>
                        <a:pt x="51844" y="23199"/>
                        <a:pt x="51936" y="23182"/>
                        <a:pt x="52011" y="23146"/>
                      </a:cubicBezTo>
                      <a:lnTo>
                        <a:pt x="52011" y="23146"/>
                      </a:lnTo>
                      <a:cubicBezTo>
                        <a:pt x="52028" y="24225"/>
                        <a:pt x="51984" y="25332"/>
                        <a:pt x="51868" y="26456"/>
                      </a:cubicBezTo>
                      <a:cubicBezTo>
                        <a:pt x="51770" y="26197"/>
                        <a:pt x="51556" y="25894"/>
                        <a:pt x="51261" y="25608"/>
                      </a:cubicBezTo>
                      <a:cubicBezTo>
                        <a:pt x="50804" y="25171"/>
                        <a:pt x="50283" y="24907"/>
                        <a:pt x="49940" y="24907"/>
                      </a:cubicBezTo>
                      <a:cubicBezTo>
                        <a:pt x="49835" y="24907"/>
                        <a:pt x="49747" y="24931"/>
                        <a:pt x="49682" y="24984"/>
                      </a:cubicBezTo>
                      <a:cubicBezTo>
                        <a:pt x="49397" y="25216"/>
                        <a:pt x="49655" y="25858"/>
                        <a:pt x="50253" y="26438"/>
                      </a:cubicBezTo>
                      <a:cubicBezTo>
                        <a:pt x="50707" y="26871"/>
                        <a:pt x="51221" y="27134"/>
                        <a:pt x="51564" y="27134"/>
                      </a:cubicBezTo>
                      <a:cubicBezTo>
                        <a:pt x="51659" y="27134"/>
                        <a:pt x="51741" y="27114"/>
                        <a:pt x="51805" y="27071"/>
                      </a:cubicBezTo>
                      <a:lnTo>
                        <a:pt x="51805" y="27071"/>
                      </a:lnTo>
                      <a:cubicBezTo>
                        <a:pt x="51707" y="27945"/>
                        <a:pt x="51565" y="28829"/>
                        <a:pt x="51386" y="29721"/>
                      </a:cubicBezTo>
                      <a:cubicBezTo>
                        <a:pt x="51315" y="29578"/>
                        <a:pt x="51226" y="29435"/>
                        <a:pt x="51118" y="29293"/>
                      </a:cubicBezTo>
                      <a:cubicBezTo>
                        <a:pt x="50708" y="28733"/>
                        <a:pt x="50185" y="28366"/>
                        <a:pt x="49842" y="28366"/>
                      </a:cubicBezTo>
                      <a:cubicBezTo>
                        <a:pt x="49775" y="28366"/>
                        <a:pt x="49715" y="28380"/>
                        <a:pt x="49664" y="28409"/>
                      </a:cubicBezTo>
                      <a:cubicBezTo>
                        <a:pt x="49352" y="28588"/>
                        <a:pt x="49495" y="29266"/>
                        <a:pt x="49986" y="29935"/>
                      </a:cubicBezTo>
                      <a:cubicBezTo>
                        <a:pt x="50351" y="30425"/>
                        <a:pt x="50806" y="30773"/>
                        <a:pt x="51145" y="30845"/>
                      </a:cubicBezTo>
                      <a:cubicBezTo>
                        <a:pt x="51083" y="31130"/>
                        <a:pt x="51011" y="31407"/>
                        <a:pt x="50940" y="31692"/>
                      </a:cubicBezTo>
                      <a:cubicBezTo>
                        <a:pt x="50771" y="32352"/>
                        <a:pt x="50583" y="33004"/>
                        <a:pt x="50378" y="33637"/>
                      </a:cubicBezTo>
                      <a:cubicBezTo>
                        <a:pt x="50325" y="33485"/>
                        <a:pt x="50244" y="33325"/>
                        <a:pt x="50155" y="33164"/>
                      </a:cubicBezTo>
                      <a:cubicBezTo>
                        <a:pt x="49789" y="32550"/>
                        <a:pt x="49282" y="32118"/>
                        <a:pt x="48939" y="32118"/>
                      </a:cubicBezTo>
                      <a:cubicBezTo>
                        <a:pt x="48888" y="32118"/>
                        <a:pt x="48841" y="32128"/>
                        <a:pt x="48799" y="32147"/>
                      </a:cubicBezTo>
                      <a:cubicBezTo>
                        <a:pt x="48469" y="32290"/>
                        <a:pt x="48540" y="32986"/>
                        <a:pt x="48960" y="33691"/>
                      </a:cubicBezTo>
                      <a:cubicBezTo>
                        <a:pt x="49272" y="34226"/>
                        <a:pt x="49691" y="34609"/>
                        <a:pt x="50021" y="34716"/>
                      </a:cubicBezTo>
                      <a:cubicBezTo>
                        <a:pt x="49629" y="35805"/>
                        <a:pt x="49192" y="36849"/>
                        <a:pt x="48719" y="37839"/>
                      </a:cubicBezTo>
                      <a:cubicBezTo>
                        <a:pt x="48674" y="37616"/>
                        <a:pt x="48594" y="37348"/>
                        <a:pt x="48469" y="37089"/>
                      </a:cubicBezTo>
                      <a:cubicBezTo>
                        <a:pt x="48154" y="36412"/>
                        <a:pt x="47657" y="35931"/>
                        <a:pt x="47314" y="35931"/>
                      </a:cubicBezTo>
                      <a:cubicBezTo>
                        <a:pt x="47278" y="35931"/>
                        <a:pt x="47243" y="35936"/>
                        <a:pt x="47211" y="35948"/>
                      </a:cubicBezTo>
                      <a:cubicBezTo>
                        <a:pt x="46872" y="36064"/>
                        <a:pt x="46881" y="36759"/>
                        <a:pt x="47238" y="37500"/>
                      </a:cubicBezTo>
                      <a:cubicBezTo>
                        <a:pt x="47532" y="38124"/>
                        <a:pt x="47978" y="38579"/>
                        <a:pt x="48317" y="38651"/>
                      </a:cubicBezTo>
                      <a:cubicBezTo>
                        <a:pt x="47737" y="39748"/>
                        <a:pt x="47113" y="40783"/>
                        <a:pt x="46444" y="41737"/>
                      </a:cubicBezTo>
                      <a:cubicBezTo>
                        <a:pt x="46462" y="41496"/>
                        <a:pt x="46444" y="41211"/>
                        <a:pt x="46372" y="40899"/>
                      </a:cubicBezTo>
                      <a:cubicBezTo>
                        <a:pt x="46191" y="40123"/>
                        <a:pt x="45777" y="39514"/>
                        <a:pt x="45428" y="39514"/>
                      </a:cubicBezTo>
                      <a:cubicBezTo>
                        <a:pt x="45415" y="39514"/>
                        <a:pt x="45403" y="39514"/>
                        <a:pt x="45391" y="39516"/>
                      </a:cubicBezTo>
                      <a:cubicBezTo>
                        <a:pt x="45034" y="39552"/>
                        <a:pt x="44892" y="40230"/>
                        <a:pt x="45079" y="41033"/>
                      </a:cubicBezTo>
                      <a:cubicBezTo>
                        <a:pt x="45240" y="41764"/>
                        <a:pt x="45614" y="42335"/>
                        <a:pt x="45953" y="42415"/>
                      </a:cubicBezTo>
                      <a:cubicBezTo>
                        <a:pt x="45382" y="43165"/>
                        <a:pt x="44776" y="43869"/>
                        <a:pt x="44151" y="44503"/>
                      </a:cubicBezTo>
                      <a:cubicBezTo>
                        <a:pt x="44142" y="44414"/>
                        <a:pt x="44133" y="44315"/>
                        <a:pt x="44124" y="44226"/>
                      </a:cubicBezTo>
                      <a:cubicBezTo>
                        <a:pt x="44010" y="43417"/>
                        <a:pt x="43635" y="42781"/>
                        <a:pt x="43274" y="42781"/>
                      </a:cubicBezTo>
                      <a:cubicBezTo>
                        <a:pt x="43269" y="42781"/>
                        <a:pt x="43264" y="42781"/>
                        <a:pt x="43259" y="42781"/>
                      </a:cubicBezTo>
                      <a:cubicBezTo>
                        <a:pt x="42902" y="42790"/>
                        <a:pt x="42697" y="43468"/>
                        <a:pt x="42813" y="44280"/>
                      </a:cubicBezTo>
                      <a:cubicBezTo>
                        <a:pt x="42875" y="44735"/>
                        <a:pt x="43018" y="45136"/>
                        <a:pt x="43206" y="45395"/>
                      </a:cubicBezTo>
                      <a:cubicBezTo>
                        <a:pt x="42528" y="45993"/>
                        <a:pt x="41823" y="46519"/>
                        <a:pt x="41100" y="46974"/>
                      </a:cubicBezTo>
                      <a:cubicBezTo>
                        <a:pt x="41198" y="46778"/>
                        <a:pt x="41279" y="46555"/>
                        <a:pt x="41341" y="46314"/>
                      </a:cubicBezTo>
                      <a:cubicBezTo>
                        <a:pt x="41528" y="45502"/>
                        <a:pt x="41412" y="44753"/>
                        <a:pt x="41064" y="44637"/>
                      </a:cubicBezTo>
                      <a:cubicBezTo>
                        <a:pt x="41035" y="44626"/>
                        <a:pt x="41004" y="44621"/>
                        <a:pt x="40973" y="44621"/>
                      </a:cubicBezTo>
                      <a:cubicBezTo>
                        <a:pt x="40652" y="44621"/>
                        <a:pt x="40280" y="45154"/>
                        <a:pt x="40101" y="45895"/>
                      </a:cubicBezTo>
                      <a:cubicBezTo>
                        <a:pt x="39940" y="46581"/>
                        <a:pt x="40003" y="47224"/>
                        <a:pt x="40244" y="47474"/>
                      </a:cubicBezTo>
                      <a:cubicBezTo>
                        <a:pt x="39575" y="47821"/>
                        <a:pt x="38897" y="48116"/>
                        <a:pt x="38210" y="48330"/>
                      </a:cubicBezTo>
                      <a:cubicBezTo>
                        <a:pt x="37889" y="48437"/>
                        <a:pt x="37576" y="48526"/>
                        <a:pt x="37255" y="48615"/>
                      </a:cubicBezTo>
                      <a:cubicBezTo>
                        <a:pt x="37451" y="48455"/>
                        <a:pt x="37657" y="48223"/>
                        <a:pt x="37835" y="47937"/>
                      </a:cubicBezTo>
                      <a:cubicBezTo>
                        <a:pt x="38281" y="47233"/>
                        <a:pt x="38424" y="46483"/>
                        <a:pt x="38138" y="46260"/>
                      </a:cubicBezTo>
                      <a:cubicBezTo>
                        <a:pt x="38086" y="46218"/>
                        <a:pt x="38022" y="46198"/>
                        <a:pt x="37950" y="46198"/>
                      </a:cubicBezTo>
                      <a:cubicBezTo>
                        <a:pt x="37643" y="46198"/>
                        <a:pt x="37187" y="46564"/>
                        <a:pt x="36818" y="47135"/>
                      </a:cubicBezTo>
                      <a:cubicBezTo>
                        <a:pt x="36381" y="47830"/>
                        <a:pt x="36238" y="48562"/>
                        <a:pt x="36497" y="48803"/>
                      </a:cubicBezTo>
                      <a:cubicBezTo>
                        <a:pt x="34562" y="49262"/>
                        <a:pt x="32583" y="49464"/>
                        <a:pt x="30597" y="49464"/>
                      </a:cubicBezTo>
                      <a:cubicBezTo>
                        <a:pt x="28994" y="49464"/>
                        <a:pt x="27386" y="49332"/>
                        <a:pt x="25792" y="49097"/>
                      </a:cubicBezTo>
                      <a:cubicBezTo>
                        <a:pt x="25988" y="49008"/>
                        <a:pt x="26184" y="48874"/>
                        <a:pt x="26389" y="48714"/>
                      </a:cubicBezTo>
                      <a:cubicBezTo>
                        <a:pt x="27032" y="48178"/>
                        <a:pt x="27406" y="47500"/>
                        <a:pt x="27210" y="47206"/>
                      </a:cubicBezTo>
                      <a:cubicBezTo>
                        <a:pt x="27149" y="47107"/>
                        <a:pt x="27036" y="47061"/>
                        <a:pt x="26889" y="47061"/>
                      </a:cubicBezTo>
                      <a:cubicBezTo>
                        <a:pt x="26582" y="47061"/>
                        <a:pt x="26127" y="47264"/>
                        <a:pt x="25693" y="47625"/>
                      </a:cubicBezTo>
                      <a:cubicBezTo>
                        <a:pt x="25149" y="48062"/>
                        <a:pt x="24810" y="48606"/>
                        <a:pt x="24810" y="48945"/>
                      </a:cubicBezTo>
                      <a:cubicBezTo>
                        <a:pt x="23945" y="48794"/>
                        <a:pt x="23080" y="48615"/>
                        <a:pt x="22223" y="48410"/>
                      </a:cubicBezTo>
                      <a:cubicBezTo>
                        <a:pt x="22955" y="48116"/>
                        <a:pt x="23472" y="47625"/>
                        <a:pt x="23392" y="47286"/>
                      </a:cubicBezTo>
                      <a:cubicBezTo>
                        <a:pt x="23347" y="47093"/>
                        <a:pt x="23113" y="46993"/>
                        <a:pt x="22779" y="46993"/>
                      </a:cubicBezTo>
                      <a:cubicBezTo>
                        <a:pt x="22511" y="46993"/>
                        <a:pt x="22180" y="47057"/>
                        <a:pt x="21831" y="47188"/>
                      </a:cubicBezTo>
                      <a:cubicBezTo>
                        <a:pt x="21286" y="47402"/>
                        <a:pt x="20840" y="47723"/>
                        <a:pt x="20653" y="48018"/>
                      </a:cubicBezTo>
                      <a:cubicBezTo>
                        <a:pt x="19877" y="47804"/>
                        <a:pt x="19110" y="47572"/>
                        <a:pt x="18351" y="47331"/>
                      </a:cubicBezTo>
                      <a:cubicBezTo>
                        <a:pt x="19074" y="47027"/>
                        <a:pt x="19600" y="46537"/>
                        <a:pt x="19520" y="46198"/>
                      </a:cubicBezTo>
                      <a:cubicBezTo>
                        <a:pt x="19476" y="46005"/>
                        <a:pt x="19243" y="45909"/>
                        <a:pt x="18912" y="45909"/>
                      </a:cubicBezTo>
                      <a:cubicBezTo>
                        <a:pt x="18643" y="45909"/>
                        <a:pt x="18310" y="45972"/>
                        <a:pt x="17959" y="46100"/>
                      </a:cubicBezTo>
                      <a:cubicBezTo>
                        <a:pt x="17477" y="46287"/>
                        <a:pt x="17076" y="46564"/>
                        <a:pt x="16862" y="46822"/>
                      </a:cubicBezTo>
                      <a:cubicBezTo>
                        <a:pt x="16175" y="46581"/>
                        <a:pt x="15497" y="46332"/>
                        <a:pt x="14828" y="46064"/>
                      </a:cubicBezTo>
                      <a:cubicBezTo>
                        <a:pt x="15550" y="45832"/>
                        <a:pt x="16077" y="45404"/>
                        <a:pt x="16032" y="45074"/>
                      </a:cubicBezTo>
                      <a:cubicBezTo>
                        <a:pt x="16003" y="44847"/>
                        <a:pt x="15701" y="44719"/>
                        <a:pt x="15272" y="44719"/>
                      </a:cubicBezTo>
                      <a:cubicBezTo>
                        <a:pt x="15042" y="44719"/>
                        <a:pt x="14777" y="44755"/>
                        <a:pt x="14498" y="44833"/>
                      </a:cubicBezTo>
                      <a:cubicBezTo>
                        <a:pt x="13989" y="44976"/>
                        <a:pt x="13561" y="45208"/>
                        <a:pt x="13320" y="45457"/>
                      </a:cubicBezTo>
                      <a:cubicBezTo>
                        <a:pt x="12544" y="45127"/>
                        <a:pt x="11786" y="44797"/>
                        <a:pt x="11054" y="44458"/>
                      </a:cubicBezTo>
                      <a:cubicBezTo>
                        <a:pt x="11795" y="44289"/>
                        <a:pt x="12365" y="43905"/>
                        <a:pt x="12348" y="43575"/>
                      </a:cubicBezTo>
                      <a:cubicBezTo>
                        <a:pt x="12341" y="43302"/>
                        <a:pt x="11962" y="43143"/>
                        <a:pt x="11429" y="43143"/>
                      </a:cubicBezTo>
                      <a:cubicBezTo>
                        <a:pt x="11248" y="43143"/>
                        <a:pt x="11048" y="43162"/>
                        <a:pt x="10840" y="43200"/>
                      </a:cubicBezTo>
                      <a:cubicBezTo>
                        <a:pt x="10296" y="43298"/>
                        <a:pt x="9823" y="43522"/>
                        <a:pt x="9573" y="43762"/>
                      </a:cubicBezTo>
                      <a:cubicBezTo>
                        <a:pt x="8574" y="43281"/>
                        <a:pt x="7637" y="42808"/>
                        <a:pt x="6772" y="42344"/>
                      </a:cubicBezTo>
                      <a:lnTo>
                        <a:pt x="6772" y="42344"/>
                      </a:lnTo>
                      <a:cubicBezTo>
                        <a:pt x="6806" y="42347"/>
                        <a:pt x="6841" y="42348"/>
                        <a:pt x="6876" y="42348"/>
                      </a:cubicBezTo>
                      <a:cubicBezTo>
                        <a:pt x="6962" y="42348"/>
                        <a:pt x="7052" y="42341"/>
                        <a:pt x="7147" y="42335"/>
                      </a:cubicBezTo>
                      <a:cubicBezTo>
                        <a:pt x="7967" y="42264"/>
                        <a:pt x="8663" y="41907"/>
                        <a:pt x="8681" y="41550"/>
                      </a:cubicBezTo>
                      <a:cubicBezTo>
                        <a:pt x="8697" y="41230"/>
                        <a:pt x="8193" y="41019"/>
                        <a:pt x="7518" y="41019"/>
                      </a:cubicBezTo>
                      <a:cubicBezTo>
                        <a:pt x="7421" y="41019"/>
                        <a:pt x="7321" y="41024"/>
                        <a:pt x="7218" y="41033"/>
                      </a:cubicBezTo>
                      <a:cubicBezTo>
                        <a:pt x="6424" y="41113"/>
                        <a:pt x="5764" y="41434"/>
                        <a:pt x="5693" y="41773"/>
                      </a:cubicBezTo>
                      <a:cubicBezTo>
                        <a:pt x="4631" y="41202"/>
                        <a:pt x="3694" y="40676"/>
                        <a:pt x="2900" y="40221"/>
                      </a:cubicBezTo>
                      <a:cubicBezTo>
                        <a:pt x="3560" y="40096"/>
                        <a:pt x="4069" y="39793"/>
                        <a:pt x="4087" y="39480"/>
                      </a:cubicBezTo>
                      <a:cubicBezTo>
                        <a:pt x="4102" y="39171"/>
                        <a:pt x="3616" y="38956"/>
                        <a:pt x="2946" y="38956"/>
                      </a:cubicBezTo>
                      <a:cubicBezTo>
                        <a:pt x="2843" y="38956"/>
                        <a:pt x="2735" y="38961"/>
                        <a:pt x="2624" y="38972"/>
                      </a:cubicBezTo>
                      <a:cubicBezTo>
                        <a:pt x="2115" y="39016"/>
                        <a:pt x="1660" y="39168"/>
                        <a:pt x="1375" y="39364"/>
                      </a:cubicBezTo>
                      <a:cubicBezTo>
                        <a:pt x="688" y="38972"/>
                        <a:pt x="215" y="38731"/>
                        <a:pt x="1" y="38677"/>
                      </a:cubicBezTo>
                      <a:lnTo>
                        <a:pt x="1" y="38677"/>
                      </a:lnTo>
                      <a:cubicBezTo>
                        <a:pt x="144" y="39052"/>
                        <a:pt x="304" y="39302"/>
                        <a:pt x="483" y="39757"/>
                      </a:cubicBezTo>
                      <a:cubicBezTo>
                        <a:pt x="483" y="40060"/>
                        <a:pt x="625" y="40471"/>
                        <a:pt x="902" y="40890"/>
                      </a:cubicBezTo>
                      <a:cubicBezTo>
                        <a:pt x="1286" y="41462"/>
                        <a:pt x="1790" y="41850"/>
                        <a:pt x="2132" y="41850"/>
                      </a:cubicBezTo>
                      <a:cubicBezTo>
                        <a:pt x="2195" y="41850"/>
                        <a:pt x="2252" y="41837"/>
                        <a:pt x="2303" y="41809"/>
                      </a:cubicBezTo>
                      <a:cubicBezTo>
                        <a:pt x="2508" y="41702"/>
                        <a:pt x="2534" y="41363"/>
                        <a:pt x="2401" y="40952"/>
                      </a:cubicBezTo>
                      <a:lnTo>
                        <a:pt x="2401" y="40952"/>
                      </a:lnTo>
                      <a:cubicBezTo>
                        <a:pt x="2909" y="41256"/>
                        <a:pt x="3418" y="41550"/>
                        <a:pt x="3926" y="41835"/>
                      </a:cubicBezTo>
                      <a:cubicBezTo>
                        <a:pt x="3890" y="42139"/>
                        <a:pt x="4033" y="42603"/>
                        <a:pt x="4345" y="43067"/>
                      </a:cubicBezTo>
                      <a:cubicBezTo>
                        <a:pt x="4729" y="43639"/>
                        <a:pt x="5234" y="44027"/>
                        <a:pt x="5570" y="44027"/>
                      </a:cubicBezTo>
                      <a:cubicBezTo>
                        <a:pt x="5632" y="44027"/>
                        <a:pt x="5688" y="44013"/>
                        <a:pt x="5737" y="43985"/>
                      </a:cubicBezTo>
                      <a:cubicBezTo>
                        <a:pt x="6005" y="43852"/>
                        <a:pt x="5978" y="43361"/>
                        <a:pt x="5710" y="42817"/>
                      </a:cubicBezTo>
                      <a:lnTo>
                        <a:pt x="5710" y="42817"/>
                      </a:lnTo>
                      <a:cubicBezTo>
                        <a:pt x="6433" y="43209"/>
                        <a:pt x="7156" y="43584"/>
                        <a:pt x="7878" y="43941"/>
                      </a:cubicBezTo>
                      <a:cubicBezTo>
                        <a:pt x="7842" y="43950"/>
                        <a:pt x="7807" y="43959"/>
                        <a:pt x="7780" y="43976"/>
                      </a:cubicBezTo>
                      <a:cubicBezTo>
                        <a:pt x="7486" y="44182"/>
                        <a:pt x="7655" y="44851"/>
                        <a:pt x="8164" y="45484"/>
                      </a:cubicBezTo>
                      <a:cubicBezTo>
                        <a:pt x="8585" y="46000"/>
                        <a:pt x="9106" y="46332"/>
                        <a:pt x="9449" y="46332"/>
                      </a:cubicBezTo>
                      <a:cubicBezTo>
                        <a:pt x="9528" y="46332"/>
                        <a:pt x="9597" y="46315"/>
                        <a:pt x="9653" y="46278"/>
                      </a:cubicBezTo>
                      <a:cubicBezTo>
                        <a:pt x="9948" y="46082"/>
                        <a:pt x="9778" y="45404"/>
                        <a:pt x="9270" y="44770"/>
                      </a:cubicBezTo>
                      <a:cubicBezTo>
                        <a:pt x="9190" y="44681"/>
                        <a:pt x="9118" y="44592"/>
                        <a:pt x="9038" y="44512"/>
                      </a:cubicBezTo>
                      <a:lnTo>
                        <a:pt x="9038" y="44512"/>
                      </a:lnTo>
                      <a:cubicBezTo>
                        <a:pt x="9975" y="44967"/>
                        <a:pt x="10911" y="45404"/>
                        <a:pt x="11830" y="45805"/>
                      </a:cubicBezTo>
                      <a:cubicBezTo>
                        <a:pt x="11803" y="45802"/>
                        <a:pt x="11777" y="45800"/>
                        <a:pt x="11752" y="45800"/>
                      </a:cubicBezTo>
                      <a:cubicBezTo>
                        <a:pt x="11654" y="45800"/>
                        <a:pt x="11573" y="45827"/>
                        <a:pt x="11509" y="45877"/>
                      </a:cubicBezTo>
                      <a:cubicBezTo>
                        <a:pt x="11224" y="46100"/>
                        <a:pt x="11456" y="46751"/>
                        <a:pt x="12026" y="47340"/>
                      </a:cubicBezTo>
                      <a:cubicBezTo>
                        <a:pt x="12464" y="47791"/>
                        <a:pt x="12983" y="48070"/>
                        <a:pt x="13326" y="48070"/>
                      </a:cubicBezTo>
                      <a:cubicBezTo>
                        <a:pt x="13423" y="48070"/>
                        <a:pt x="13507" y="48047"/>
                        <a:pt x="13570" y="48000"/>
                      </a:cubicBezTo>
                      <a:cubicBezTo>
                        <a:pt x="13855" y="47777"/>
                        <a:pt x="13623" y="47117"/>
                        <a:pt x="13052" y="46528"/>
                      </a:cubicBezTo>
                      <a:cubicBezTo>
                        <a:pt x="12901" y="46376"/>
                        <a:pt x="12740" y="46242"/>
                        <a:pt x="12588" y="46126"/>
                      </a:cubicBezTo>
                      <a:lnTo>
                        <a:pt x="12588" y="46126"/>
                      </a:lnTo>
                      <a:cubicBezTo>
                        <a:pt x="14783" y="47063"/>
                        <a:pt x="16933" y="47848"/>
                        <a:pt x="19012" y="48473"/>
                      </a:cubicBezTo>
                      <a:cubicBezTo>
                        <a:pt x="18994" y="48482"/>
                        <a:pt x="18976" y="48491"/>
                        <a:pt x="18958" y="48508"/>
                      </a:cubicBezTo>
                      <a:cubicBezTo>
                        <a:pt x="18699" y="48758"/>
                        <a:pt x="18985" y="49383"/>
                        <a:pt x="19609" y="49918"/>
                      </a:cubicBezTo>
                      <a:cubicBezTo>
                        <a:pt x="20060" y="50298"/>
                        <a:pt x="20558" y="50520"/>
                        <a:pt x="20900" y="50520"/>
                      </a:cubicBezTo>
                      <a:cubicBezTo>
                        <a:pt x="21032" y="50520"/>
                        <a:pt x="21141" y="50487"/>
                        <a:pt x="21215" y="50417"/>
                      </a:cubicBezTo>
                      <a:cubicBezTo>
                        <a:pt x="21474" y="50177"/>
                        <a:pt x="21188" y="49543"/>
                        <a:pt x="20564" y="49017"/>
                      </a:cubicBezTo>
                      <a:cubicBezTo>
                        <a:pt x="20493" y="48963"/>
                        <a:pt x="20430" y="48910"/>
                        <a:pt x="20359" y="48856"/>
                      </a:cubicBezTo>
                      <a:lnTo>
                        <a:pt x="20359" y="48856"/>
                      </a:lnTo>
                      <a:cubicBezTo>
                        <a:pt x="21438" y="49151"/>
                        <a:pt x="22509" y="49400"/>
                        <a:pt x="23552" y="49606"/>
                      </a:cubicBezTo>
                      <a:cubicBezTo>
                        <a:pt x="23552" y="49918"/>
                        <a:pt x="23820" y="50373"/>
                        <a:pt x="24284" y="50774"/>
                      </a:cubicBezTo>
                      <a:cubicBezTo>
                        <a:pt x="24740" y="51166"/>
                        <a:pt x="25245" y="51400"/>
                        <a:pt x="25587" y="51400"/>
                      </a:cubicBezTo>
                      <a:cubicBezTo>
                        <a:pt x="25713" y="51400"/>
                        <a:pt x="25818" y="51368"/>
                        <a:pt x="25890" y="51301"/>
                      </a:cubicBezTo>
                      <a:cubicBezTo>
                        <a:pt x="26148" y="51069"/>
                        <a:pt x="25890" y="50453"/>
                        <a:pt x="25301" y="49918"/>
                      </a:cubicBezTo>
                      <a:lnTo>
                        <a:pt x="25301" y="49918"/>
                      </a:lnTo>
                      <a:cubicBezTo>
                        <a:pt x="26059" y="50034"/>
                        <a:pt x="26800" y="50132"/>
                        <a:pt x="27540" y="50203"/>
                      </a:cubicBezTo>
                      <a:cubicBezTo>
                        <a:pt x="27683" y="50453"/>
                        <a:pt x="27977" y="50739"/>
                        <a:pt x="28370" y="50979"/>
                      </a:cubicBezTo>
                      <a:cubicBezTo>
                        <a:pt x="28809" y="51246"/>
                        <a:pt x="29266" y="51389"/>
                        <a:pt x="29602" y="51389"/>
                      </a:cubicBezTo>
                      <a:cubicBezTo>
                        <a:pt x="29804" y="51389"/>
                        <a:pt x="29963" y="51337"/>
                        <a:pt x="30047" y="51229"/>
                      </a:cubicBezTo>
                      <a:cubicBezTo>
                        <a:pt x="30208" y="51033"/>
                        <a:pt x="30056" y="50676"/>
                        <a:pt x="29699" y="50337"/>
                      </a:cubicBezTo>
                      <a:lnTo>
                        <a:pt x="29699" y="50337"/>
                      </a:lnTo>
                      <a:cubicBezTo>
                        <a:pt x="30000" y="50345"/>
                        <a:pt x="30301" y="50350"/>
                        <a:pt x="30600" y="50350"/>
                      </a:cubicBezTo>
                      <a:cubicBezTo>
                        <a:pt x="30968" y="50350"/>
                        <a:pt x="31334" y="50343"/>
                        <a:pt x="31697" y="50328"/>
                      </a:cubicBezTo>
                      <a:cubicBezTo>
                        <a:pt x="31867" y="50569"/>
                        <a:pt x="32215" y="50828"/>
                        <a:pt x="32670" y="51015"/>
                      </a:cubicBezTo>
                      <a:cubicBezTo>
                        <a:pt x="33049" y="51167"/>
                        <a:pt x="33430" y="51243"/>
                        <a:pt x="33739" y="51243"/>
                      </a:cubicBezTo>
                      <a:cubicBezTo>
                        <a:pt x="34048" y="51243"/>
                        <a:pt x="34284" y="51167"/>
                        <a:pt x="34374" y="51015"/>
                      </a:cubicBezTo>
                      <a:cubicBezTo>
                        <a:pt x="34507" y="50783"/>
                        <a:pt x="34284" y="50453"/>
                        <a:pt x="33865" y="50168"/>
                      </a:cubicBezTo>
                      <a:cubicBezTo>
                        <a:pt x="34436" y="50105"/>
                        <a:pt x="35007" y="50016"/>
                        <a:pt x="35560" y="49918"/>
                      </a:cubicBezTo>
                      <a:cubicBezTo>
                        <a:pt x="35739" y="50141"/>
                        <a:pt x="36069" y="50364"/>
                        <a:pt x="36479" y="50533"/>
                      </a:cubicBezTo>
                      <a:cubicBezTo>
                        <a:pt x="36858" y="50690"/>
                        <a:pt x="37240" y="50768"/>
                        <a:pt x="37548" y="50768"/>
                      </a:cubicBezTo>
                      <a:cubicBezTo>
                        <a:pt x="37857" y="50768"/>
                        <a:pt x="38094" y="50690"/>
                        <a:pt x="38183" y="50533"/>
                      </a:cubicBezTo>
                      <a:cubicBezTo>
                        <a:pt x="38344" y="50257"/>
                        <a:pt x="37987" y="49820"/>
                        <a:pt x="37371" y="49508"/>
                      </a:cubicBezTo>
                      <a:cubicBezTo>
                        <a:pt x="37755" y="49409"/>
                        <a:pt x="38121" y="49302"/>
                        <a:pt x="38486" y="49186"/>
                      </a:cubicBezTo>
                      <a:cubicBezTo>
                        <a:pt x="38879" y="49061"/>
                        <a:pt x="39262" y="48910"/>
                        <a:pt x="39637" y="48749"/>
                      </a:cubicBezTo>
                      <a:cubicBezTo>
                        <a:pt x="39842" y="48972"/>
                        <a:pt x="40333" y="49151"/>
                        <a:pt x="40931" y="49177"/>
                      </a:cubicBezTo>
                      <a:cubicBezTo>
                        <a:pt x="40984" y="49180"/>
                        <a:pt x="41036" y="49181"/>
                        <a:pt x="41088" y="49181"/>
                      </a:cubicBezTo>
                      <a:cubicBezTo>
                        <a:pt x="41850" y="49181"/>
                        <a:pt x="42487" y="48941"/>
                        <a:pt x="42545" y="48606"/>
                      </a:cubicBezTo>
                      <a:cubicBezTo>
                        <a:pt x="42608" y="48276"/>
                        <a:pt x="42055" y="47973"/>
                        <a:pt x="41287" y="47911"/>
                      </a:cubicBezTo>
                      <a:cubicBezTo>
                        <a:pt x="42974" y="46903"/>
                        <a:pt x="44553" y="45520"/>
                        <a:pt x="45971" y="43816"/>
                      </a:cubicBezTo>
                      <a:cubicBezTo>
                        <a:pt x="46062" y="43844"/>
                        <a:pt x="46171" y="43857"/>
                        <a:pt x="46293" y="43857"/>
                      </a:cubicBezTo>
                      <a:cubicBezTo>
                        <a:pt x="46566" y="43857"/>
                        <a:pt x="46905" y="43788"/>
                        <a:pt x="47256" y="43646"/>
                      </a:cubicBezTo>
                      <a:cubicBezTo>
                        <a:pt x="48023" y="43334"/>
                        <a:pt x="48567" y="42808"/>
                        <a:pt x="48469" y="42469"/>
                      </a:cubicBezTo>
                      <a:cubicBezTo>
                        <a:pt x="48421" y="42284"/>
                        <a:pt x="48196" y="42190"/>
                        <a:pt x="47880" y="42190"/>
                      </a:cubicBezTo>
                      <a:cubicBezTo>
                        <a:pt x="47661" y="42190"/>
                        <a:pt x="47399" y="42235"/>
                        <a:pt x="47122" y="42326"/>
                      </a:cubicBezTo>
                      <a:cubicBezTo>
                        <a:pt x="47639" y="41595"/>
                        <a:pt x="48130" y="40818"/>
                        <a:pt x="48594" y="39998"/>
                      </a:cubicBezTo>
                      <a:cubicBezTo>
                        <a:pt x="48647" y="40014"/>
                        <a:pt x="48709" y="40022"/>
                        <a:pt x="48776" y="40022"/>
                      </a:cubicBezTo>
                      <a:cubicBezTo>
                        <a:pt x="49080" y="40022"/>
                        <a:pt x="49509" y="39861"/>
                        <a:pt x="49932" y="39570"/>
                      </a:cubicBezTo>
                      <a:cubicBezTo>
                        <a:pt x="50619" y="39097"/>
                        <a:pt x="51029" y="38472"/>
                        <a:pt x="50860" y="38151"/>
                      </a:cubicBezTo>
                      <a:cubicBezTo>
                        <a:pt x="50799" y="38036"/>
                        <a:pt x="50664" y="37981"/>
                        <a:pt x="50484" y="37981"/>
                      </a:cubicBezTo>
                      <a:cubicBezTo>
                        <a:pt x="50216" y="37981"/>
                        <a:pt x="49847" y="38104"/>
                        <a:pt x="49468" y="38338"/>
                      </a:cubicBezTo>
                      <a:cubicBezTo>
                        <a:pt x="49825" y="37598"/>
                        <a:pt x="50164" y="36831"/>
                        <a:pt x="50476" y="36037"/>
                      </a:cubicBezTo>
                      <a:cubicBezTo>
                        <a:pt x="50526" y="36056"/>
                        <a:pt x="50585" y="36065"/>
                        <a:pt x="50649" y="36065"/>
                      </a:cubicBezTo>
                      <a:cubicBezTo>
                        <a:pt x="50955" y="36065"/>
                        <a:pt x="51405" y="35862"/>
                        <a:pt x="51832" y="35502"/>
                      </a:cubicBezTo>
                      <a:cubicBezTo>
                        <a:pt x="52474" y="34984"/>
                        <a:pt x="52822" y="34315"/>
                        <a:pt x="52626" y="34021"/>
                      </a:cubicBezTo>
                      <a:cubicBezTo>
                        <a:pt x="52565" y="33922"/>
                        <a:pt x="52452" y="33875"/>
                        <a:pt x="52306" y="33875"/>
                      </a:cubicBezTo>
                      <a:cubicBezTo>
                        <a:pt x="52002" y="33875"/>
                        <a:pt x="51555" y="34076"/>
                        <a:pt x="51127" y="34431"/>
                      </a:cubicBezTo>
                      <a:cubicBezTo>
                        <a:pt x="51092" y="34458"/>
                        <a:pt x="51065" y="34485"/>
                        <a:pt x="51038" y="34511"/>
                      </a:cubicBezTo>
                      <a:cubicBezTo>
                        <a:pt x="51297" y="33726"/>
                        <a:pt x="51538" y="32932"/>
                        <a:pt x="51752" y="32112"/>
                      </a:cubicBezTo>
                      <a:cubicBezTo>
                        <a:pt x="51783" y="32118"/>
                        <a:pt x="51816" y="32121"/>
                        <a:pt x="51850" y="32121"/>
                      </a:cubicBezTo>
                      <a:cubicBezTo>
                        <a:pt x="52159" y="32121"/>
                        <a:pt x="52620" y="31875"/>
                        <a:pt x="53037" y="31442"/>
                      </a:cubicBezTo>
                      <a:cubicBezTo>
                        <a:pt x="53607" y="30854"/>
                        <a:pt x="53893" y="30158"/>
                        <a:pt x="53670" y="29881"/>
                      </a:cubicBezTo>
                      <a:cubicBezTo>
                        <a:pt x="53609" y="29808"/>
                        <a:pt x="53515" y="29773"/>
                        <a:pt x="53399" y="29773"/>
                      </a:cubicBezTo>
                      <a:cubicBezTo>
                        <a:pt x="53094" y="29773"/>
                        <a:pt x="52636" y="30017"/>
                        <a:pt x="52216" y="30443"/>
                      </a:cubicBezTo>
                      <a:cubicBezTo>
                        <a:pt x="52189" y="30479"/>
                        <a:pt x="52162" y="30506"/>
                        <a:pt x="52135" y="30533"/>
                      </a:cubicBezTo>
                      <a:cubicBezTo>
                        <a:pt x="52305" y="29765"/>
                        <a:pt x="52439" y="29007"/>
                        <a:pt x="52555" y="28258"/>
                      </a:cubicBezTo>
                      <a:cubicBezTo>
                        <a:pt x="52840" y="28160"/>
                        <a:pt x="53206" y="27856"/>
                        <a:pt x="53509" y="27419"/>
                      </a:cubicBezTo>
                      <a:cubicBezTo>
                        <a:pt x="53982" y="26750"/>
                        <a:pt x="54143" y="26010"/>
                        <a:pt x="53875" y="25769"/>
                      </a:cubicBezTo>
                      <a:cubicBezTo>
                        <a:pt x="53819" y="25719"/>
                        <a:pt x="53749" y="25696"/>
                        <a:pt x="53669" y="25696"/>
                      </a:cubicBezTo>
                      <a:cubicBezTo>
                        <a:pt x="53430" y="25696"/>
                        <a:pt x="53103" y="25903"/>
                        <a:pt x="52796" y="26250"/>
                      </a:cubicBezTo>
                      <a:cubicBezTo>
                        <a:pt x="52849" y="25555"/>
                        <a:pt x="52885" y="24868"/>
                        <a:pt x="52903" y="24199"/>
                      </a:cubicBezTo>
                      <a:cubicBezTo>
                        <a:pt x="53197" y="24109"/>
                        <a:pt x="53554" y="23726"/>
                        <a:pt x="53830" y="23173"/>
                      </a:cubicBezTo>
                      <a:cubicBezTo>
                        <a:pt x="54187" y="22432"/>
                        <a:pt x="54241" y="21674"/>
                        <a:pt x="53938" y="21487"/>
                      </a:cubicBezTo>
                      <a:cubicBezTo>
                        <a:pt x="53891" y="21459"/>
                        <a:pt x="53839" y="21445"/>
                        <a:pt x="53783" y="21445"/>
                      </a:cubicBezTo>
                      <a:cubicBezTo>
                        <a:pt x="53518" y="21445"/>
                        <a:pt x="53163" y="21748"/>
                        <a:pt x="52876" y="22227"/>
                      </a:cubicBezTo>
                      <a:cubicBezTo>
                        <a:pt x="52840" y="21603"/>
                        <a:pt x="52796" y="20987"/>
                        <a:pt x="52724" y="20389"/>
                      </a:cubicBezTo>
                      <a:cubicBezTo>
                        <a:pt x="53010" y="20273"/>
                        <a:pt x="53349" y="19908"/>
                        <a:pt x="53599" y="19390"/>
                      </a:cubicBezTo>
                      <a:cubicBezTo>
                        <a:pt x="53964" y="18641"/>
                        <a:pt x="54009" y="17891"/>
                        <a:pt x="53706" y="17704"/>
                      </a:cubicBezTo>
                      <a:cubicBezTo>
                        <a:pt x="53659" y="17673"/>
                        <a:pt x="53605" y="17658"/>
                        <a:pt x="53547" y="17658"/>
                      </a:cubicBezTo>
                      <a:cubicBezTo>
                        <a:pt x="53242" y="17658"/>
                        <a:pt x="52809" y="18073"/>
                        <a:pt x="52501" y="18703"/>
                      </a:cubicBezTo>
                      <a:cubicBezTo>
                        <a:pt x="52492" y="18721"/>
                        <a:pt x="52483" y="18739"/>
                        <a:pt x="52474" y="18757"/>
                      </a:cubicBezTo>
                      <a:cubicBezTo>
                        <a:pt x="52314" y="17900"/>
                        <a:pt x="52109" y="17080"/>
                        <a:pt x="51859" y="16286"/>
                      </a:cubicBezTo>
                      <a:cubicBezTo>
                        <a:pt x="52162" y="16205"/>
                        <a:pt x="52448" y="15661"/>
                        <a:pt x="52537" y="14939"/>
                      </a:cubicBezTo>
                      <a:cubicBezTo>
                        <a:pt x="52626" y="14118"/>
                        <a:pt x="52421" y="13395"/>
                        <a:pt x="52073" y="13315"/>
                      </a:cubicBezTo>
                      <a:cubicBezTo>
                        <a:pt x="52052" y="13310"/>
                        <a:pt x="52031" y="13308"/>
                        <a:pt x="52010" y="13308"/>
                      </a:cubicBezTo>
                      <a:cubicBezTo>
                        <a:pt x="51683" y="13308"/>
                        <a:pt x="51362" y="13882"/>
                        <a:pt x="51270" y="14653"/>
                      </a:cubicBezTo>
                      <a:cubicBezTo>
                        <a:pt x="51270" y="14662"/>
                        <a:pt x="51270" y="14662"/>
                        <a:pt x="51270" y="14662"/>
                      </a:cubicBezTo>
                      <a:cubicBezTo>
                        <a:pt x="50967" y="13931"/>
                        <a:pt x="50619" y="13226"/>
                        <a:pt x="50226" y="12566"/>
                      </a:cubicBezTo>
                      <a:lnTo>
                        <a:pt x="50226" y="12566"/>
                      </a:lnTo>
                      <a:cubicBezTo>
                        <a:pt x="50280" y="12584"/>
                        <a:pt x="50325" y="12584"/>
                        <a:pt x="50369" y="12584"/>
                      </a:cubicBezTo>
                      <a:cubicBezTo>
                        <a:pt x="50717" y="12530"/>
                        <a:pt x="50842" y="11843"/>
                        <a:pt x="50628" y="11040"/>
                      </a:cubicBezTo>
                      <a:cubicBezTo>
                        <a:pt x="50431" y="10279"/>
                        <a:pt x="50005" y="9690"/>
                        <a:pt x="49663" y="9690"/>
                      </a:cubicBezTo>
                      <a:cubicBezTo>
                        <a:pt x="49649" y="9690"/>
                        <a:pt x="49634" y="9691"/>
                        <a:pt x="49620" y="9693"/>
                      </a:cubicBezTo>
                      <a:cubicBezTo>
                        <a:pt x="49263" y="9747"/>
                        <a:pt x="49147" y="10434"/>
                        <a:pt x="49352" y="11236"/>
                      </a:cubicBezTo>
                      <a:cubicBezTo>
                        <a:pt x="49361" y="11254"/>
                        <a:pt x="49361" y="11272"/>
                        <a:pt x="49370" y="11290"/>
                      </a:cubicBezTo>
                      <a:cubicBezTo>
                        <a:pt x="49067" y="10889"/>
                        <a:pt x="48754" y="10505"/>
                        <a:pt x="48415" y="10148"/>
                      </a:cubicBezTo>
                      <a:cubicBezTo>
                        <a:pt x="48059" y="9764"/>
                        <a:pt x="47675" y="9390"/>
                        <a:pt x="47282" y="9033"/>
                      </a:cubicBezTo>
                      <a:cubicBezTo>
                        <a:pt x="47398" y="8747"/>
                        <a:pt x="47354" y="8230"/>
                        <a:pt x="47131" y="7677"/>
                      </a:cubicBezTo>
                      <a:cubicBezTo>
                        <a:pt x="46852" y="6971"/>
                        <a:pt x="46376" y="6461"/>
                        <a:pt x="46038" y="6461"/>
                      </a:cubicBezTo>
                      <a:cubicBezTo>
                        <a:pt x="46008" y="6461"/>
                        <a:pt x="45980" y="6465"/>
                        <a:pt x="45953" y="6473"/>
                      </a:cubicBezTo>
                      <a:cubicBezTo>
                        <a:pt x="45650" y="6562"/>
                        <a:pt x="45596" y="7124"/>
                        <a:pt x="45802" y="7793"/>
                      </a:cubicBezTo>
                      <a:cubicBezTo>
                        <a:pt x="45240" y="7356"/>
                        <a:pt x="44651" y="6945"/>
                        <a:pt x="44044" y="6562"/>
                      </a:cubicBezTo>
                      <a:cubicBezTo>
                        <a:pt x="44124" y="6553"/>
                        <a:pt x="44187" y="6535"/>
                        <a:pt x="44240" y="6490"/>
                      </a:cubicBezTo>
                      <a:cubicBezTo>
                        <a:pt x="44535" y="6285"/>
                        <a:pt x="44321" y="5616"/>
                        <a:pt x="43759" y="5010"/>
                      </a:cubicBezTo>
                      <a:cubicBezTo>
                        <a:pt x="43322" y="4523"/>
                        <a:pt x="42807" y="4221"/>
                        <a:pt x="42469" y="4221"/>
                      </a:cubicBezTo>
                      <a:cubicBezTo>
                        <a:pt x="42379" y="4221"/>
                        <a:pt x="42302" y="4242"/>
                        <a:pt x="42242" y="4287"/>
                      </a:cubicBezTo>
                      <a:cubicBezTo>
                        <a:pt x="41957" y="4492"/>
                        <a:pt x="42162" y="5161"/>
                        <a:pt x="42715" y="5768"/>
                      </a:cubicBezTo>
                      <a:cubicBezTo>
                        <a:pt x="41974" y="5357"/>
                        <a:pt x="41207" y="4974"/>
                        <a:pt x="40422" y="4617"/>
                      </a:cubicBezTo>
                      <a:cubicBezTo>
                        <a:pt x="40663" y="4367"/>
                        <a:pt x="40378" y="3743"/>
                        <a:pt x="39771" y="3208"/>
                      </a:cubicBezTo>
                      <a:cubicBezTo>
                        <a:pt x="39310" y="2799"/>
                        <a:pt x="38806" y="2561"/>
                        <a:pt x="38465" y="2561"/>
                      </a:cubicBezTo>
                      <a:cubicBezTo>
                        <a:pt x="38344" y="2561"/>
                        <a:pt x="38244" y="2591"/>
                        <a:pt x="38174" y="2654"/>
                      </a:cubicBezTo>
                      <a:cubicBezTo>
                        <a:pt x="37942" y="2860"/>
                        <a:pt x="38138" y="3377"/>
                        <a:pt x="38602" y="3868"/>
                      </a:cubicBezTo>
                      <a:cubicBezTo>
                        <a:pt x="37942" y="3627"/>
                        <a:pt x="37273" y="3395"/>
                        <a:pt x="36586" y="3181"/>
                      </a:cubicBezTo>
                      <a:cubicBezTo>
                        <a:pt x="36666" y="2877"/>
                        <a:pt x="36336" y="2369"/>
                        <a:pt x="35765" y="1941"/>
                      </a:cubicBezTo>
                      <a:cubicBezTo>
                        <a:pt x="35307" y="1600"/>
                        <a:pt x="34814" y="1401"/>
                        <a:pt x="34475" y="1401"/>
                      </a:cubicBezTo>
                      <a:cubicBezTo>
                        <a:pt x="34326" y="1401"/>
                        <a:pt x="34206" y="1440"/>
                        <a:pt x="34133" y="1521"/>
                      </a:cubicBezTo>
                      <a:cubicBezTo>
                        <a:pt x="33937" y="1736"/>
                        <a:pt x="34124" y="2191"/>
                        <a:pt x="34570" y="2619"/>
                      </a:cubicBezTo>
                      <a:cubicBezTo>
                        <a:pt x="33812" y="2422"/>
                        <a:pt x="33036" y="2253"/>
                        <a:pt x="32250" y="2101"/>
                      </a:cubicBezTo>
                      <a:cubicBezTo>
                        <a:pt x="32349" y="1798"/>
                        <a:pt x="31965" y="1290"/>
                        <a:pt x="31332" y="897"/>
                      </a:cubicBezTo>
                      <a:cubicBezTo>
                        <a:pt x="30885" y="632"/>
                        <a:pt x="30421" y="484"/>
                        <a:pt x="30086" y="484"/>
                      </a:cubicBezTo>
                      <a:cubicBezTo>
                        <a:pt x="29892" y="484"/>
                        <a:pt x="29742" y="534"/>
                        <a:pt x="29663" y="638"/>
                      </a:cubicBezTo>
                      <a:cubicBezTo>
                        <a:pt x="29476" y="888"/>
                        <a:pt x="29761" y="1370"/>
                        <a:pt x="30315" y="1771"/>
                      </a:cubicBezTo>
                      <a:cubicBezTo>
                        <a:pt x="29583" y="1664"/>
                        <a:pt x="28834" y="1575"/>
                        <a:pt x="28093" y="1504"/>
                      </a:cubicBezTo>
                      <a:cubicBezTo>
                        <a:pt x="28129" y="1191"/>
                        <a:pt x="27710" y="736"/>
                        <a:pt x="27058" y="406"/>
                      </a:cubicBezTo>
                      <a:cubicBezTo>
                        <a:pt x="26648" y="201"/>
                        <a:pt x="26230" y="97"/>
                        <a:pt x="25908" y="97"/>
                      </a:cubicBezTo>
                      <a:cubicBezTo>
                        <a:pt x="25656" y="97"/>
                        <a:pt x="25464" y="161"/>
                        <a:pt x="25381" y="290"/>
                      </a:cubicBezTo>
                      <a:cubicBezTo>
                        <a:pt x="25212" y="549"/>
                        <a:pt x="25524" y="986"/>
                        <a:pt x="26077" y="1334"/>
                      </a:cubicBezTo>
                      <a:cubicBezTo>
                        <a:pt x="25444" y="1298"/>
                        <a:pt x="24810" y="1272"/>
                        <a:pt x="24168" y="1254"/>
                      </a:cubicBezTo>
                      <a:cubicBezTo>
                        <a:pt x="24248" y="933"/>
                        <a:pt x="23767" y="487"/>
                        <a:pt x="23044" y="210"/>
                      </a:cubicBezTo>
                      <a:cubicBezTo>
                        <a:pt x="22680" y="70"/>
                        <a:pt x="22318" y="1"/>
                        <a:pt x="220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8" name="Google Shape;19228;p44">
                  <a:extLst>
                    <a:ext uri="{FF2B5EF4-FFF2-40B4-BE49-F238E27FC236}">
                      <a16:creationId xmlns:a16="http://schemas.microsoft.com/office/drawing/2014/main" id="{AE6C0D66-BA3D-BBE1-9D44-F94BCAAE3686}"/>
                    </a:ext>
                  </a:extLst>
                </p:cNvPr>
                <p:cNvSpPr/>
                <p:nvPr/>
              </p:nvSpPr>
              <p:spPr>
                <a:xfrm>
                  <a:off x="7283140" y="-413042"/>
                  <a:ext cx="64976" cy="33841"/>
                </a:xfrm>
                <a:custGeom>
                  <a:avLst/>
                  <a:gdLst/>
                  <a:ahLst/>
                  <a:cxnLst/>
                  <a:rect l="l" t="t" r="r" b="b"/>
                  <a:pathLst>
                    <a:path w="3026" h="1576" extrusionOk="0">
                      <a:moveTo>
                        <a:pt x="2268" y="1"/>
                      </a:moveTo>
                      <a:cubicBezTo>
                        <a:pt x="2014" y="1"/>
                        <a:pt x="1711" y="50"/>
                        <a:pt x="1393" y="154"/>
                      </a:cubicBezTo>
                      <a:cubicBezTo>
                        <a:pt x="590" y="421"/>
                        <a:pt x="1" y="912"/>
                        <a:pt x="63" y="1260"/>
                      </a:cubicBezTo>
                      <a:cubicBezTo>
                        <a:pt x="106" y="1467"/>
                        <a:pt x="369" y="1576"/>
                        <a:pt x="745" y="1576"/>
                      </a:cubicBezTo>
                      <a:cubicBezTo>
                        <a:pt x="1000" y="1576"/>
                        <a:pt x="1308" y="1525"/>
                        <a:pt x="1634" y="1421"/>
                      </a:cubicBezTo>
                      <a:cubicBezTo>
                        <a:pt x="2428" y="1162"/>
                        <a:pt x="3025" y="662"/>
                        <a:pt x="2954" y="314"/>
                      </a:cubicBezTo>
                      <a:cubicBezTo>
                        <a:pt x="2916" y="111"/>
                        <a:pt x="2648" y="1"/>
                        <a:pt x="2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9" name="Google Shape;19229;p44">
                  <a:extLst>
                    <a:ext uri="{FF2B5EF4-FFF2-40B4-BE49-F238E27FC236}">
                      <a16:creationId xmlns:a16="http://schemas.microsoft.com/office/drawing/2014/main" id="{08B7F931-0529-F358-664B-1B8ED324375D}"/>
                    </a:ext>
                  </a:extLst>
                </p:cNvPr>
                <p:cNvSpPr/>
                <p:nvPr/>
              </p:nvSpPr>
              <p:spPr>
                <a:xfrm>
                  <a:off x="7052675" y="-389828"/>
                  <a:ext cx="46960" cy="57589"/>
                </a:xfrm>
                <a:custGeom>
                  <a:avLst/>
                  <a:gdLst/>
                  <a:ahLst/>
                  <a:cxnLst/>
                  <a:rect l="l" t="t" r="r" b="b"/>
                  <a:pathLst>
                    <a:path w="2187" h="2682" extrusionOk="0">
                      <a:moveTo>
                        <a:pt x="1717" y="0"/>
                      </a:moveTo>
                      <a:cubicBezTo>
                        <a:pt x="1406" y="0"/>
                        <a:pt x="951" y="366"/>
                        <a:pt x="590" y="937"/>
                      </a:cubicBezTo>
                      <a:cubicBezTo>
                        <a:pt x="135" y="1642"/>
                        <a:pt x="1" y="2391"/>
                        <a:pt x="278" y="2623"/>
                      </a:cubicBezTo>
                      <a:cubicBezTo>
                        <a:pt x="330" y="2663"/>
                        <a:pt x="393" y="2682"/>
                        <a:pt x="464" y="2682"/>
                      </a:cubicBezTo>
                      <a:cubicBezTo>
                        <a:pt x="776" y="2682"/>
                        <a:pt x="1234" y="2315"/>
                        <a:pt x="1598" y="1740"/>
                      </a:cubicBezTo>
                      <a:cubicBezTo>
                        <a:pt x="2053" y="1035"/>
                        <a:pt x="2187" y="286"/>
                        <a:pt x="1910" y="63"/>
                      </a:cubicBezTo>
                      <a:cubicBezTo>
                        <a:pt x="1856" y="21"/>
                        <a:pt x="1791" y="0"/>
                        <a:pt x="17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0" name="Google Shape;19230;p44">
                  <a:extLst>
                    <a:ext uri="{FF2B5EF4-FFF2-40B4-BE49-F238E27FC236}">
                      <a16:creationId xmlns:a16="http://schemas.microsoft.com/office/drawing/2014/main" id="{0FEF1CF0-ECFF-BEF1-2061-6957FC8AE646}"/>
                    </a:ext>
                  </a:extLst>
                </p:cNvPr>
                <p:cNvSpPr/>
                <p:nvPr/>
              </p:nvSpPr>
              <p:spPr>
                <a:xfrm>
                  <a:off x="6966863" y="-385211"/>
                  <a:ext cx="53273" cy="53166"/>
                </a:xfrm>
                <a:custGeom>
                  <a:avLst/>
                  <a:gdLst/>
                  <a:ahLst/>
                  <a:cxnLst/>
                  <a:rect l="l" t="t" r="r" b="b"/>
                  <a:pathLst>
                    <a:path w="2481" h="2476" extrusionOk="0">
                      <a:moveTo>
                        <a:pt x="1996" y="0"/>
                      </a:moveTo>
                      <a:cubicBezTo>
                        <a:pt x="1690" y="0"/>
                        <a:pt x="1226" y="290"/>
                        <a:pt x="803" y="767"/>
                      </a:cubicBezTo>
                      <a:cubicBezTo>
                        <a:pt x="250" y="1400"/>
                        <a:pt x="0" y="2123"/>
                        <a:pt x="241" y="2382"/>
                      </a:cubicBezTo>
                      <a:cubicBezTo>
                        <a:pt x="300" y="2445"/>
                        <a:pt x="384" y="2475"/>
                        <a:pt x="484" y="2475"/>
                      </a:cubicBezTo>
                      <a:cubicBezTo>
                        <a:pt x="792" y="2475"/>
                        <a:pt x="1260" y="2190"/>
                        <a:pt x="1677" y="1712"/>
                      </a:cubicBezTo>
                      <a:cubicBezTo>
                        <a:pt x="2231" y="1088"/>
                        <a:pt x="2480" y="356"/>
                        <a:pt x="2240" y="98"/>
                      </a:cubicBezTo>
                      <a:cubicBezTo>
                        <a:pt x="2180" y="32"/>
                        <a:pt x="2096" y="0"/>
                        <a:pt x="1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9231" name="Google Shape;19231;p44">
            <a:extLst>
              <a:ext uri="{FF2B5EF4-FFF2-40B4-BE49-F238E27FC236}">
                <a16:creationId xmlns:a16="http://schemas.microsoft.com/office/drawing/2014/main" id="{DDA25999-EF7F-E969-D9FB-75F37F6A28D0}"/>
              </a:ext>
            </a:extLst>
          </p:cNvPr>
          <p:cNvSpPr/>
          <p:nvPr/>
        </p:nvSpPr>
        <p:spPr>
          <a:xfrm rot="-7654388">
            <a:off x="7208135" y="497759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2" name="Google Shape;19232;p44">
            <a:extLst>
              <a:ext uri="{FF2B5EF4-FFF2-40B4-BE49-F238E27FC236}">
                <a16:creationId xmlns:a16="http://schemas.microsoft.com/office/drawing/2014/main" id="{90F5A0E9-872D-2350-A28A-A74CB8592552}"/>
              </a:ext>
            </a:extLst>
          </p:cNvPr>
          <p:cNvSpPr/>
          <p:nvPr/>
        </p:nvSpPr>
        <p:spPr>
          <a:xfrm rot="3278972">
            <a:off x="7029824" y="270687"/>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3" name="Google Shape;19233;p44">
            <a:extLst>
              <a:ext uri="{FF2B5EF4-FFF2-40B4-BE49-F238E27FC236}">
                <a16:creationId xmlns:a16="http://schemas.microsoft.com/office/drawing/2014/main" id="{C278B439-94B5-8B6A-1CB6-AA7B823BE509}"/>
              </a:ext>
            </a:extLst>
          </p:cNvPr>
          <p:cNvSpPr/>
          <p:nvPr/>
        </p:nvSpPr>
        <p:spPr>
          <a:xfrm rot="9321148">
            <a:off x="8670402" y="4533212"/>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4" name="Google Shape;19234;p44">
            <a:extLst>
              <a:ext uri="{FF2B5EF4-FFF2-40B4-BE49-F238E27FC236}">
                <a16:creationId xmlns:a16="http://schemas.microsoft.com/office/drawing/2014/main" id="{85C3A683-8837-177C-A33F-2C1E24C3AAC2}"/>
              </a:ext>
            </a:extLst>
          </p:cNvPr>
          <p:cNvSpPr/>
          <p:nvPr/>
        </p:nvSpPr>
        <p:spPr>
          <a:xfrm rot="6928044">
            <a:off x="3488102" y="4853875"/>
            <a:ext cx="149099"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5" name="Google Shape;19235;p44">
            <a:extLst>
              <a:ext uri="{FF2B5EF4-FFF2-40B4-BE49-F238E27FC236}">
                <a16:creationId xmlns:a16="http://schemas.microsoft.com/office/drawing/2014/main" id="{478C2CB7-8B35-E6D8-65E3-3A7E950DC635}"/>
              </a:ext>
            </a:extLst>
          </p:cNvPr>
          <p:cNvSpPr/>
          <p:nvPr/>
        </p:nvSpPr>
        <p:spPr>
          <a:xfrm rot="9321148">
            <a:off x="8582427" y="270687"/>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6" name="Google Shape;19236;p44">
            <a:extLst>
              <a:ext uri="{FF2B5EF4-FFF2-40B4-BE49-F238E27FC236}">
                <a16:creationId xmlns:a16="http://schemas.microsoft.com/office/drawing/2014/main" id="{F5FE0EFA-372C-C0FF-1F4E-EE13B7F1A4CE}"/>
              </a:ext>
            </a:extLst>
          </p:cNvPr>
          <p:cNvSpPr/>
          <p:nvPr/>
        </p:nvSpPr>
        <p:spPr>
          <a:xfrm rot="9321148">
            <a:off x="638552" y="101235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7" name="Google Shape;19237;p44">
            <a:extLst>
              <a:ext uri="{FF2B5EF4-FFF2-40B4-BE49-F238E27FC236}">
                <a16:creationId xmlns:a16="http://schemas.microsoft.com/office/drawing/2014/main" id="{16C07E0F-5038-5ECC-86FC-B4A2764B02FB}"/>
              </a:ext>
            </a:extLst>
          </p:cNvPr>
          <p:cNvSpPr/>
          <p:nvPr/>
        </p:nvSpPr>
        <p:spPr>
          <a:xfrm rot="3278972">
            <a:off x="739499" y="43358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118;p43">
            <a:extLst>
              <a:ext uri="{FF2B5EF4-FFF2-40B4-BE49-F238E27FC236}">
                <a16:creationId xmlns:a16="http://schemas.microsoft.com/office/drawing/2014/main" id="{6B914A97-4EF8-11B2-AA22-2BD14BE0A999}"/>
              </a:ext>
            </a:extLst>
          </p:cNvPr>
          <p:cNvSpPr txBox="1">
            <a:spLocks/>
          </p:cNvSpPr>
          <p:nvPr/>
        </p:nvSpPr>
        <p:spPr>
          <a:xfrm>
            <a:off x="720000" y="57305"/>
            <a:ext cx="481509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Strategy Development</a:t>
            </a:r>
          </a:p>
        </p:txBody>
      </p:sp>
      <p:grpSp>
        <p:nvGrpSpPr>
          <p:cNvPr id="41" name="Google Shape;22344;p67">
            <a:extLst>
              <a:ext uri="{FF2B5EF4-FFF2-40B4-BE49-F238E27FC236}">
                <a16:creationId xmlns:a16="http://schemas.microsoft.com/office/drawing/2014/main" id="{312CD88C-C04B-74F3-CE14-CFF859B9777B}"/>
              </a:ext>
            </a:extLst>
          </p:cNvPr>
          <p:cNvGrpSpPr>
            <a:grpSpLocks noChangeAspect="1"/>
          </p:cNvGrpSpPr>
          <p:nvPr/>
        </p:nvGrpSpPr>
        <p:grpSpPr>
          <a:xfrm>
            <a:off x="2163924" y="1490881"/>
            <a:ext cx="527276" cy="375079"/>
            <a:chOff x="6550705" y="2431663"/>
            <a:chExt cx="414914" cy="408196"/>
          </a:xfrm>
        </p:grpSpPr>
        <p:sp>
          <p:nvSpPr>
            <p:cNvPr id="42" name="Google Shape;22345;p67">
              <a:extLst>
                <a:ext uri="{FF2B5EF4-FFF2-40B4-BE49-F238E27FC236}">
                  <a16:creationId xmlns:a16="http://schemas.microsoft.com/office/drawing/2014/main" id="{1A4AC676-A2C6-13D4-71DD-6EF905751AD9}"/>
                </a:ext>
              </a:extLst>
            </p:cNvPr>
            <p:cNvSpPr/>
            <p:nvPr/>
          </p:nvSpPr>
          <p:spPr>
            <a:xfrm>
              <a:off x="6550705" y="2431663"/>
              <a:ext cx="414914" cy="408196"/>
            </a:xfrm>
            <a:custGeom>
              <a:avLst/>
              <a:gdLst/>
              <a:ahLst/>
              <a:cxnLst/>
              <a:rect l="l" t="t" r="r" b="b"/>
              <a:pathLst>
                <a:path w="10994" h="10816" extrusionOk="0">
                  <a:moveTo>
                    <a:pt x="1" y="0"/>
                  </a:moveTo>
                  <a:lnTo>
                    <a:pt x="1" y="7470"/>
                  </a:lnTo>
                  <a:lnTo>
                    <a:pt x="5497" y="10815"/>
                  </a:lnTo>
                  <a:lnTo>
                    <a:pt x="10993" y="7470"/>
                  </a:lnTo>
                  <a:lnTo>
                    <a:pt x="10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346;p67">
              <a:extLst>
                <a:ext uri="{FF2B5EF4-FFF2-40B4-BE49-F238E27FC236}">
                  <a16:creationId xmlns:a16="http://schemas.microsoft.com/office/drawing/2014/main" id="{234DF35B-5BC0-F2BA-AD0B-54F0FED81C74}"/>
                </a:ext>
              </a:extLst>
            </p:cNvPr>
            <p:cNvSpPr/>
            <p:nvPr/>
          </p:nvSpPr>
          <p:spPr>
            <a:xfrm>
              <a:off x="6600484" y="2481027"/>
              <a:ext cx="316337" cy="303052"/>
            </a:xfrm>
            <a:custGeom>
              <a:avLst/>
              <a:gdLst/>
              <a:ahLst/>
              <a:cxnLst/>
              <a:rect l="l" t="t" r="r" b="b"/>
              <a:pathLst>
                <a:path w="8382" h="8030" extrusionOk="0">
                  <a:moveTo>
                    <a:pt x="1" y="0"/>
                  </a:moveTo>
                  <a:lnTo>
                    <a:pt x="1" y="5466"/>
                  </a:lnTo>
                  <a:lnTo>
                    <a:pt x="4189" y="8029"/>
                  </a:lnTo>
                  <a:lnTo>
                    <a:pt x="8382" y="5466"/>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9126;p44">
            <a:extLst>
              <a:ext uri="{FF2B5EF4-FFF2-40B4-BE49-F238E27FC236}">
                <a16:creationId xmlns:a16="http://schemas.microsoft.com/office/drawing/2014/main" id="{0EFD3E71-4198-697D-499A-91AA1B3D3A97}"/>
              </a:ext>
            </a:extLst>
          </p:cNvPr>
          <p:cNvSpPr txBox="1">
            <a:spLocks/>
          </p:cNvSpPr>
          <p:nvPr/>
        </p:nvSpPr>
        <p:spPr>
          <a:xfrm>
            <a:off x="2725793" y="1430507"/>
            <a:ext cx="4780192" cy="975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US" dirty="0"/>
              <a:t>4. Increase Stolen Bases Success Rate</a:t>
            </a:r>
          </a:p>
          <a:p>
            <a:pPr marL="0" indent="0" algn="l"/>
            <a:endParaRPr kumimoji="0" lang="en-US" altLang="en-US" sz="1050" b="0" i="0" u="none" strike="noStrike" cap="none" normalizeH="0" baseline="0" dirty="0">
              <a:ln>
                <a:noFill/>
              </a:ln>
              <a:solidFill>
                <a:schemeClr val="tx1"/>
              </a:solidFill>
              <a:effectLst/>
              <a:latin typeface="Nunito" pitchFamily="2" charset="0"/>
            </a:endParaRPr>
          </a:p>
          <a:p>
            <a:pPr marL="0" indent="0" algn="l"/>
            <a:r>
              <a:rPr kumimoji="0" lang="en-US" altLang="en-US" sz="1050" b="0" i="0" u="none" strike="noStrike" cap="none" normalizeH="0" baseline="0" dirty="0">
                <a:ln>
                  <a:noFill/>
                </a:ln>
                <a:solidFill>
                  <a:schemeClr val="tx1"/>
                </a:solidFill>
                <a:effectLst/>
                <a:latin typeface="Nunito" pitchFamily="2" charset="0"/>
              </a:rPr>
              <a:t>Increase the number of stolen bases (SB) by 20% for the next season by training and encouraging players with success rate above 75%</a:t>
            </a:r>
            <a:r>
              <a:rPr lang="en-US" altLang="en-US" sz="1050" dirty="0">
                <a:solidFill>
                  <a:schemeClr val="tx1"/>
                </a:solidFill>
                <a:latin typeface="Nunito" pitchFamily="2" charset="0"/>
              </a:rPr>
              <a:t>.</a:t>
            </a:r>
            <a:endParaRPr kumimoji="0" lang="en-US" altLang="en-US" sz="1050" b="0" i="0" u="none" strike="noStrike" cap="none" normalizeH="0" baseline="0" dirty="0">
              <a:ln>
                <a:noFill/>
              </a:ln>
              <a:solidFill>
                <a:schemeClr val="tx1"/>
              </a:solidFill>
              <a:effectLst/>
              <a:latin typeface="Nunito" pitchFamily="2" charset="0"/>
            </a:endParaRPr>
          </a:p>
        </p:txBody>
      </p:sp>
      <p:grpSp>
        <p:nvGrpSpPr>
          <p:cNvPr id="3" name="Google Shape;22656;p67">
            <a:extLst>
              <a:ext uri="{FF2B5EF4-FFF2-40B4-BE49-F238E27FC236}">
                <a16:creationId xmlns:a16="http://schemas.microsoft.com/office/drawing/2014/main" id="{C94EC76F-2AB2-2107-D775-C9192CB5BCE3}"/>
              </a:ext>
            </a:extLst>
          </p:cNvPr>
          <p:cNvGrpSpPr/>
          <p:nvPr/>
        </p:nvGrpSpPr>
        <p:grpSpPr>
          <a:xfrm>
            <a:off x="2227184" y="2941705"/>
            <a:ext cx="417442" cy="356945"/>
            <a:chOff x="7174736" y="4171440"/>
            <a:chExt cx="417442" cy="356945"/>
          </a:xfrm>
        </p:grpSpPr>
        <p:sp>
          <p:nvSpPr>
            <p:cNvPr id="4" name="Google Shape;22657;p67">
              <a:extLst>
                <a:ext uri="{FF2B5EF4-FFF2-40B4-BE49-F238E27FC236}">
                  <a16:creationId xmlns:a16="http://schemas.microsoft.com/office/drawing/2014/main" id="{3EC4BD7C-08F6-E074-807D-16A814FF7EE0}"/>
                </a:ext>
              </a:extLst>
            </p:cNvPr>
            <p:cNvSpPr/>
            <p:nvPr/>
          </p:nvSpPr>
          <p:spPr>
            <a:xfrm>
              <a:off x="7174736" y="4171440"/>
              <a:ext cx="417442" cy="136128"/>
            </a:xfrm>
            <a:custGeom>
              <a:avLst/>
              <a:gdLst/>
              <a:ahLst/>
              <a:cxnLst/>
              <a:rect l="l" t="t" r="r" b="b"/>
              <a:pathLst>
                <a:path w="11061" h="3607" extrusionOk="0">
                  <a:moveTo>
                    <a:pt x="5530" y="0"/>
                  </a:moveTo>
                  <a:cubicBezTo>
                    <a:pt x="3448" y="0"/>
                    <a:pt x="1505" y="907"/>
                    <a:pt x="197" y="2491"/>
                  </a:cubicBezTo>
                  <a:lnTo>
                    <a:pt x="0" y="2729"/>
                  </a:lnTo>
                  <a:lnTo>
                    <a:pt x="904" y="3606"/>
                  </a:lnTo>
                  <a:lnTo>
                    <a:pt x="1323" y="3580"/>
                  </a:lnTo>
                  <a:cubicBezTo>
                    <a:pt x="2344" y="2302"/>
                    <a:pt x="3856" y="1573"/>
                    <a:pt x="5530" y="1573"/>
                  </a:cubicBezTo>
                  <a:cubicBezTo>
                    <a:pt x="7201" y="1573"/>
                    <a:pt x="8706" y="2291"/>
                    <a:pt x="9719" y="3565"/>
                  </a:cubicBezTo>
                  <a:cubicBezTo>
                    <a:pt x="9927" y="3580"/>
                    <a:pt x="10157" y="3602"/>
                    <a:pt x="10157" y="3602"/>
                  </a:cubicBezTo>
                  <a:lnTo>
                    <a:pt x="10838" y="2945"/>
                  </a:lnTo>
                  <a:lnTo>
                    <a:pt x="11061" y="2729"/>
                  </a:lnTo>
                  <a:lnTo>
                    <a:pt x="10864" y="2491"/>
                  </a:lnTo>
                  <a:cubicBezTo>
                    <a:pt x="9556" y="907"/>
                    <a:pt x="7613" y="0"/>
                    <a:pt x="55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658;p67">
              <a:extLst>
                <a:ext uri="{FF2B5EF4-FFF2-40B4-BE49-F238E27FC236}">
                  <a16:creationId xmlns:a16="http://schemas.microsoft.com/office/drawing/2014/main" id="{FD199022-3EC7-70EC-FEDF-4BE264C7320A}"/>
                </a:ext>
              </a:extLst>
            </p:cNvPr>
            <p:cNvSpPr/>
            <p:nvPr/>
          </p:nvSpPr>
          <p:spPr>
            <a:xfrm>
              <a:off x="7268595" y="4237749"/>
              <a:ext cx="228855" cy="201758"/>
            </a:xfrm>
            <a:custGeom>
              <a:avLst/>
              <a:gdLst/>
              <a:ahLst/>
              <a:cxnLst/>
              <a:rect l="l" t="t" r="r" b="b"/>
              <a:pathLst>
                <a:path w="6064" h="5346" extrusionOk="0">
                  <a:moveTo>
                    <a:pt x="3043" y="1"/>
                  </a:moveTo>
                  <a:lnTo>
                    <a:pt x="0" y="2972"/>
                  </a:lnTo>
                  <a:lnTo>
                    <a:pt x="19" y="3407"/>
                  </a:lnTo>
                  <a:lnTo>
                    <a:pt x="669" y="4034"/>
                  </a:lnTo>
                  <a:lnTo>
                    <a:pt x="1339" y="4110"/>
                  </a:lnTo>
                  <a:lnTo>
                    <a:pt x="1168" y="4522"/>
                  </a:lnTo>
                  <a:lnTo>
                    <a:pt x="2015" y="5346"/>
                  </a:lnTo>
                  <a:cubicBezTo>
                    <a:pt x="2314" y="4964"/>
                    <a:pt x="2648" y="4840"/>
                    <a:pt x="2961" y="4840"/>
                  </a:cubicBezTo>
                  <a:cubicBezTo>
                    <a:pt x="2988" y="4840"/>
                    <a:pt x="3016" y="4841"/>
                    <a:pt x="3043" y="4843"/>
                  </a:cubicBezTo>
                  <a:cubicBezTo>
                    <a:pt x="3671" y="4881"/>
                    <a:pt x="3924" y="5206"/>
                    <a:pt x="4121" y="5293"/>
                  </a:cubicBezTo>
                  <a:lnTo>
                    <a:pt x="4907" y="4529"/>
                  </a:lnTo>
                  <a:lnTo>
                    <a:pt x="4813" y="4046"/>
                  </a:lnTo>
                  <a:lnTo>
                    <a:pt x="5421" y="4030"/>
                  </a:lnTo>
                  <a:lnTo>
                    <a:pt x="6064" y="3407"/>
                  </a:lnTo>
                  <a:lnTo>
                    <a:pt x="5977" y="2874"/>
                  </a:lnTo>
                  <a:lnTo>
                    <a:pt x="30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659;p67">
              <a:extLst>
                <a:ext uri="{FF2B5EF4-FFF2-40B4-BE49-F238E27FC236}">
                  <a16:creationId xmlns:a16="http://schemas.microsoft.com/office/drawing/2014/main" id="{FB2E99E9-AA24-B4D7-746F-F369E2A624FF}"/>
                </a:ext>
              </a:extLst>
            </p:cNvPr>
            <p:cNvSpPr/>
            <p:nvPr/>
          </p:nvSpPr>
          <p:spPr>
            <a:xfrm>
              <a:off x="7208966" y="4218917"/>
              <a:ext cx="349284" cy="130996"/>
            </a:xfrm>
            <a:custGeom>
              <a:avLst/>
              <a:gdLst/>
              <a:ahLst/>
              <a:cxnLst/>
              <a:rect l="l" t="t" r="r" b="b"/>
              <a:pathLst>
                <a:path w="9255" h="3471" extrusionOk="0">
                  <a:moveTo>
                    <a:pt x="4627" y="1"/>
                  </a:moveTo>
                  <a:cubicBezTo>
                    <a:pt x="2752" y="1"/>
                    <a:pt x="1070" y="866"/>
                    <a:pt x="0" y="2348"/>
                  </a:cubicBezTo>
                  <a:lnTo>
                    <a:pt x="1146" y="3460"/>
                  </a:lnTo>
                  <a:lnTo>
                    <a:pt x="1584" y="3384"/>
                  </a:lnTo>
                  <a:lnTo>
                    <a:pt x="1588" y="3471"/>
                  </a:lnTo>
                  <a:lnTo>
                    <a:pt x="4627" y="500"/>
                  </a:lnTo>
                  <a:lnTo>
                    <a:pt x="7564" y="3373"/>
                  </a:lnTo>
                  <a:lnTo>
                    <a:pt x="7561" y="3365"/>
                  </a:lnTo>
                  <a:lnTo>
                    <a:pt x="8113" y="3456"/>
                  </a:lnTo>
                  <a:lnTo>
                    <a:pt x="9254" y="2348"/>
                  </a:lnTo>
                  <a:cubicBezTo>
                    <a:pt x="8192" y="874"/>
                    <a:pt x="6517" y="1"/>
                    <a:pt x="4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60;p67">
              <a:extLst>
                <a:ext uri="{FF2B5EF4-FFF2-40B4-BE49-F238E27FC236}">
                  <a16:creationId xmlns:a16="http://schemas.microsoft.com/office/drawing/2014/main" id="{C451E3AE-FBDD-B0E0-C282-3D3DB8CFB0BF}"/>
                </a:ext>
              </a:extLst>
            </p:cNvPr>
            <p:cNvSpPr/>
            <p:nvPr/>
          </p:nvSpPr>
          <p:spPr>
            <a:xfrm>
              <a:off x="7322375" y="4408824"/>
              <a:ext cx="122164" cy="119560"/>
            </a:xfrm>
            <a:custGeom>
              <a:avLst/>
              <a:gdLst/>
              <a:ahLst/>
              <a:cxnLst/>
              <a:rect l="l" t="t" r="r" b="b"/>
              <a:pathLst>
                <a:path w="3237" h="3168" extrusionOk="0">
                  <a:moveTo>
                    <a:pt x="1618" y="0"/>
                  </a:moveTo>
                  <a:cubicBezTo>
                    <a:pt x="726" y="0"/>
                    <a:pt x="1" y="711"/>
                    <a:pt x="1" y="1584"/>
                  </a:cubicBezTo>
                  <a:cubicBezTo>
                    <a:pt x="1" y="2457"/>
                    <a:pt x="726" y="3168"/>
                    <a:pt x="1618" y="3168"/>
                  </a:cubicBezTo>
                  <a:cubicBezTo>
                    <a:pt x="2511" y="3168"/>
                    <a:pt x="3236" y="2457"/>
                    <a:pt x="3236" y="1584"/>
                  </a:cubicBezTo>
                  <a:cubicBezTo>
                    <a:pt x="3236" y="711"/>
                    <a:pt x="2511" y="0"/>
                    <a:pt x="1618" y="0"/>
                  </a:cubicBez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61;p67">
              <a:extLst>
                <a:ext uri="{FF2B5EF4-FFF2-40B4-BE49-F238E27FC236}">
                  <a16:creationId xmlns:a16="http://schemas.microsoft.com/office/drawing/2014/main" id="{87E13ACB-CF1B-579A-807E-589FE14B6811}"/>
                </a:ext>
              </a:extLst>
            </p:cNvPr>
            <p:cNvSpPr/>
            <p:nvPr/>
          </p:nvSpPr>
          <p:spPr>
            <a:xfrm>
              <a:off x="7346755" y="4432638"/>
              <a:ext cx="73367" cy="71781"/>
            </a:xfrm>
            <a:custGeom>
              <a:avLst/>
              <a:gdLst/>
              <a:ahLst/>
              <a:cxnLst/>
              <a:rect l="l" t="t" r="r" b="b"/>
              <a:pathLst>
                <a:path w="1944" h="1902" extrusionOk="0">
                  <a:moveTo>
                    <a:pt x="972" y="0"/>
                  </a:moveTo>
                  <a:cubicBezTo>
                    <a:pt x="436" y="0"/>
                    <a:pt x="1" y="428"/>
                    <a:pt x="1" y="953"/>
                  </a:cubicBezTo>
                  <a:cubicBezTo>
                    <a:pt x="1" y="1475"/>
                    <a:pt x="436" y="1902"/>
                    <a:pt x="972" y="1902"/>
                  </a:cubicBezTo>
                  <a:cubicBezTo>
                    <a:pt x="1509" y="1902"/>
                    <a:pt x="1944" y="1475"/>
                    <a:pt x="1944" y="953"/>
                  </a:cubicBezTo>
                  <a:cubicBezTo>
                    <a:pt x="1944" y="428"/>
                    <a:pt x="1509"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662;p67">
              <a:extLst>
                <a:ext uri="{FF2B5EF4-FFF2-40B4-BE49-F238E27FC236}">
                  <a16:creationId xmlns:a16="http://schemas.microsoft.com/office/drawing/2014/main" id="{7FCBE553-7EFB-71C2-0F46-FBFF3C06EE74}"/>
                </a:ext>
              </a:extLst>
            </p:cNvPr>
            <p:cNvSpPr/>
            <p:nvPr/>
          </p:nvSpPr>
          <p:spPr>
            <a:xfrm>
              <a:off x="7252027" y="4220917"/>
              <a:ext cx="262972" cy="187794"/>
            </a:xfrm>
            <a:custGeom>
              <a:avLst/>
              <a:gdLst/>
              <a:ahLst/>
              <a:cxnLst/>
              <a:rect l="l" t="t" r="r" b="b"/>
              <a:pathLst>
                <a:path w="6968" h="4976" extrusionOk="0">
                  <a:moveTo>
                    <a:pt x="3482" y="893"/>
                  </a:moveTo>
                  <a:lnTo>
                    <a:pt x="4148" y="1547"/>
                  </a:lnTo>
                  <a:cubicBezTo>
                    <a:pt x="3966" y="1706"/>
                    <a:pt x="3728" y="1785"/>
                    <a:pt x="3482" y="1785"/>
                  </a:cubicBezTo>
                  <a:cubicBezTo>
                    <a:pt x="3237" y="1785"/>
                    <a:pt x="2995" y="1706"/>
                    <a:pt x="2817" y="1547"/>
                  </a:cubicBezTo>
                  <a:lnTo>
                    <a:pt x="3482" y="893"/>
                  </a:lnTo>
                  <a:close/>
                  <a:moveTo>
                    <a:pt x="3482" y="1"/>
                  </a:moveTo>
                  <a:lnTo>
                    <a:pt x="3199" y="277"/>
                  </a:lnTo>
                  <a:lnTo>
                    <a:pt x="1" y="3407"/>
                  </a:lnTo>
                  <a:lnTo>
                    <a:pt x="458" y="3853"/>
                  </a:lnTo>
                  <a:lnTo>
                    <a:pt x="1505" y="2824"/>
                  </a:lnTo>
                  <a:cubicBezTo>
                    <a:pt x="1728" y="3002"/>
                    <a:pt x="1865" y="3263"/>
                    <a:pt x="1865" y="3554"/>
                  </a:cubicBezTo>
                  <a:cubicBezTo>
                    <a:pt x="1865" y="3872"/>
                    <a:pt x="1702" y="4166"/>
                    <a:pt x="1430" y="4344"/>
                  </a:cubicBezTo>
                  <a:cubicBezTo>
                    <a:pt x="1328" y="4412"/>
                    <a:pt x="1222" y="4458"/>
                    <a:pt x="1108" y="4480"/>
                  </a:cubicBezTo>
                  <a:lnTo>
                    <a:pt x="1611" y="4968"/>
                  </a:lnTo>
                  <a:cubicBezTo>
                    <a:pt x="1668" y="4941"/>
                    <a:pt x="1728" y="4907"/>
                    <a:pt x="1785" y="4870"/>
                  </a:cubicBezTo>
                  <a:cubicBezTo>
                    <a:pt x="2239" y="4578"/>
                    <a:pt x="2511" y="4087"/>
                    <a:pt x="2511" y="3554"/>
                  </a:cubicBezTo>
                  <a:cubicBezTo>
                    <a:pt x="2511" y="3093"/>
                    <a:pt x="2311" y="2666"/>
                    <a:pt x="1967" y="2375"/>
                  </a:cubicBezTo>
                  <a:lnTo>
                    <a:pt x="2356" y="1997"/>
                  </a:lnTo>
                  <a:cubicBezTo>
                    <a:pt x="2655" y="2280"/>
                    <a:pt x="3055" y="2446"/>
                    <a:pt x="3482" y="2446"/>
                  </a:cubicBezTo>
                  <a:cubicBezTo>
                    <a:pt x="3910" y="2446"/>
                    <a:pt x="4310" y="2280"/>
                    <a:pt x="4609" y="1997"/>
                  </a:cubicBezTo>
                  <a:lnTo>
                    <a:pt x="4998" y="2375"/>
                  </a:lnTo>
                  <a:cubicBezTo>
                    <a:pt x="4654" y="2666"/>
                    <a:pt x="4454" y="3093"/>
                    <a:pt x="4454" y="3554"/>
                  </a:cubicBezTo>
                  <a:cubicBezTo>
                    <a:pt x="4454" y="3989"/>
                    <a:pt x="4643" y="4416"/>
                    <a:pt x="4972" y="4715"/>
                  </a:cubicBezTo>
                  <a:cubicBezTo>
                    <a:pt x="5085" y="4817"/>
                    <a:pt x="5214" y="4907"/>
                    <a:pt x="5350" y="4975"/>
                  </a:cubicBezTo>
                  <a:lnTo>
                    <a:pt x="5860" y="4476"/>
                  </a:lnTo>
                  <a:cubicBezTo>
                    <a:pt x="5694" y="4442"/>
                    <a:pt x="5543" y="4363"/>
                    <a:pt x="5410" y="4250"/>
                  </a:cubicBezTo>
                  <a:cubicBezTo>
                    <a:pt x="5210" y="4068"/>
                    <a:pt x="5100" y="3819"/>
                    <a:pt x="5100" y="3554"/>
                  </a:cubicBezTo>
                  <a:cubicBezTo>
                    <a:pt x="5100" y="3263"/>
                    <a:pt x="5236" y="3002"/>
                    <a:pt x="5456" y="2824"/>
                  </a:cubicBezTo>
                  <a:lnTo>
                    <a:pt x="6507" y="3853"/>
                  </a:lnTo>
                  <a:lnTo>
                    <a:pt x="6968" y="3403"/>
                  </a:lnTo>
                  <a:lnTo>
                    <a:pt x="3766" y="277"/>
                  </a:lnTo>
                  <a:lnTo>
                    <a:pt x="3482" y="1"/>
                  </a:ln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9126;p44">
            <a:extLst>
              <a:ext uri="{FF2B5EF4-FFF2-40B4-BE49-F238E27FC236}">
                <a16:creationId xmlns:a16="http://schemas.microsoft.com/office/drawing/2014/main" id="{02ED03DD-3049-4A58-1465-97A9AA3FA2D0}"/>
              </a:ext>
            </a:extLst>
          </p:cNvPr>
          <p:cNvSpPr txBox="1">
            <a:spLocks/>
          </p:cNvSpPr>
          <p:nvPr/>
        </p:nvSpPr>
        <p:spPr>
          <a:xfrm>
            <a:off x="2725793" y="2941705"/>
            <a:ext cx="4780192" cy="975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US" dirty="0"/>
              <a:t>5. </a:t>
            </a:r>
            <a:r>
              <a:rPr lang="en-US" dirty="0" err="1"/>
              <a:t>StrikeOuts</a:t>
            </a:r>
            <a:r>
              <a:rPr lang="en-US" dirty="0"/>
              <a:t> rate vs. ISO (power metric)</a:t>
            </a:r>
          </a:p>
          <a:p>
            <a:pPr marL="0" indent="0" algn="l"/>
            <a:endParaRPr kumimoji="0" lang="en-US" altLang="en-US" sz="1050" b="0" i="0" u="none" strike="noStrike" cap="none" normalizeH="0" baseline="0" dirty="0">
              <a:ln>
                <a:noFill/>
              </a:ln>
              <a:solidFill>
                <a:schemeClr val="tx1"/>
              </a:solidFill>
              <a:effectLst/>
              <a:latin typeface="Nunito" pitchFamily="2" charset="0"/>
            </a:endParaRPr>
          </a:p>
          <a:p>
            <a:pPr marL="0" indent="0" algn="l"/>
            <a:r>
              <a:rPr lang="en-US" altLang="en-US" sz="1050" dirty="0">
                <a:solidFill>
                  <a:schemeClr val="tx1"/>
                </a:solidFill>
                <a:latin typeface="Nunito" pitchFamily="2" charset="0"/>
              </a:rPr>
              <a:t>A</a:t>
            </a:r>
            <a:r>
              <a:rPr kumimoji="0" lang="en-US" altLang="en-US" sz="1050" b="0" i="0" u="none" strike="noStrike" cap="none" normalizeH="0" baseline="0" dirty="0">
                <a:ln>
                  <a:noFill/>
                </a:ln>
                <a:solidFill>
                  <a:schemeClr val="tx1"/>
                </a:solidFill>
                <a:effectLst/>
                <a:latin typeface="Nunito" pitchFamily="2" charset="0"/>
              </a:rPr>
              <a:t>nalyze the last two seasons' performance data to determine if players with a strikeout rate greater than 30% compensated with a high isolated power (ISO) through extra-base hits. </a:t>
            </a:r>
          </a:p>
        </p:txBody>
      </p:sp>
      <p:sp>
        <p:nvSpPr>
          <p:cNvPr id="14" name="Google Shape;19126;p44">
            <a:extLst>
              <a:ext uri="{FF2B5EF4-FFF2-40B4-BE49-F238E27FC236}">
                <a16:creationId xmlns:a16="http://schemas.microsoft.com/office/drawing/2014/main" id="{9CCFB871-9D3B-C314-9CE9-4B8107E072B7}"/>
              </a:ext>
            </a:extLst>
          </p:cNvPr>
          <p:cNvSpPr txBox="1">
            <a:spLocks/>
          </p:cNvSpPr>
          <p:nvPr/>
        </p:nvSpPr>
        <p:spPr>
          <a:xfrm>
            <a:off x="1436651" y="735241"/>
            <a:ext cx="3381794" cy="408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r>
              <a:rPr lang="en-US" sz="1800" b="1" i="1" dirty="0"/>
              <a:t>5 SMART OBJECTIVES:</a:t>
            </a:r>
          </a:p>
        </p:txBody>
      </p:sp>
    </p:spTree>
    <p:extLst>
      <p:ext uri="{BB962C8B-B14F-4D97-AF65-F5344CB8AC3E}">
        <p14:creationId xmlns:p14="http://schemas.microsoft.com/office/powerpoint/2010/main" val="297197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22">
          <a:extLst>
            <a:ext uri="{FF2B5EF4-FFF2-40B4-BE49-F238E27FC236}">
              <a16:creationId xmlns:a16="http://schemas.microsoft.com/office/drawing/2014/main" id="{459702B2-07BD-297B-AE30-8740A15C3A8E}"/>
            </a:ext>
          </a:extLst>
        </p:cNvPr>
        <p:cNvGrpSpPr/>
        <p:nvPr/>
      </p:nvGrpSpPr>
      <p:grpSpPr>
        <a:xfrm>
          <a:off x="0" y="0"/>
          <a:ext cx="0" cy="0"/>
          <a:chOff x="0" y="0"/>
          <a:chExt cx="0" cy="0"/>
        </a:xfrm>
      </p:grpSpPr>
      <p:grpSp>
        <p:nvGrpSpPr>
          <p:cNvPr id="19127" name="Google Shape;19127;p44">
            <a:extLst>
              <a:ext uri="{FF2B5EF4-FFF2-40B4-BE49-F238E27FC236}">
                <a16:creationId xmlns:a16="http://schemas.microsoft.com/office/drawing/2014/main" id="{79FD8CCF-4853-1A7A-1E2B-275BED1B8A8C}"/>
              </a:ext>
            </a:extLst>
          </p:cNvPr>
          <p:cNvGrpSpPr/>
          <p:nvPr/>
        </p:nvGrpSpPr>
        <p:grpSpPr>
          <a:xfrm>
            <a:off x="480496" y="1170227"/>
            <a:ext cx="1266196" cy="2912646"/>
            <a:chOff x="3905438" y="1691465"/>
            <a:chExt cx="1266196" cy="2912646"/>
          </a:xfrm>
        </p:grpSpPr>
        <p:grpSp>
          <p:nvGrpSpPr>
            <p:cNvPr id="19128" name="Google Shape;19128;p44">
              <a:extLst>
                <a:ext uri="{FF2B5EF4-FFF2-40B4-BE49-F238E27FC236}">
                  <a16:creationId xmlns:a16="http://schemas.microsoft.com/office/drawing/2014/main" id="{9F64FBA2-3235-66E7-B4EB-F2F607CC61B7}"/>
                </a:ext>
              </a:extLst>
            </p:cNvPr>
            <p:cNvGrpSpPr/>
            <p:nvPr/>
          </p:nvGrpSpPr>
          <p:grpSpPr>
            <a:xfrm>
              <a:off x="3972363" y="1691465"/>
              <a:ext cx="1199271" cy="2912646"/>
              <a:chOff x="6315195" y="1920530"/>
              <a:chExt cx="175437" cy="426043"/>
            </a:xfrm>
          </p:grpSpPr>
          <p:sp>
            <p:nvSpPr>
              <p:cNvPr id="19129" name="Google Shape;19129;p44">
                <a:extLst>
                  <a:ext uri="{FF2B5EF4-FFF2-40B4-BE49-F238E27FC236}">
                    <a16:creationId xmlns:a16="http://schemas.microsoft.com/office/drawing/2014/main" id="{62E38B2B-6C2A-0D1F-8058-37CC6DD398F3}"/>
                  </a:ext>
                </a:extLst>
              </p:cNvPr>
              <p:cNvSpPr/>
              <p:nvPr/>
            </p:nvSpPr>
            <p:spPr>
              <a:xfrm>
                <a:off x="6407544" y="1944703"/>
                <a:ext cx="48921" cy="17754"/>
              </a:xfrm>
              <a:custGeom>
                <a:avLst/>
                <a:gdLst/>
                <a:ahLst/>
                <a:cxnLst/>
                <a:rect l="l" t="t" r="r" b="b"/>
                <a:pathLst>
                  <a:path w="1532" h="556" extrusionOk="0">
                    <a:moveTo>
                      <a:pt x="1512" y="0"/>
                    </a:moveTo>
                    <a:lnTo>
                      <a:pt x="0" y="227"/>
                    </a:lnTo>
                    <a:lnTo>
                      <a:pt x="541" y="556"/>
                    </a:lnTo>
                    <a:cubicBezTo>
                      <a:pt x="541" y="556"/>
                      <a:pt x="1531" y="65"/>
                      <a:pt x="1512" y="0"/>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0" name="Google Shape;19130;p44">
                <a:extLst>
                  <a:ext uri="{FF2B5EF4-FFF2-40B4-BE49-F238E27FC236}">
                    <a16:creationId xmlns:a16="http://schemas.microsoft.com/office/drawing/2014/main" id="{80A6591D-BC72-232B-F646-1248F88F5E3E}"/>
                  </a:ext>
                </a:extLst>
              </p:cNvPr>
              <p:cNvSpPr/>
              <p:nvPr/>
            </p:nvSpPr>
            <p:spPr>
              <a:xfrm>
                <a:off x="6383147" y="1930493"/>
                <a:ext cx="52657" cy="57095"/>
              </a:xfrm>
              <a:custGeom>
                <a:avLst/>
                <a:gdLst/>
                <a:ahLst/>
                <a:cxnLst/>
                <a:rect l="l" t="t" r="r" b="b"/>
                <a:pathLst>
                  <a:path w="1649" h="1788" extrusionOk="0">
                    <a:moveTo>
                      <a:pt x="775" y="1"/>
                    </a:moveTo>
                    <a:cubicBezTo>
                      <a:pt x="695" y="1"/>
                      <a:pt x="613" y="16"/>
                      <a:pt x="530" y="48"/>
                    </a:cubicBezTo>
                    <a:cubicBezTo>
                      <a:pt x="144" y="196"/>
                      <a:pt x="1" y="702"/>
                      <a:pt x="182" y="1167"/>
                    </a:cubicBezTo>
                    <a:cubicBezTo>
                      <a:pt x="325" y="1539"/>
                      <a:pt x="574" y="1787"/>
                      <a:pt x="878" y="1787"/>
                    </a:cubicBezTo>
                    <a:cubicBezTo>
                      <a:pt x="952" y="1787"/>
                      <a:pt x="1029" y="1773"/>
                      <a:pt x="1108" y="1742"/>
                    </a:cubicBezTo>
                    <a:cubicBezTo>
                      <a:pt x="1520" y="1583"/>
                      <a:pt x="1649" y="1043"/>
                      <a:pt x="1467" y="578"/>
                    </a:cubicBezTo>
                    <a:cubicBezTo>
                      <a:pt x="1328" y="212"/>
                      <a:pt x="1069" y="1"/>
                      <a:pt x="775" y="1"/>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1" name="Google Shape;19131;p44">
                <a:extLst>
                  <a:ext uri="{FF2B5EF4-FFF2-40B4-BE49-F238E27FC236}">
                    <a16:creationId xmlns:a16="http://schemas.microsoft.com/office/drawing/2014/main" id="{9AA241F1-F02F-C2AF-476D-DD04A8C680DA}"/>
                  </a:ext>
                </a:extLst>
              </p:cNvPr>
              <p:cNvSpPr/>
              <p:nvPr/>
            </p:nvSpPr>
            <p:spPr>
              <a:xfrm>
                <a:off x="6383051" y="1928705"/>
                <a:ext cx="51188" cy="58245"/>
              </a:xfrm>
              <a:custGeom>
                <a:avLst/>
                <a:gdLst/>
                <a:ahLst/>
                <a:cxnLst/>
                <a:rect l="l" t="t" r="r" b="b"/>
                <a:pathLst>
                  <a:path w="1603" h="1824" extrusionOk="0">
                    <a:moveTo>
                      <a:pt x="709" y="1"/>
                    </a:moveTo>
                    <a:cubicBezTo>
                      <a:pt x="635" y="1"/>
                      <a:pt x="559" y="15"/>
                      <a:pt x="484" y="44"/>
                    </a:cubicBezTo>
                    <a:cubicBezTo>
                      <a:pt x="113" y="188"/>
                      <a:pt x="0" y="675"/>
                      <a:pt x="178" y="1144"/>
                    </a:cubicBezTo>
                    <a:cubicBezTo>
                      <a:pt x="329" y="1534"/>
                      <a:pt x="568" y="1824"/>
                      <a:pt x="871" y="1824"/>
                    </a:cubicBezTo>
                    <a:cubicBezTo>
                      <a:pt x="932" y="1824"/>
                      <a:pt x="996" y="1812"/>
                      <a:pt x="1062" y="1787"/>
                    </a:cubicBezTo>
                    <a:cubicBezTo>
                      <a:pt x="1455" y="1632"/>
                      <a:pt x="1603" y="1061"/>
                      <a:pt x="1421" y="592"/>
                    </a:cubicBezTo>
                    <a:cubicBezTo>
                      <a:pt x="1280" y="218"/>
                      <a:pt x="1003" y="1"/>
                      <a:pt x="709" y="1"/>
                    </a:cubicBezTo>
                    <a:close/>
                  </a:path>
                </a:pathLst>
              </a:custGeom>
              <a:solidFill>
                <a:srgbClr val="51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2" name="Google Shape;19132;p44">
                <a:extLst>
                  <a:ext uri="{FF2B5EF4-FFF2-40B4-BE49-F238E27FC236}">
                    <a16:creationId xmlns:a16="http://schemas.microsoft.com/office/drawing/2014/main" id="{CDC031E6-66E6-BC05-33C5-010D18598EC6}"/>
                  </a:ext>
                </a:extLst>
              </p:cNvPr>
              <p:cNvSpPr/>
              <p:nvPr/>
            </p:nvSpPr>
            <p:spPr>
              <a:xfrm>
                <a:off x="6417443" y="1945533"/>
                <a:ext cx="35381" cy="15743"/>
              </a:xfrm>
              <a:custGeom>
                <a:avLst/>
                <a:gdLst/>
                <a:ahLst/>
                <a:cxnLst/>
                <a:rect l="l" t="t" r="r" b="b"/>
                <a:pathLst>
                  <a:path w="1108" h="493" extrusionOk="0">
                    <a:moveTo>
                      <a:pt x="1089" y="1"/>
                    </a:moveTo>
                    <a:lnTo>
                      <a:pt x="0" y="243"/>
                    </a:lnTo>
                    <a:lnTo>
                      <a:pt x="159" y="492"/>
                    </a:lnTo>
                    <a:cubicBezTo>
                      <a:pt x="159" y="492"/>
                      <a:pt x="1108" y="69"/>
                      <a:pt x="1089" y="1"/>
                    </a:cubicBezTo>
                    <a:close/>
                  </a:path>
                </a:pathLst>
              </a:custGeom>
              <a:solidFill>
                <a:srgbClr val="51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3" name="Google Shape;19133;p44">
                <a:extLst>
                  <a:ext uri="{FF2B5EF4-FFF2-40B4-BE49-F238E27FC236}">
                    <a16:creationId xmlns:a16="http://schemas.microsoft.com/office/drawing/2014/main" id="{3F09B1AB-195C-62B8-726D-C61E589C9735}"/>
                  </a:ext>
                </a:extLst>
              </p:cNvPr>
              <p:cNvSpPr/>
              <p:nvPr/>
            </p:nvSpPr>
            <p:spPr>
              <a:xfrm>
                <a:off x="6404765" y="1981138"/>
                <a:ext cx="22129" cy="42885"/>
              </a:xfrm>
              <a:custGeom>
                <a:avLst/>
                <a:gdLst/>
                <a:ahLst/>
                <a:cxnLst/>
                <a:rect l="l" t="t" r="r" b="b"/>
                <a:pathLst>
                  <a:path w="693" h="1343" extrusionOk="0">
                    <a:moveTo>
                      <a:pt x="0" y="1"/>
                    </a:moveTo>
                    <a:lnTo>
                      <a:pt x="23" y="1226"/>
                    </a:lnTo>
                    <a:cubicBezTo>
                      <a:pt x="69" y="1317"/>
                      <a:pt x="196" y="1343"/>
                      <a:pt x="327" y="1343"/>
                    </a:cubicBezTo>
                    <a:cubicBezTo>
                      <a:pt x="505" y="1343"/>
                      <a:pt x="692" y="1294"/>
                      <a:pt x="692" y="1294"/>
                    </a:cubicBezTo>
                    <a:lnTo>
                      <a:pt x="556" y="258"/>
                    </a:lnTo>
                    <a:lnTo>
                      <a:pt x="0" y="1"/>
                    </a:ln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4" name="Google Shape;19134;p44">
                <a:extLst>
                  <a:ext uri="{FF2B5EF4-FFF2-40B4-BE49-F238E27FC236}">
                    <a16:creationId xmlns:a16="http://schemas.microsoft.com/office/drawing/2014/main" id="{E8C83476-42DA-784B-F707-81B24645657F}"/>
                  </a:ext>
                </a:extLst>
              </p:cNvPr>
              <p:cNvSpPr/>
              <p:nvPr/>
            </p:nvSpPr>
            <p:spPr>
              <a:xfrm>
                <a:off x="6450876" y="2133711"/>
                <a:ext cx="3417" cy="5716"/>
              </a:xfrm>
              <a:custGeom>
                <a:avLst/>
                <a:gdLst/>
                <a:ahLst/>
                <a:cxnLst/>
                <a:rect l="l" t="t" r="r" b="b"/>
                <a:pathLst>
                  <a:path w="107" h="179" extrusionOk="0">
                    <a:moveTo>
                      <a:pt x="76" y="1"/>
                    </a:moveTo>
                    <a:cubicBezTo>
                      <a:pt x="50" y="1"/>
                      <a:pt x="23" y="34"/>
                      <a:pt x="12" y="80"/>
                    </a:cubicBezTo>
                    <a:cubicBezTo>
                      <a:pt x="0" y="129"/>
                      <a:pt x="8" y="171"/>
                      <a:pt x="34" y="179"/>
                    </a:cubicBezTo>
                    <a:cubicBezTo>
                      <a:pt x="36" y="179"/>
                      <a:pt x="37" y="179"/>
                      <a:pt x="38" y="179"/>
                    </a:cubicBezTo>
                    <a:cubicBezTo>
                      <a:pt x="63" y="179"/>
                      <a:pt x="80" y="139"/>
                      <a:pt x="91" y="92"/>
                    </a:cubicBezTo>
                    <a:cubicBezTo>
                      <a:pt x="103" y="43"/>
                      <a:pt x="106" y="5"/>
                      <a:pt x="80" y="1"/>
                    </a:cubicBezTo>
                    <a:cubicBezTo>
                      <a:pt x="79" y="1"/>
                      <a:pt x="77" y="1"/>
                      <a:pt x="76"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5" name="Google Shape;19135;p44">
                <a:extLst>
                  <a:ext uri="{FF2B5EF4-FFF2-40B4-BE49-F238E27FC236}">
                    <a16:creationId xmlns:a16="http://schemas.microsoft.com/office/drawing/2014/main" id="{73BD75B1-DB96-982E-1F3F-C9A6853BBDC9}"/>
                  </a:ext>
                </a:extLst>
              </p:cNvPr>
              <p:cNvSpPr/>
              <p:nvPr/>
            </p:nvSpPr>
            <p:spPr>
              <a:xfrm>
                <a:off x="6452696" y="2134318"/>
                <a:ext cx="3385" cy="5716"/>
              </a:xfrm>
              <a:custGeom>
                <a:avLst/>
                <a:gdLst/>
                <a:ahLst/>
                <a:cxnLst/>
                <a:rect l="l" t="t" r="r" b="b"/>
                <a:pathLst>
                  <a:path w="106" h="179" extrusionOk="0">
                    <a:moveTo>
                      <a:pt x="75" y="1"/>
                    </a:moveTo>
                    <a:cubicBezTo>
                      <a:pt x="50" y="1"/>
                      <a:pt x="22" y="34"/>
                      <a:pt x="12" y="80"/>
                    </a:cubicBezTo>
                    <a:cubicBezTo>
                      <a:pt x="0" y="129"/>
                      <a:pt x="8" y="171"/>
                      <a:pt x="34" y="179"/>
                    </a:cubicBezTo>
                    <a:cubicBezTo>
                      <a:pt x="35" y="179"/>
                      <a:pt x="36" y="179"/>
                      <a:pt x="38" y="179"/>
                    </a:cubicBezTo>
                    <a:cubicBezTo>
                      <a:pt x="62" y="179"/>
                      <a:pt x="80" y="139"/>
                      <a:pt x="91" y="92"/>
                    </a:cubicBezTo>
                    <a:cubicBezTo>
                      <a:pt x="106" y="42"/>
                      <a:pt x="106" y="5"/>
                      <a:pt x="80" y="1"/>
                    </a:cubicBezTo>
                    <a:cubicBezTo>
                      <a:pt x="78" y="1"/>
                      <a:pt x="77" y="1"/>
                      <a:pt x="75"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6" name="Google Shape;19136;p44">
                <a:extLst>
                  <a:ext uri="{FF2B5EF4-FFF2-40B4-BE49-F238E27FC236}">
                    <a16:creationId xmlns:a16="http://schemas.microsoft.com/office/drawing/2014/main" id="{1CCE829F-277F-878B-28CE-76D9A974A80C}"/>
                  </a:ext>
                </a:extLst>
              </p:cNvPr>
              <p:cNvSpPr/>
              <p:nvPr/>
            </p:nvSpPr>
            <p:spPr>
              <a:xfrm>
                <a:off x="6448098" y="2137064"/>
                <a:ext cx="7025" cy="3002"/>
              </a:xfrm>
              <a:custGeom>
                <a:avLst/>
                <a:gdLst/>
                <a:ahLst/>
                <a:cxnLst/>
                <a:rect l="l" t="t" r="r" b="b"/>
                <a:pathLst>
                  <a:path w="220" h="94" extrusionOk="0">
                    <a:moveTo>
                      <a:pt x="115" y="0"/>
                    </a:moveTo>
                    <a:cubicBezTo>
                      <a:pt x="71" y="0"/>
                      <a:pt x="21" y="25"/>
                      <a:pt x="12" y="43"/>
                    </a:cubicBezTo>
                    <a:cubicBezTo>
                      <a:pt x="1" y="66"/>
                      <a:pt x="65" y="62"/>
                      <a:pt x="114" y="81"/>
                    </a:cubicBezTo>
                    <a:cubicBezTo>
                      <a:pt x="137" y="89"/>
                      <a:pt x="157" y="93"/>
                      <a:pt x="174" y="93"/>
                    </a:cubicBezTo>
                    <a:cubicBezTo>
                      <a:pt x="190" y="93"/>
                      <a:pt x="203" y="89"/>
                      <a:pt x="208" y="77"/>
                    </a:cubicBezTo>
                    <a:cubicBezTo>
                      <a:pt x="220" y="55"/>
                      <a:pt x="193" y="21"/>
                      <a:pt x="148" y="6"/>
                    </a:cubicBezTo>
                    <a:cubicBezTo>
                      <a:pt x="138" y="2"/>
                      <a:pt x="127" y="0"/>
                      <a:pt x="115"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7" name="Google Shape;19137;p44">
                <a:extLst>
                  <a:ext uri="{FF2B5EF4-FFF2-40B4-BE49-F238E27FC236}">
                    <a16:creationId xmlns:a16="http://schemas.microsoft.com/office/drawing/2014/main" id="{BDD42093-0D35-BC01-835D-B47F02057E0C}"/>
                  </a:ext>
                </a:extLst>
              </p:cNvPr>
              <p:cNvSpPr/>
              <p:nvPr/>
            </p:nvSpPr>
            <p:spPr>
              <a:xfrm>
                <a:off x="6443979" y="2125281"/>
                <a:ext cx="11144" cy="13923"/>
              </a:xfrm>
              <a:custGeom>
                <a:avLst/>
                <a:gdLst/>
                <a:ahLst/>
                <a:cxnLst/>
                <a:rect l="l" t="t" r="r" b="b"/>
                <a:pathLst>
                  <a:path w="349" h="436" extrusionOk="0">
                    <a:moveTo>
                      <a:pt x="262" y="0"/>
                    </a:moveTo>
                    <a:cubicBezTo>
                      <a:pt x="213" y="72"/>
                      <a:pt x="1" y="344"/>
                      <a:pt x="77" y="401"/>
                    </a:cubicBezTo>
                    <a:cubicBezTo>
                      <a:pt x="98" y="416"/>
                      <a:pt x="131" y="436"/>
                      <a:pt x="167" y="436"/>
                    </a:cubicBezTo>
                    <a:cubicBezTo>
                      <a:pt x="195" y="436"/>
                      <a:pt x="224" y="424"/>
                      <a:pt x="250" y="390"/>
                    </a:cubicBezTo>
                    <a:cubicBezTo>
                      <a:pt x="300" y="329"/>
                      <a:pt x="349" y="170"/>
                      <a:pt x="349" y="23"/>
                    </a:cubicBezTo>
                    <a:lnTo>
                      <a:pt x="262" y="0"/>
                    </a:ln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8" name="Google Shape;19138;p44">
                <a:extLst>
                  <a:ext uri="{FF2B5EF4-FFF2-40B4-BE49-F238E27FC236}">
                    <a16:creationId xmlns:a16="http://schemas.microsoft.com/office/drawing/2014/main" id="{B16D7713-D145-0C54-4A20-BE01935C6228}"/>
                  </a:ext>
                </a:extLst>
              </p:cNvPr>
              <p:cNvSpPr/>
              <p:nvPr/>
            </p:nvSpPr>
            <p:spPr>
              <a:xfrm>
                <a:off x="6384712" y="2123461"/>
                <a:ext cx="78139" cy="222250"/>
              </a:xfrm>
              <a:custGeom>
                <a:avLst/>
                <a:gdLst/>
                <a:ahLst/>
                <a:cxnLst/>
                <a:rect l="l" t="t" r="r" b="b"/>
                <a:pathLst>
                  <a:path w="2447" h="6960" extrusionOk="0">
                    <a:moveTo>
                      <a:pt x="1264" y="1819"/>
                    </a:moveTo>
                    <a:cubicBezTo>
                      <a:pt x="1483" y="2503"/>
                      <a:pt x="1880" y="3747"/>
                      <a:pt x="1838" y="3906"/>
                    </a:cubicBezTo>
                    <a:cubicBezTo>
                      <a:pt x="1815" y="3992"/>
                      <a:pt x="1411" y="4034"/>
                      <a:pt x="1177" y="4355"/>
                    </a:cubicBezTo>
                    <a:cubicBezTo>
                      <a:pt x="1146" y="4397"/>
                      <a:pt x="1116" y="4442"/>
                      <a:pt x="1086" y="4491"/>
                    </a:cubicBezTo>
                    <a:cubicBezTo>
                      <a:pt x="1056" y="4287"/>
                      <a:pt x="1022" y="4110"/>
                      <a:pt x="1022" y="3981"/>
                    </a:cubicBezTo>
                    <a:cubicBezTo>
                      <a:pt x="1029" y="3562"/>
                      <a:pt x="1158" y="2560"/>
                      <a:pt x="1264" y="1819"/>
                    </a:cubicBezTo>
                    <a:close/>
                    <a:moveTo>
                      <a:pt x="1918" y="0"/>
                    </a:moveTo>
                    <a:cubicBezTo>
                      <a:pt x="1544" y="0"/>
                      <a:pt x="224" y="22"/>
                      <a:pt x="228" y="337"/>
                    </a:cubicBezTo>
                    <a:cubicBezTo>
                      <a:pt x="247" y="1917"/>
                      <a:pt x="523" y="2983"/>
                      <a:pt x="674" y="3996"/>
                    </a:cubicBezTo>
                    <a:cubicBezTo>
                      <a:pt x="700" y="4181"/>
                      <a:pt x="591" y="4476"/>
                      <a:pt x="632" y="4847"/>
                    </a:cubicBezTo>
                    <a:cubicBezTo>
                      <a:pt x="647" y="4979"/>
                      <a:pt x="666" y="5119"/>
                      <a:pt x="689" y="5259"/>
                    </a:cubicBezTo>
                    <a:cubicBezTo>
                      <a:pt x="504" y="5663"/>
                      <a:pt x="296" y="6155"/>
                      <a:pt x="1" y="6748"/>
                    </a:cubicBezTo>
                    <a:lnTo>
                      <a:pt x="103" y="6846"/>
                    </a:lnTo>
                    <a:cubicBezTo>
                      <a:pt x="224" y="6642"/>
                      <a:pt x="489" y="6249"/>
                      <a:pt x="791" y="5818"/>
                    </a:cubicBezTo>
                    <a:cubicBezTo>
                      <a:pt x="885" y="6313"/>
                      <a:pt x="988" y="6763"/>
                      <a:pt x="1022" y="6960"/>
                    </a:cubicBezTo>
                    <a:lnTo>
                      <a:pt x="1154" y="6960"/>
                    </a:lnTo>
                    <a:cubicBezTo>
                      <a:pt x="1154" y="6960"/>
                      <a:pt x="1173" y="6121"/>
                      <a:pt x="1146" y="5319"/>
                    </a:cubicBezTo>
                    <a:cubicBezTo>
                      <a:pt x="1547" y="4771"/>
                      <a:pt x="1936" y="4261"/>
                      <a:pt x="2103" y="4110"/>
                    </a:cubicBezTo>
                    <a:cubicBezTo>
                      <a:pt x="2447" y="3788"/>
                      <a:pt x="2193" y="723"/>
                      <a:pt x="2016" y="1"/>
                    </a:cubicBezTo>
                    <a:cubicBezTo>
                      <a:pt x="2016" y="1"/>
                      <a:pt x="1980" y="0"/>
                      <a:pt x="1918" y="0"/>
                    </a:cubicBezTo>
                    <a:close/>
                  </a:path>
                </a:pathLst>
              </a:custGeom>
              <a:solidFill>
                <a:srgbClr val="6D4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9" name="Google Shape;19139;p44">
                <a:extLst>
                  <a:ext uri="{FF2B5EF4-FFF2-40B4-BE49-F238E27FC236}">
                    <a16:creationId xmlns:a16="http://schemas.microsoft.com/office/drawing/2014/main" id="{F9ED9735-285D-F791-B6AB-A2CC58F907BD}"/>
                  </a:ext>
                </a:extLst>
              </p:cNvPr>
              <p:cNvSpPr/>
              <p:nvPr/>
            </p:nvSpPr>
            <p:spPr>
              <a:xfrm>
                <a:off x="6384712" y="2123461"/>
                <a:ext cx="66675" cy="218642"/>
              </a:xfrm>
              <a:custGeom>
                <a:avLst/>
                <a:gdLst/>
                <a:ahLst/>
                <a:cxnLst/>
                <a:rect l="l" t="t" r="r" b="b"/>
                <a:pathLst>
                  <a:path w="2088" h="6847" extrusionOk="0">
                    <a:moveTo>
                      <a:pt x="1918" y="0"/>
                    </a:moveTo>
                    <a:cubicBezTo>
                      <a:pt x="1544" y="0"/>
                      <a:pt x="224" y="22"/>
                      <a:pt x="228" y="337"/>
                    </a:cubicBezTo>
                    <a:cubicBezTo>
                      <a:pt x="247" y="1917"/>
                      <a:pt x="523" y="2983"/>
                      <a:pt x="674" y="3996"/>
                    </a:cubicBezTo>
                    <a:cubicBezTo>
                      <a:pt x="700" y="4181"/>
                      <a:pt x="591" y="4476"/>
                      <a:pt x="632" y="4847"/>
                    </a:cubicBezTo>
                    <a:cubicBezTo>
                      <a:pt x="647" y="4979"/>
                      <a:pt x="666" y="5119"/>
                      <a:pt x="689" y="5259"/>
                    </a:cubicBezTo>
                    <a:cubicBezTo>
                      <a:pt x="504" y="5663"/>
                      <a:pt x="296" y="6155"/>
                      <a:pt x="1" y="6748"/>
                    </a:cubicBezTo>
                    <a:lnTo>
                      <a:pt x="103" y="6846"/>
                    </a:lnTo>
                    <a:cubicBezTo>
                      <a:pt x="111" y="6831"/>
                      <a:pt x="118" y="6820"/>
                      <a:pt x="126" y="6805"/>
                    </a:cubicBezTo>
                    <a:lnTo>
                      <a:pt x="88" y="6767"/>
                    </a:lnTo>
                    <a:cubicBezTo>
                      <a:pt x="383" y="6174"/>
                      <a:pt x="591" y="5686"/>
                      <a:pt x="776" y="5278"/>
                    </a:cubicBezTo>
                    <a:cubicBezTo>
                      <a:pt x="753" y="5138"/>
                      <a:pt x="734" y="4998"/>
                      <a:pt x="719" y="4866"/>
                    </a:cubicBezTo>
                    <a:cubicBezTo>
                      <a:pt x="678" y="4495"/>
                      <a:pt x="791" y="4200"/>
                      <a:pt x="761" y="4015"/>
                    </a:cubicBezTo>
                    <a:cubicBezTo>
                      <a:pt x="610" y="3002"/>
                      <a:pt x="417" y="2235"/>
                      <a:pt x="398" y="655"/>
                    </a:cubicBezTo>
                    <a:lnTo>
                      <a:pt x="398" y="655"/>
                    </a:lnTo>
                    <a:cubicBezTo>
                      <a:pt x="586" y="680"/>
                      <a:pt x="762" y="691"/>
                      <a:pt x="923" y="691"/>
                    </a:cubicBezTo>
                    <a:cubicBezTo>
                      <a:pt x="1470" y="691"/>
                      <a:pt x="1863" y="559"/>
                      <a:pt x="2088" y="364"/>
                    </a:cubicBezTo>
                    <a:cubicBezTo>
                      <a:pt x="2088" y="360"/>
                      <a:pt x="2016" y="4"/>
                      <a:pt x="2016" y="1"/>
                    </a:cubicBezTo>
                    <a:cubicBezTo>
                      <a:pt x="2016" y="1"/>
                      <a:pt x="1980" y="0"/>
                      <a:pt x="1918" y="0"/>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0" name="Google Shape;19140;p44">
                <a:extLst>
                  <a:ext uri="{FF2B5EF4-FFF2-40B4-BE49-F238E27FC236}">
                    <a16:creationId xmlns:a16="http://schemas.microsoft.com/office/drawing/2014/main" id="{A26CF8F7-1501-35D2-BBE1-03A31B723FBC}"/>
                  </a:ext>
                </a:extLst>
              </p:cNvPr>
              <p:cNvSpPr/>
              <p:nvPr/>
            </p:nvSpPr>
            <p:spPr>
              <a:xfrm>
                <a:off x="6419263" y="2179471"/>
                <a:ext cx="28260" cy="90816"/>
              </a:xfrm>
              <a:custGeom>
                <a:avLst/>
                <a:gdLst/>
                <a:ahLst/>
                <a:cxnLst/>
                <a:rect l="l" t="t" r="r" b="b"/>
                <a:pathLst>
                  <a:path w="885" h="2844" extrusionOk="0">
                    <a:moveTo>
                      <a:pt x="257" y="1"/>
                    </a:moveTo>
                    <a:cubicBezTo>
                      <a:pt x="250" y="61"/>
                      <a:pt x="144" y="4"/>
                      <a:pt x="136" y="65"/>
                    </a:cubicBezTo>
                    <a:cubicBezTo>
                      <a:pt x="359" y="768"/>
                      <a:pt x="794" y="2004"/>
                      <a:pt x="756" y="2152"/>
                    </a:cubicBezTo>
                    <a:cubicBezTo>
                      <a:pt x="733" y="2238"/>
                      <a:pt x="329" y="2280"/>
                      <a:pt x="95" y="2601"/>
                    </a:cubicBezTo>
                    <a:cubicBezTo>
                      <a:pt x="87" y="2613"/>
                      <a:pt x="8" y="2711"/>
                      <a:pt x="0" y="2722"/>
                    </a:cubicBezTo>
                    <a:cubicBezTo>
                      <a:pt x="8" y="2760"/>
                      <a:pt x="11" y="2802"/>
                      <a:pt x="19" y="2843"/>
                    </a:cubicBezTo>
                    <a:cubicBezTo>
                      <a:pt x="49" y="2798"/>
                      <a:pt x="151" y="2662"/>
                      <a:pt x="182" y="2620"/>
                    </a:cubicBezTo>
                    <a:cubicBezTo>
                      <a:pt x="416" y="2299"/>
                      <a:pt x="820" y="2257"/>
                      <a:pt x="843" y="2174"/>
                    </a:cubicBezTo>
                    <a:cubicBezTo>
                      <a:pt x="885" y="2012"/>
                      <a:pt x="476" y="685"/>
                      <a:pt x="257"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1" name="Google Shape;19141;p44">
                <a:extLst>
                  <a:ext uri="{FF2B5EF4-FFF2-40B4-BE49-F238E27FC236}">
                    <a16:creationId xmlns:a16="http://schemas.microsoft.com/office/drawing/2014/main" id="{C45860B6-1520-716E-08A2-81DA534BF325}"/>
                  </a:ext>
                </a:extLst>
              </p:cNvPr>
              <p:cNvSpPr/>
              <p:nvPr/>
            </p:nvSpPr>
            <p:spPr>
              <a:xfrm>
                <a:off x="6406809" y="2289063"/>
                <a:ext cx="13188" cy="56648"/>
              </a:xfrm>
              <a:custGeom>
                <a:avLst/>
                <a:gdLst/>
                <a:ahLst/>
                <a:cxnLst/>
                <a:rect l="l" t="t" r="r" b="b"/>
                <a:pathLst>
                  <a:path w="413" h="1774" extrusionOk="0">
                    <a:moveTo>
                      <a:pt x="69" y="1"/>
                    </a:moveTo>
                    <a:cubicBezTo>
                      <a:pt x="46" y="31"/>
                      <a:pt x="20" y="130"/>
                      <a:pt x="1" y="160"/>
                    </a:cubicBezTo>
                    <a:cubicBezTo>
                      <a:pt x="88" y="606"/>
                      <a:pt x="299" y="1592"/>
                      <a:pt x="330" y="1774"/>
                    </a:cubicBezTo>
                    <a:lnTo>
                      <a:pt x="413" y="1774"/>
                    </a:lnTo>
                    <a:cubicBezTo>
                      <a:pt x="379" y="1566"/>
                      <a:pt x="163" y="481"/>
                      <a:pt x="69"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2" name="Google Shape;19142;p44">
                <a:extLst>
                  <a:ext uri="{FF2B5EF4-FFF2-40B4-BE49-F238E27FC236}">
                    <a16:creationId xmlns:a16="http://schemas.microsoft.com/office/drawing/2014/main" id="{716E89D4-A316-DE9D-4E7C-F421F7FBC09B}"/>
                  </a:ext>
                </a:extLst>
              </p:cNvPr>
              <p:cNvSpPr/>
              <p:nvPr/>
            </p:nvSpPr>
            <p:spPr>
              <a:xfrm>
                <a:off x="6375388" y="2011538"/>
                <a:ext cx="83120" cy="128017"/>
              </a:xfrm>
              <a:custGeom>
                <a:avLst/>
                <a:gdLst/>
                <a:ahLst/>
                <a:cxnLst/>
                <a:rect l="l" t="t" r="r" b="b"/>
                <a:pathLst>
                  <a:path w="2603" h="4009" extrusionOk="0">
                    <a:moveTo>
                      <a:pt x="1181" y="0"/>
                    </a:moveTo>
                    <a:cubicBezTo>
                      <a:pt x="603" y="0"/>
                      <a:pt x="1" y="140"/>
                      <a:pt x="17" y="807"/>
                    </a:cubicBezTo>
                    <a:cubicBezTo>
                      <a:pt x="32" y="1359"/>
                      <a:pt x="384" y="1687"/>
                      <a:pt x="478" y="2292"/>
                    </a:cubicBezTo>
                    <a:cubicBezTo>
                      <a:pt x="565" y="2867"/>
                      <a:pt x="395" y="3729"/>
                      <a:pt x="508" y="3914"/>
                    </a:cubicBezTo>
                    <a:cubicBezTo>
                      <a:pt x="544" y="3975"/>
                      <a:pt x="799" y="4009"/>
                      <a:pt x="1111" y="4009"/>
                    </a:cubicBezTo>
                    <a:cubicBezTo>
                      <a:pt x="1556" y="4009"/>
                      <a:pt x="2118" y="3939"/>
                      <a:pt x="2323" y="3774"/>
                    </a:cubicBezTo>
                    <a:cubicBezTo>
                      <a:pt x="2353" y="3751"/>
                      <a:pt x="2368" y="3710"/>
                      <a:pt x="2361" y="3668"/>
                    </a:cubicBezTo>
                    <a:cubicBezTo>
                      <a:pt x="2308" y="3396"/>
                      <a:pt x="2089" y="2190"/>
                      <a:pt x="2330" y="1612"/>
                    </a:cubicBezTo>
                    <a:cubicBezTo>
                      <a:pt x="2603" y="958"/>
                      <a:pt x="2557" y="111"/>
                      <a:pt x="2070" y="70"/>
                    </a:cubicBezTo>
                    <a:cubicBezTo>
                      <a:pt x="1884" y="54"/>
                      <a:pt x="1537" y="0"/>
                      <a:pt x="1181"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3" name="Google Shape;19143;p44">
                <a:extLst>
                  <a:ext uri="{FF2B5EF4-FFF2-40B4-BE49-F238E27FC236}">
                    <a16:creationId xmlns:a16="http://schemas.microsoft.com/office/drawing/2014/main" id="{4ECE7767-04A2-776C-1B6D-943A72D88DE6}"/>
                  </a:ext>
                </a:extLst>
              </p:cNvPr>
              <p:cNvSpPr/>
              <p:nvPr/>
            </p:nvSpPr>
            <p:spPr>
              <a:xfrm>
                <a:off x="6416836" y="2061767"/>
                <a:ext cx="34806" cy="77660"/>
              </a:xfrm>
              <a:custGeom>
                <a:avLst/>
                <a:gdLst/>
                <a:ahLst/>
                <a:cxnLst/>
                <a:rect l="l" t="t" r="r" b="b"/>
                <a:pathLst>
                  <a:path w="1090" h="2432" extrusionOk="0">
                    <a:moveTo>
                      <a:pt x="1044" y="1"/>
                    </a:moveTo>
                    <a:cubicBezTo>
                      <a:pt x="692" y="734"/>
                      <a:pt x="972" y="1778"/>
                      <a:pt x="1025" y="2042"/>
                    </a:cubicBezTo>
                    <a:cubicBezTo>
                      <a:pt x="1032" y="2080"/>
                      <a:pt x="1017" y="2122"/>
                      <a:pt x="987" y="2148"/>
                    </a:cubicBezTo>
                    <a:cubicBezTo>
                      <a:pt x="813" y="2284"/>
                      <a:pt x="394" y="2382"/>
                      <a:pt x="0" y="2432"/>
                    </a:cubicBezTo>
                    <a:cubicBezTo>
                      <a:pt x="405" y="2413"/>
                      <a:pt x="866" y="2348"/>
                      <a:pt x="1044" y="2209"/>
                    </a:cubicBezTo>
                    <a:cubicBezTo>
                      <a:pt x="1074" y="2182"/>
                      <a:pt x="1089" y="2141"/>
                      <a:pt x="1082" y="2099"/>
                    </a:cubicBezTo>
                    <a:cubicBezTo>
                      <a:pt x="1029" y="1827"/>
                      <a:pt x="791" y="617"/>
                      <a:pt x="1032" y="39"/>
                    </a:cubicBezTo>
                    <a:cubicBezTo>
                      <a:pt x="1036" y="27"/>
                      <a:pt x="1040" y="12"/>
                      <a:pt x="1044"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4" name="Google Shape;19144;p44">
                <a:extLst>
                  <a:ext uri="{FF2B5EF4-FFF2-40B4-BE49-F238E27FC236}">
                    <a16:creationId xmlns:a16="http://schemas.microsoft.com/office/drawing/2014/main" id="{B396D255-FE2A-AB53-D112-1044089B16B4}"/>
                  </a:ext>
                </a:extLst>
              </p:cNvPr>
              <p:cNvSpPr/>
              <p:nvPr/>
            </p:nvSpPr>
            <p:spPr>
              <a:xfrm>
                <a:off x="6443500" y="2051485"/>
                <a:ext cx="8494" cy="39788"/>
              </a:xfrm>
              <a:custGeom>
                <a:avLst/>
                <a:gdLst/>
                <a:ahLst/>
                <a:cxnLst/>
                <a:rect l="l" t="t" r="r" b="b"/>
                <a:pathLst>
                  <a:path w="266" h="1246" extrusionOk="0">
                    <a:moveTo>
                      <a:pt x="222" y="1"/>
                    </a:moveTo>
                    <a:cubicBezTo>
                      <a:pt x="204" y="1"/>
                      <a:pt x="177" y="28"/>
                      <a:pt x="137" y="108"/>
                    </a:cubicBezTo>
                    <a:cubicBezTo>
                      <a:pt x="1" y="380"/>
                      <a:pt x="39" y="1102"/>
                      <a:pt x="80" y="1245"/>
                    </a:cubicBezTo>
                    <a:cubicBezTo>
                      <a:pt x="103" y="799"/>
                      <a:pt x="129" y="489"/>
                      <a:pt x="258" y="160"/>
                    </a:cubicBezTo>
                    <a:cubicBezTo>
                      <a:pt x="258" y="160"/>
                      <a:pt x="265" y="1"/>
                      <a:pt x="222"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5" name="Google Shape;19145;p44">
                <a:extLst>
                  <a:ext uri="{FF2B5EF4-FFF2-40B4-BE49-F238E27FC236}">
                    <a16:creationId xmlns:a16="http://schemas.microsoft.com/office/drawing/2014/main" id="{1BAB151D-37CB-DCF9-BF23-413C92EFD79F}"/>
                  </a:ext>
                </a:extLst>
              </p:cNvPr>
              <p:cNvSpPr/>
              <p:nvPr/>
            </p:nvSpPr>
            <p:spPr>
              <a:xfrm>
                <a:off x="6375803" y="2023991"/>
                <a:ext cx="25259" cy="115212"/>
              </a:xfrm>
              <a:custGeom>
                <a:avLst/>
                <a:gdLst/>
                <a:ahLst/>
                <a:cxnLst/>
                <a:rect l="l" t="t" r="r" b="b"/>
                <a:pathLst>
                  <a:path w="791" h="3608" extrusionOk="0">
                    <a:moveTo>
                      <a:pt x="106" y="1"/>
                    </a:moveTo>
                    <a:lnTo>
                      <a:pt x="106" y="1"/>
                    </a:lnTo>
                    <a:cubicBezTo>
                      <a:pt x="38" y="107"/>
                      <a:pt x="0" y="243"/>
                      <a:pt x="4" y="417"/>
                    </a:cubicBezTo>
                    <a:cubicBezTo>
                      <a:pt x="19" y="969"/>
                      <a:pt x="371" y="1297"/>
                      <a:pt x="465" y="1902"/>
                    </a:cubicBezTo>
                    <a:cubicBezTo>
                      <a:pt x="552" y="2477"/>
                      <a:pt x="382" y="3339"/>
                      <a:pt x="495" y="3524"/>
                    </a:cubicBezTo>
                    <a:cubicBezTo>
                      <a:pt x="518" y="3562"/>
                      <a:pt x="628" y="3592"/>
                      <a:pt x="790" y="3607"/>
                    </a:cubicBezTo>
                    <a:cubicBezTo>
                      <a:pt x="711" y="3569"/>
                      <a:pt x="582" y="3516"/>
                      <a:pt x="548" y="3452"/>
                    </a:cubicBezTo>
                    <a:cubicBezTo>
                      <a:pt x="450" y="3259"/>
                      <a:pt x="677" y="2413"/>
                      <a:pt x="590" y="1834"/>
                    </a:cubicBezTo>
                    <a:cubicBezTo>
                      <a:pt x="495" y="1229"/>
                      <a:pt x="98" y="761"/>
                      <a:pt x="87" y="209"/>
                    </a:cubicBezTo>
                    <a:cubicBezTo>
                      <a:pt x="83" y="133"/>
                      <a:pt x="91" y="61"/>
                      <a:pt x="106"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6" name="Google Shape;19146;p44">
                <a:extLst>
                  <a:ext uri="{FF2B5EF4-FFF2-40B4-BE49-F238E27FC236}">
                    <a16:creationId xmlns:a16="http://schemas.microsoft.com/office/drawing/2014/main" id="{6101FFBE-491D-146E-0815-31145618AFD3}"/>
                  </a:ext>
                </a:extLst>
              </p:cNvPr>
              <p:cNvSpPr/>
              <p:nvPr/>
            </p:nvSpPr>
            <p:spPr>
              <a:xfrm>
                <a:off x="6425777" y="2017254"/>
                <a:ext cx="64727" cy="70571"/>
              </a:xfrm>
              <a:custGeom>
                <a:avLst/>
                <a:gdLst/>
                <a:ahLst/>
                <a:cxnLst/>
                <a:rect l="l" t="t" r="r" b="b"/>
                <a:pathLst>
                  <a:path w="2027" h="2210" extrusionOk="0">
                    <a:moveTo>
                      <a:pt x="722" y="0"/>
                    </a:moveTo>
                    <a:cubicBezTo>
                      <a:pt x="722" y="0"/>
                      <a:pt x="0" y="408"/>
                      <a:pt x="208" y="870"/>
                    </a:cubicBezTo>
                    <a:cubicBezTo>
                      <a:pt x="398" y="1291"/>
                      <a:pt x="1247" y="2210"/>
                      <a:pt x="1643" y="2210"/>
                    </a:cubicBezTo>
                    <a:cubicBezTo>
                      <a:pt x="1712" y="2210"/>
                      <a:pt x="1768" y="2181"/>
                      <a:pt x="1803" y="2117"/>
                    </a:cubicBezTo>
                    <a:cubicBezTo>
                      <a:pt x="2026" y="1713"/>
                      <a:pt x="1051" y="291"/>
                      <a:pt x="722"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7" name="Google Shape;19147;p44">
                <a:extLst>
                  <a:ext uri="{FF2B5EF4-FFF2-40B4-BE49-F238E27FC236}">
                    <a16:creationId xmlns:a16="http://schemas.microsoft.com/office/drawing/2014/main" id="{95D1A543-D651-D9E0-A2EB-F2BE28F24842}"/>
                  </a:ext>
                </a:extLst>
              </p:cNvPr>
              <p:cNvSpPr/>
              <p:nvPr/>
            </p:nvSpPr>
            <p:spPr>
              <a:xfrm>
                <a:off x="6463521" y="2064609"/>
                <a:ext cx="12262" cy="16413"/>
              </a:xfrm>
              <a:custGeom>
                <a:avLst/>
                <a:gdLst/>
                <a:ahLst/>
                <a:cxnLst/>
                <a:rect l="l" t="t" r="r" b="b"/>
                <a:pathLst>
                  <a:path w="384" h="514" extrusionOk="0">
                    <a:moveTo>
                      <a:pt x="235" y="0"/>
                    </a:moveTo>
                    <a:cubicBezTo>
                      <a:pt x="228" y="0"/>
                      <a:pt x="221" y="1"/>
                      <a:pt x="213" y="3"/>
                    </a:cubicBezTo>
                    <a:cubicBezTo>
                      <a:pt x="85" y="29"/>
                      <a:pt x="9" y="369"/>
                      <a:pt x="1" y="468"/>
                    </a:cubicBezTo>
                    <a:cubicBezTo>
                      <a:pt x="0" y="500"/>
                      <a:pt x="11" y="514"/>
                      <a:pt x="30" y="514"/>
                    </a:cubicBezTo>
                    <a:cubicBezTo>
                      <a:pt x="119" y="514"/>
                      <a:pt x="383" y="222"/>
                      <a:pt x="383" y="222"/>
                    </a:cubicBezTo>
                    <a:cubicBezTo>
                      <a:pt x="383" y="222"/>
                      <a:pt x="350" y="0"/>
                      <a:pt x="235" y="0"/>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8" name="Google Shape;19148;p44">
                <a:extLst>
                  <a:ext uri="{FF2B5EF4-FFF2-40B4-BE49-F238E27FC236}">
                    <a16:creationId xmlns:a16="http://schemas.microsoft.com/office/drawing/2014/main" id="{36626EEA-CAFB-81B2-B6A7-A1E4026A3765}"/>
                  </a:ext>
                </a:extLst>
              </p:cNvPr>
              <p:cNvSpPr/>
              <p:nvPr/>
            </p:nvSpPr>
            <p:spPr>
              <a:xfrm>
                <a:off x="6442318" y="2059500"/>
                <a:ext cx="41895" cy="28899"/>
              </a:xfrm>
              <a:custGeom>
                <a:avLst/>
                <a:gdLst/>
                <a:ahLst/>
                <a:cxnLst/>
                <a:rect l="l" t="t" r="r" b="b"/>
                <a:pathLst>
                  <a:path w="1312" h="905" extrusionOk="0">
                    <a:moveTo>
                      <a:pt x="0" y="0"/>
                    </a:moveTo>
                    <a:cubicBezTo>
                      <a:pt x="320" y="465"/>
                      <a:pt x="809" y="904"/>
                      <a:pt x="1098" y="904"/>
                    </a:cubicBezTo>
                    <a:cubicBezTo>
                      <a:pt x="1178" y="904"/>
                      <a:pt x="1243" y="870"/>
                      <a:pt x="1285" y="794"/>
                    </a:cubicBezTo>
                    <a:cubicBezTo>
                      <a:pt x="1297" y="775"/>
                      <a:pt x="1304" y="752"/>
                      <a:pt x="1312" y="726"/>
                    </a:cubicBezTo>
                    <a:lnTo>
                      <a:pt x="1312" y="726"/>
                    </a:lnTo>
                    <a:cubicBezTo>
                      <a:pt x="1270" y="768"/>
                      <a:pt x="1215" y="787"/>
                      <a:pt x="1150" y="787"/>
                    </a:cubicBezTo>
                    <a:cubicBezTo>
                      <a:pt x="852" y="787"/>
                      <a:pt x="351" y="388"/>
                      <a:pt x="0" y="0"/>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9" name="Google Shape;19149;p44">
                <a:extLst>
                  <a:ext uri="{FF2B5EF4-FFF2-40B4-BE49-F238E27FC236}">
                    <a16:creationId xmlns:a16="http://schemas.microsoft.com/office/drawing/2014/main" id="{421B7F94-1403-F4C9-5E1E-3316739E6B2F}"/>
                  </a:ext>
                </a:extLst>
              </p:cNvPr>
              <p:cNvSpPr/>
              <p:nvPr/>
            </p:nvSpPr>
            <p:spPr>
              <a:xfrm>
                <a:off x="6335600" y="2020511"/>
                <a:ext cx="71625" cy="70124"/>
              </a:xfrm>
              <a:custGeom>
                <a:avLst/>
                <a:gdLst/>
                <a:ahLst/>
                <a:cxnLst/>
                <a:rect l="l" t="t" r="r" b="b"/>
                <a:pathLst>
                  <a:path w="2243" h="2196" extrusionOk="0">
                    <a:moveTo>
                      <a:pt x="1448" y="0"/>
                    </a:moveTo>
                    <a:cubicBezTo>
                      <a:pt x="1116" y="348"/>
                      <a:pt x="0" y="1803"/>
                      <a:pt x="333" y="2136"/>
                    </a:cubicBezTo>
                    <a:cubicBezTo>
                      <a:pt x="375" y="2177"/>
                      <a:pt x="432" y="2196"/>
                      <a:pt x="501" y="2196"/>
                    </a:cubicBezTo>
                    <a:cubicBezTo>
                      <a:pt x="986" y="2196"/>
                      <a:pt x="2033" y="1268"/>
                      <a:pt x="2132" y="802"/>
                    </a:cubicBezTo>
                    <a:cubicBezTo>
                      <a:pt x="2242" y="287"/>
                      <a:pt x="1448" y="0"/>
                      <a:pt x="1448" y="0"/>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0" name="Google Shape;19150;p44">
                <a:extLst>
                  <a:ext uri="{FF2B5EF4-FFF2-40B4-BE49-F238E27FC236}">
                    <a16:creationId xmlns:a16="http://schemas.microsoft.com/office/drawing/2014/main" id="{29D7F421-A14F-7DA6-2749-7F6717BFF940}"/>
                  </a:ext>
                </a:extLst>
              </p:cNvPr>
              <p:cNvSpPr/>
              <p:nvPr/>
            </p:nvSpPr>
            <p:spPr>
              <a:xfrm>
                <a:off x="6344158" y="2060682"/>
                <a:ext cx="51092" cy="30176"/>
              </a:xfrm>
              <a:custGeom>
                <a:avLst/>
                <a:gdLst/>
                <a:ahLst/>
                <a:cxnLst/>
                <a:rect l="l" t="t" r="r" b="b"/>
                <a:pathLst>
                  <a:path w="1600" h="945" extrusionOk="0">
                    <a:moveTo>
                      <a:pt x="1600" y="1"/>
                    </a:moveTo>
                    <a:lnTo>
                      <a:pt x="1600" y="1"/>
                    </a:lnTo>
                    <a:cubicBezTo>
                      <a:pt x="1194" y="378"/>
                      <a:pt x="559" y="738"/>
                      <a:pt x="198" y="738"/>
                    </a:cubicBezTo>
                    <a:cubicBezTo>
                      <a:pt x="118" y="738"/>
                      <a:pt x="52" y="721"/>
                      <a:pt x="5" y="681"/>
                    </a:cubicBezTo>
                    <a:lnTo>
                      <a:pt x="5" y="681"/>
                    </a:lnTo>
                    <a:cubicBezTo>
                      <a:pt x="1" y="765"/>
                      <a:pt x="20" y="833"/>
                      <a:pt x="65" y="874"/>
                    </a:cubicBezTo>
                    <a:cubicBezTo>
                      <a:pt x="113" y="922"/>
                      <a:pt x="178" y="944"/>
                      <a:pt x="256" y="944"/>
                    </a:cubicBezTo>
                    <a:cubicBezTo>
                      <a:pt x="597" y="944"/>
                      <a:pt x="1178" y="524"/>
                      <a:pt x="1600"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1" name="Google Shape;19151;p44">
                <a:extLst>
                  <a:ext uri="{FF2B5EF4-FFF2-40B4-BE49-F238E27FC236}">
                    <a16:creationId xmlns:a16="http://schemas.microsoft.com/office/drawing/2014/main" id="{A9D3CEC7-4760-FAC7-F9FB-7B3098C4FDA5}"/>
                  </a:ext>
                </a:extLst>
              </p:cNvPr>
              <p:cNvSpPr/>
              <p:nvPr/>
            </p:nvSpPr>
            <p:spPr>
              <a:xfrm>
                <a:off x="6451227" y="2071922"/>
                <a:ext cx="37329" cy="57606"/>
              </a:xfrm>
              <a:custGeom>
                <a:avLst/>
                <a:gdLst/>
                <a:ahLst/>
                <a:cxnLst/>
                <a:rect l="l" t="t" r="r" b="b"/>
                <a:pathLst>
                  <a:path w="1169" h="1804" extrusionOk="0">
                    <a:moveTo>
                      <a:pt x="739" y="1"/>
                    </a:moveTo>
                    <a:cubicBezTo>
                      <a:pt x="377" y="1"/>
                      <a:pt x="222" y="1301"/>
                      <a:pt x="1" y="1732"/>
                    </a:cubicBezTo>
                    <a:lnTo>
                      <a:pt x="110" y="1804"/>
                    </a:lnTo>
                    <a:cubicBezTo>
                      <a:pt x="360" y="1297"/>
                      <a:pt x="999" y="783"/>
                      <a:pt x="1067" y="500"/>
                    </a:cubicBezTo>
                    <a:cubicBezTo>
                      <a:pt x="1169" y="65"/>
                      <a:pt x="984" y="65"/>
                      <a:pt x="787" y="8"/>
                    </a:cubicBezTo>
                    <a:cubicBezTo>
                      <a:pt x="771" y="3"/>
                      <a:pt x="755" y="1"/>
                      <a:pt x="739"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2" name="Google Shape;19152;p44">
                <a:extLst>
                  <a:ext uri="{FF2B5EF4-FFF2-40B4-BE49-F238E27FC236}">
                    <a16:creationId xmlns:a16="http://schemas.microsoft.com/office/drawing/2014/main" id="{BE853911-5A5D-A57A-E7E9-F9E8A3BCA4E9}"/>
                  </a:ext>
                </a:extLst>
              </p:cNvPr>
              <p:cNvSpPr/>
              <p:nvPr/>
            </p:nvSpPr>
            <p:spPr>
              <a:xfrm>
                <a:off x="6454005" y="2071922"/>
                <a:ext cx="34551" cy="57606"/>
              </a:xfrm>
              <a:custGeom>
                <a:avLst/>
                <a:gdLst/>
                <a:ahLst/>
                <a:cxnLst/>
                <a:rect l="l" t="t" r="r" b="b"/>
                <a:pathLst>
                  <a:path w="1082" h="1804" extrusionOk="0">
                    <a:moveTo>
                      <a:pt x="648" y="1"/>
                    </a:moveTo>
                    <a:cubicBezTo>
                      <a:pt x="466" y="1"/>
                      <a:pt x="339" y="332"/>
                      <a:pt x="228" y="715"/>
                    </a:cubicBezTo>
                    <a:cubicBezTo>
                      <a:pt x="356" y="431"/>
                      <a:pt x="462" y="386"/>
                      <a:pt x="640" y="333"/>
                    </a:cubicBezTo>
                    <a:cubicBezTo>
                      <a:pt x="664" y="326"/>
                      <a:pt x="739" y="308"/>
                      <a:pt x="808" y="308"/>
                    </a:cubicBezTo>
                    <a:cubicBezTo>
                      <a:pt x="886" y="308"/>
                      <a:pt x="955" y="331"/>
                      <a:pt x="931" y="420"/>
                    </a:cubicBezTo>
                    <a:cubicBezTo>
                      <a:pt x="859" y="700"/>
                      <a:pt x="262" y="1256"/>
                      <a:pt x="1" y="1758"/>
                    </a:cubicBezTo>
                    <a:lnTo>
                      <a:pt x="23" y="1804"/>
                    </a:lnTo>
                    <a:cubicBezTo>
                      <a:pt x="273" y="1297"/>
                      <a:pt x="912" y="783"/>
                      <a:pt x="980" y="500"/>
                    </a:cubicBezTo>
                    <a:cubicBezTo>
                      <a:pt x="1082" y="65"/>
                      <a:pt x="897" y="65"/>
                      <a:pt x="696" y="8"/>
                    </a:cubicBezTo>
                    <a:cubicBezTo>
                      <a:pt x="680" y="3"/>
                      <a:pt x="664" y="1"/>
                      <a:pt x="648"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3" name="Google Shape;19153;p44">
                <a:extLst>
                  <a:ext uri="{FF2B5EF4-FFF2-40B4-BE49-F238E27FC236}">
                    <a16:creationId xmlns:a16="http://schemas.microsoft.com/office/drawing/2014/main" id="{52C91122-FD57-58E2-99A7-1C69B1E3F1DE}"/>
                  </a:ext>
                </a:extLst>
              </p:cNvPr>
              <p:cNvSpPr/>
              <p:nvPr/>
            </p:nvSpPr>
            <p:spPr>
              <a:xfrm>
                <a:off x="6325924" y="2028717"/>
                <a:ext cx="44354" cy="61278"/>
              </a:xfrm>
              <a:custGeom>
                <a:avLst/>
                <a:gdLst/>
                <a:ahLst/>
                <a:cxnLst/>
                <a:rect l="l" t="t" r="r" b="b"/>
                <a:pathLst>
                  <a:path w="1389" h="1919" extrusionOk="0">
                    <a:moveTo>
                      <a:pt x="133" y="0"/>
                    </a:moveTo>
                    <a:lnTo>
                      <a:pt x="1" y="30"/>
                    </a:lnTo>
                    <a:cubicBezTo>
                      <a:pt x="262" y="575"/>
                      <a:pt x="273" y="1410"/>
                      <a:pt x="462" y="1663"/>
                    </a:cubicBezTo>
                    <a:cubicBezTo>
                      <a:pt x="606" y="1857"/>
                      <a:pt x="708" y="1918"/>
                      <a:pt x="795" y="1918"/>
                    </a:cubicBezTo>
                    <a:cubicBezTo>
                      <a:pt x="881" y="1918"/>
                      <a:pt x="954" y="1858"/>
                      <a:pt x="1041" y="1807"/>
                    </a:cubicBezTo>
                    <a:cubicBezTo>
                      <a:pt x="1388" y="1595"/>
                      <a:pt x="353" y="492"/>
                      <a:pt x="133"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4" name="Google Shape;19154;p44">
                <a:extLst>
                  <a:ext uri="{FF2B5EF4-FFF2-40B4-BE49-F238E27FC236}">
                    <a16:creationId xmlns:a16="http://schemas.microsoft.com/office/drawing/2014/main" id="{E3A39CA7-36A5-7563-3985-23AEC2AE90B8}"/>
                  </a:ext>
                </a:extLst>
              </p:cNvPr>
              <p:cNvSpPr/>
              <p:nvPr/>
            </p:nvSpPr>
            <p:spPr>
              <a:xfrm>
                <a:off x="6325924" y="2029324"/>
                <a:ext cx="35892" cy="60672"/>
              </a:xfrm>
              <a:custGeom>
                <a:avLst/>
                <a:gdLst/>
                <a:ahLst/>
                <a:cxnLst/>
                <a:rect l="l" t="t" r="r" b="b"/>
                <a:pathLst>
                  <a:path w="1124" h="1900" extrusionOk="0">
                    <a:moveTo>
                      <a:pt x="50" y="0"/>
                    </a:moveTo>
                    <a:lnTo>
                      <a:pt x="1" y="11"/>
                    </a:lnTo>
                    <a:cubicBezTo>
                      <a:pt x="262" y="556"/>
                      <a:pt x="273" y="1391"/>
                      <a:pt x="462" y="1644"/>
                    </a:cubicBezTo>
                    <a:cubicBezTo>
                      <a:pt x="606" y="1838"/>
                      <a:pt x="708" y="1899"/>
                      <a:pt x="795" y="1899"/>
                    </a:cubicBezTo>
                    <a:cubicBezTo>
                      <a:pt x="881" y="1899"/>
                      <a:pt x="954" y="1839"/>
                      <a:pt x="1041" y="1788"/>
                    </a:cubicBezTo>
                    <a:cubicBezTo>
                      <a:pt x="1112" y="1743"/>
                      <a:pt x="1124" y="1660"/>
                      <a:pt x="1097" y="1554"/>
                    </a:cubicBezTo>
                    <a:lnTo>
                      <a:pt x="1097" y="1554"/>
                    </a:lnTo>
                    <a:cubicBezTo>
                      <a:pt x="1097" y="1555"/>
                      <a:pt x="1097" y="1555"/>
                      <a:pt x="1096" y="1555"/>
                    </a:cubicBezTo>
                    <a:cubicBezTo>
                      <a:pt x="1075" y="1555"/>
                      <a:pt x="840" y="975"/>
                      <a:pt x="797" y="975"/>
                    </a:cubicBezTo>
                    <a:cubicBezTo>
                      <a:pt x="796" y="975"/>
                      <a:pt x="795" y="975"/>
                      <a:pt x="795" y="975"/>
                    </a:cubicBezTo>
                    <a:cubicBezTo>
                      <a:pt x="903" y="1376"/>
                      <a:pt x="881" y="1651"/>
                      <a:pt x="759" y="1651"/>
                    </a:cubicBezTo>
                    <a:cubicBezTo>
                      <a:pt x="706" y="1651"/>
                      <a:pt x="634" y="1599"/>
                      <a:pt x="545" y="1482"/>
                    </a:cubicBezTo>
                    <a:cubicBezTo>
                      <a:pt x="371" y="1248"/>
                      <a:pt x="266" y="537"/>
                      <a:pt x="50"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5" name="Google Shape;19155;p44">
                <a:extLst>
                  <a:ext uri="{FF2B5EF4-FFF2-40B4-BE49-F238E27FC236}">
                    <a16:creationId xmlns:a16="http://schemas.microsoft.com/office/drawing/2014/main" id="{4CD9AC57-4E54-0DF7-0229-31833C937D22}"/>
                  </a:ext>
                </a:extLst>
              </p:cNvPr>
              <p:cNvSpPr/>
              <p:nvPr/>
            </p:nvSpPr>
            <p:spPr>
              <a:xfrm>
                <a:off x="6405596" y="2008568"/>
                <a:ext cx="19607" cy="13667"/>
              </a:xfrm>
              <a:custGeom>
                <a:avLst/>
                <a:gdLst/>
                <a:ahLst/>
                <a:cxnLst/>
                <a:rect l="l" t="t" r="r" b="b"/>
                <a:pathLst>
                  <a:path w="614" h="428" extrusionOk="0">
                    <a:moveTo>
                      <a:pt x="212" y="0"/>
                    </a:moveTo>
                    <a:cubicBezTo>
                      <a:pt x="128" y="0"/>
                      <a:pt x="50" y="24"/>
                      <a:pt x="1" y="91"/>
                    </a:cubicBezTo>
                    <a:lnTo>
                      <a:pt x="352" y="427"/>
                    </a:lnTo>
                    <a:lnTo>
                      <a:pt x="613" y="113"/>
                    </a:lnTo>
                    <a:cubicBezTo>
                      <a:pt x="613" y="113"/>
                      <a:pt x="398" y="0"/>
                      <a:pt x="212"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6" name="Google Shape;19156;p44">
                <a:extLst>
                  <a:ext uri="{FF2B5EF4-FFF2-40B4-BE49-F238E27FC236}">
                    <a16:creationId xmlns:a16="http://schemas.microsoft.com/office/drawing/2014/main" id="{D5F56E81-2D58-8B3D-97FE-D30D55BDE3D5}"/>
                  </a:ext>
                </a:extLst>
              </p:cNvPr>
              <p:cNvSpPr/>
              <p:nvPr/>
            </p:nvSpPr>
            <p:spPr>
              <a:xfrm>
                <a:off x="6381710" y="2336036"/>
                <a:ext cx="20788" cy="10346"/>
              </a:xfrm>
              <a:custGeom>
                <a:avLst/>
                <a:gdLst/>
                <a:ahLst/>
                <a:cxnLst/>
                <a:rect l="l" t="t" r="r" b="b"/>
                <a:pathLst>
                  <a:path w="651" h="324" extrusionOk="0">
                    <a:moveTo>
                      <a:pt x="178" y="0"/>
                    </a:moveTo>
                    <a:cubicBezTo>
                      <a:pt x="27" y="31"/>
                      <a:pt x="0" y="133"/>
                      <a:pt x="0" y="133"/>
                    </a:cubicBezTo>
                    <a:cubicBezTo>
                      <a:pt x="109" y="289"/>
                      <a:pt x="248" y="323"/>
                      <a:pt x="465" y="323"/>
                    </a:cubicBezTo>
                    <a:cubicBezTo>
                      <a:pt x="521" y="323"/>
                      <a:pt x="583" y="321"/>
                      <a:pt x="651" y="318"/>
                    </a:cubicBezTo>
                    <a:cubicBezTo>
                      <a:pt x="280" y="242"/>
                      <a:pt x="337" y="4"/>
                      <a:pt x="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7" name="Google Shape;19157;p44">
                <a:extLst>
                  <a:ext uri="{FF2B5EF4-FFF2-40B4-BE49-F238E27FC236}">
                    <a16:creationId xmlns:a16="http://schemas.microsoft.com/office/drawing/2014/main" id="{81217EA2-7238-922E-D5EA-1B7C30E96B17}"/>
                  </a:ext>
                </a:extLst>
              </p:cNvPr>
              <p:cNvSpPr/>
              <p:nvPr/>
            </p:nvSpPr>
            <p:spPr>
              <a:xfrm>
                <a:off x="6414313" y="2338942"/>
                <a:ext cx="15360" cy="7632"/>
              </a:xfrm>
              <a:custGeom>
                <a:avLst/>
                <a:gdLst/>
                <a:ahLst/>
                <a:cxnLst/>
                <a:rect l="l" t="t" r="r" b="b"/>
                <a:pathLst>
                  <a:path w="481" h="239" extrusionOk="0">
                    <a:moveTo>
                      <a:pt x="206" y="0"/>
                    </a:moveTo>
                    <a:cubicBezTo>
                      <a:pt x="193" y="0"/>
                      <a:pt x="181" y="4"/>
                      <a:pt x="170" y="12"/>
                    </a:cubicBezTo>
                    <a:cubicBezTo>
                      <a:pt x="72" y="83"/>
                      <a:pt x="0" y="238"/>
                      <a:pt x="0" y="238"/>
                    </a:cubicBezTo>
                    <a:lnTo>
                      <a:pt x="480" y="231"/>
                    </a:lnTo>
                    <a:cubicBezTo>
                      <a:pt x="480" y="231"/>
                      <a:pt x="312"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8" name="Google Shape;19158;p44">
                <a:extLst>
                  <a:ext uri="{FF2B5EF4-FFF2-40B4-BE49-F238E27FC236}">
                    <a16:creationId xmlns:a16="http://schemas.microsoft.com/office/drawing/2014/main" id="{449D8AEF-0A69-5575-47FB-3C690AF52B3B}"/>
                  </a:ext>
                </a:extLst>
              </p:cNvPr>
              <p:cNvSpPr/>
              <p:nvPr/>
            </p:nvSpPr>
            <p:spPr>
              <a:xfrm>
                <a:off x="6419263" y="2266391"/>
                <a:ext cx="6546" cy="26951"/>
              </a:xfrm>
              <a:custGeom>
                <a:avLst/>
                <a:gdLst/>
                <a:ahLst/>
                <a:cxnLst/>
                <a:rect l="l" t="t" r="r" b="b"/>
                <a:pathLst>
                  <a:path w="205" h="844" extrusionOk="0">
                    <a:moveTo>
                      <a:pt x="0" y="0"/>
                    </a:moveTo>
                    <a:cubicBezTo>
                      <a:pt x="34" y="174"/>
                      <a:pt x="53" y="454"/>
                      <a:pt x="64" y="843"/>
                    </a:cubicBezTo>
                    <a:lnTo>
                      <a:pt x="204" y="647"/>
                    </a:lnTo>
                    <a:lnTo>
                      <a:pt x="0" y="0"/>
                    </a:ln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9" name="Google Shape;19159;p44">
                <a:extLst>
                  <a:ext uri="{FF2B5EF4-FFF2-40B4-BE49-F238E27FC236}">
                    <a16:creationId xmlns:a16="http://schemas.microsoft.com/office/drawing/2014/main" id="{664138AA-E8BE-7B06-5B07-AF49551ED806}"/>
                  </a:ext>
                </a:extLst>
              </p:cNvPr>
              <p:cNvSpPr/>
              <p:nvPr/>
            </p:nvSpPr>
            <p:spPr>
              <a:xfrm>
                <a:off x="6416708" y="2174298"/>
                <a:ext cx="19830" cy="7792"/>
              </a:xfrm>
              <a:custGeom>
                <a:avLst/>
                <a:gdLst/>
                <a:ahLst/>
                <a:cxnLst/>
                <a:rect l="l" t="t" r="r" b="b"/>
                <a:pathLst>
                  <a:path w="621" h="244" extrusionOk="0">
                    <a:moveTo>
                      <a:pt x="621" y="0"/>
                    </a:moveTo>
                    <a:cubicBezTo>
                      <a:pt x="505" y="113"/>
                      <a:pt x="275" y="136"/>
                      <a:pt x="127" y="136"/>
                    </a:cubicBezTo>
                    <a:cubicBezTo>
                      <a:pt x="66" y="136"/>
                      <a:pt x="19" y="132"/>
                      <a:pt x="1" y="129"/>
                    </a:cubicBezTo>
                    <a:lnTo>
                      <a:pt x="1" y="129"/>
                    </a:lnTo>
                    <a:cubicBezTo>
                      <a:pt x="1" y="129"/>
                      <a:pt x="129" y="243"/>
                      <a:pt x="245" y="243"/>
                    </a:cubicBezTo>
                    <a:cubicBezTo>
                      <a:pt x="252" y="243"/>
                      <a:pt x="259" y="243"/>
                      <a:pt x="265" y="242"/>
                    </a:cubicBezTo>
                    <a:cubicBezTo>
                      <a:pt x="537" y="212"/>
                      <a:pt x="621" y="0"/>
                      <a:pt x="621" y="0"/>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0" name="Google Shape;19160;p44">
                <a:extLst>
                  <a:ext uri="{FF2B5EF4-FFF2-40B4-BE49-F238E27FC236}">
                    <a16:creationId xmlns:a16="http://schemas.microsoft.com/office/drawing/2014/main" id="{763CA5FA-81A5-C69B-B7DD-483826B52873}"/>
                  </a:ext>
                </a:extLst>
              </p:cNvPr>
              <p:cNvSpPr/>
              <p:nvPr/>
            </p:nvSpPr>
            <p:spPr>
              <a:xfrm>
                <a:off x="6391258" y="2086036"/>
                <a:ext cx="11017" cy="22289"/>
              </a:xfrm>
              <a:custGeom>
                <a:avLst/>
                <a:gdLst/>
                <a:ahLst/>
                <a:cxnLst/>
                <a:rect l="l" t="t" r="r" b="b"/>
                <a:pathLst>
                  <a:path w="345" h="698" extrusionOk="0">
                    <a:moveTo>
                      <a:pt x="68" y="1"/>
                    </a:moveTo>
                    <a:lnTo>
                      <a:pt x="68" y="1"/>
                    </a:lnTo>
                    <a:cubicBezTo>
                      <a:pt x="68" y="1"/>
                      <a:pt x="0" y="118"/>
                      <a:pt x="79" y="405"/>
                    </a:cubicBezTo>
                    <a:cubicBezTo>
                      <a:pt x="125" y="568"/>
                      <a:pt x="223" y="651"/>
                      <a:pt x="302" y="696"/>
                    </a:cubicBezTo>
                    <a:cubicBezTo>
                      <a:pt x="306" y="697"/>
                      <a:pt x="309" y="698"/>
                      <a:pt x="312" y="698"/>
                    </a:cubicBezTo>
                    <a:cubicBezTo>
                      <a:pt x="321" y="698"/>
                      <a:pt x="331" y="694"/>
                      <a:pt x="336" y="689"/>
                    </a:cubicBezTo>
                    <a:cubicBezTo>
                      <a:pt x="344" y="677"/>
                      <a:pt x="344" y="662"/>
                      <a:pt x="336" y="655"/>
                    </a:cubicBezTo>
                    <a:cubicBezTo>
                      <a:pt x="140" y="417"/>
                      <a:pt x="87" y="69"/>
                      <a:pt x="68"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1" name="Google Shape;19161;p44">
                <a:extLst>
                  <a:ext uri="{FF2B5EF4-FFF2-40B4-BE49-F238E27FC236}">
                    <a16:creationId xmlns:a16="http://schemas.microsoft.com/office/drawing/2014/main" id="{6945CA50-E99D-E990-C9EA-EBB1B32CFBA0}"/>
                  </a:ext>
                </a:extLst>
              </p:cNvPr>
              <p:cNvSpPr/>
              <p:nvPr/>
            </p:nvSpPr>
            <p:spPr>
              <a:xfrm>
                <a:off x="6389310" y="2114648"/>
                <a:ext cx="15072" cy="19926"/>
              </a:xfrm>
              <a:custGeom>
                <a:avLst/>
                <a:gdLst/>
                <a:ahLst/>
                <a:cxnLst/>
                <a:rect l="l" t="t" r="r" b="b"/>
                <a:pathLst>
                  <a:path w="472" h="624" extrusionOk="0">
                    <a:moveTo>
                      <a:pt x="76" y="1"/>
                    </a:moveTo>
                    <a:cubicBezTo>
                      <a:pt x="76" y="1"/>
                      <a:pt x="1" y="277"/>
                      <a:pt x="53" y="485"/>
                    </a:cubicBezTo>
                    <a:cubicBezTo>
                      <a:pt x="81" y="592"/>
                      <a:pt x="231" y="623"/>
                      <a:pt x="337" y="623"/>
                    </a:cubicBezTo>
                    <a:cubicBezTo>
                      <a:pt x="417" y="623"/>
                      <a:pt x="472" y="605"/>
                      <a:pt x="424" y="587"/>
                    </a:cubicBezTo>
                    <a:cubicBezTo>
                      <a:pt x="322" y="545"/>
                      <a:pt x="216" y="503"/>
                      <a:pt x="171" y="417"/>
                    </a:cubicBezTo>
                    <a:cubicBezTo>
                      <a:pt x="91" y="258"/>
                      <a:pt x="118" y="35"/>
                      <a:pt x="76" y="1"/>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2" name="Google Shape;19162;p44">
                <a:extLst>
                  <a:ext uri="{FF2B5EF4-FFF2-40B4-BE49-F238E27FC236}">
                    <a16:creationId xmlns:a16="http://schemas.microsoft.com/office/drawing/2014/main" id="{39BC0C7D-E7DB-0817-6840-E272D7B4BF81}"/>
                  </a:ext>
                </a:extLst>
              </p:cNvPr>
              <p:cNvSpPr/>
              <p:nvPr/>
            </p:nvSpPr>
            <p:spPr>
              <a:xfrm>
                <a:off x="6435421" y="2049122"/>
                <a:ext cx="15008" cy="23981"/>
              </a:xfrm>
              <a:custGeom>
                <a:avLst/>
                <a:gdLst/>
                <a:ahLst/>
                <a:cxnLst/>
                <a:rect l="l" t="t" r="r" b="b"/>
                <a:pathLst>
                  <a:path w="470" h="751" extrusionOk="0">
                    <a:moveTo>
                      <a:pt x="240" y="1"/>
                    </a:moveTo>
                    <a:cubicBezTo>
                      <a:pt x="147" y="1"/>
                      <a:pt x="61" y="27"/>
                      <a:pt x="61" y="27"/>
                    </a:cubicBezTo>
                    <a:cubicBezTo>
                      <a:pt x="61" y="27"/>
                      <a:pt x="1" y="654"/>
                      <a:pt x="174" y="749"/>
                    </a:cubicBezTo>
                    <a:cubicBezTo>
                      <a:pt x="177" y="750"/>
                      <a:pt x="180" y="751"/>
                      <a:pt x="183" y="751"/>
                    </a:cubicBezTo>
                    <a:cubicBezTo>
                      <a:pt x="252" y="751"/>
                      <a:pt x="469" y="449"/>
                      <a:pt x="466" y="185"/>
                    </a:cubicBezTo>
                    <a:cubicBezTo>
                      <a:pt x="464" y="35"/>
                      <a:pt x="347" y="1"/>
                      <a:pt x="240" y="1"/>
                    </a:cubicBezTo>
                    <a:close/>
                  </a:path>
                </a:pathLst>
              </a:custGeom>
              <a:solidFill>
                <a:srgbClr val="F4E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3" name="Google Shape;19163;p44">
                <a:extLst>
                  <a:ext uri="{FF2B5EF4-FFF2-40B4-BE49-F238E27FC236}">
                    <a16:creationId xmlns:a16="http://schemas.microsoft.com/office/drawing/2014/main" id="{BC04CAD1-49A0-D9F2-EF6A-3654D6CC6520}"/>
                  </a:ext>
                </a:extLst>
              </p:cNvPr>
              <p:cNvSpPr/>
              <p:nvPr/>
            </p:nvSpPr>
            <p:spPr>
              <a:xfrm>
                <a:off x="6369991" y="1926789"/>
                <a:ext cx="81364" cy="62013"/>
              </a:xfrm>
              <a:custGeom>
                <a:avLst/>
                <a:gdLst/>
                <a:ahLst/>
                <a:cxnLst/>
                <a:rect l="l" t="t" r="r" b="b"/>
                <a:pathLst>
                  <a:path w="2548" h="1942" extrusionOk="0">
                    <a:moveTo>
                      <a:pt x="1156" y="0"/>
                    </a:moveTo>
                    <a:cubicBezTo>
                      <a:pt x="1013" y="0"/>
                      <a:pt x="870" y="30"/>
                      <a:pt x="738" y="100"/>
                    </a:cubicBezTo>
                    <a:cubicBezTo>
                      <a:pt x="1" y="489"/>
                      <a:pt x="912" y="1722"/>
                      <a:pt x="1131" y="1941"/>
                    </a:cubicBezTo>
                    <a:cubicBezTo>
                      <a:pt x="1131" y="1941"/>
                      <a:pt x="1929" y="924"/>
                      <a:pt x="2072" y="803"/>
                    </a:cubicBezTo>
                    <a:cubicBezTo>
                      <a:pt x="2548" y="681"/>
                      <a:pt x="1845" y="0"/>
                      <a:pt x="1156" y="0"/>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4" name="Google Shape;19164;p44">
                <a:extLst>
                  <a:ext uri="{FF2B5EF4-FFF2-40B4-BE49-F238E27FC236}">
                    <a16:creationId xmlns:a16="http://schemas.microsoft.com/office/drawing/2014/main" id="{11215016-CEC4-AECF-1590-181B9F51F44E}"/>
                  </a:ext>
                </a:extLst>
              </p:cNvPr>
              <p:cNvSpPr/>
              <p:nvPr/>
            </p:nvSpPr>
            <p:spPr>
              <a:xfrm>
                <a:off x="6368650" y="1931834"/>
                <a:ext cx="60289" cy="56616"/>
              </a:xfrm>
              <a:custGeom>
                <a:avLst/>
                <a:gdLst/>
                <a:ahLst/>
                <a:cxnLst/>
                <a:rect l="l" t="t" r="r" b="b"/>
                <a:pathLst>
                  <a:path w="1888" h="1773" extrusionOk="0">
                    <a:moveTo>
                      <a:pt x="992" y="1"/>
                    </a:moveTo>
                    <a:cubicBezTo>
                      <a:pt x="839" y="1"/>
                      <a:pt x="686" y="52"/>
                      <a:pt x="606" y="97"/>
                    </a:cubicBezTo>
                    <a:cubicBezTo>
                      <a:pt x="1" y="1251"/>
                      <a:pt x="808" y="1773"/>
                      <a:pt x="1089" y="1773"/>
                    </a:cubicBezTo>
                    <a:cubicBezTo>
                      <a:pt x="1124" y="1773"/>
                      <a:pt x="1150" y="1765"/>
                      <a:pt x="1165" y="1749"/>
                    </a:cubicBezTo>
                    <a:cubicBezTo>
                      <a:pt x="1165" y="1749"/>
                      <a:pt x="1721" y="554"/>
                      <a:pt x="1869" y="434"/>
                    </a:cubicBezTo>
                    <a:cubicBezTo>
                      <a:pt x="1876" y="426"/>
                      <a:pt x="1884" y="418"/>
                      <a:pt x="1887" y="411"/>
                    </a:cubicBezTo>
                    <a:lnTo>
                      <a:pt x="1887" y="411"/>
                    </a:lnTo>
                    <a:cubicBezTo>
                      <a:pt x="1794" y="429"/>
                      <a:pt x="1614" y="521"/>
                      <a:pt x="1509" y="521"/>
                    </a:cubicBezTo>
                    <a:cubicBezTo>
                      <a:pt x="1461" y="521"/>
                      <a:pt x="1429" y="502"/>
                      <a:pt x="1426" y="449"/>
                    </a:cubicBezTo>
                    <a:cubicBezTo>
                      <a:pt x="1411" y="99"/>
                      <a:pt x="1202" y="1"/>
                      <a:pt x="992" y="1"/>
                    </a:cubicBezTo>
                    <a:close/>
                  </a:path>
                </a:pathLst>
              </a:custGeom>
              <a:solidFill>
                <a:srgbClr val="6B3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5" name="Google Shape;19165;p44">
                <a:extLst>
                  <a:ext uri="{FF2B5EF4-FFF2-40B4-BE49-F238E27FC236}">
                    <a16:creationId xmlns:a16="http://schemas.microsoft.com/office/drawing/2014/main" id="{8140154A-433E-7166-375E-904E72079735}"/>
                  </a:ext>
                </a:extLst>
              </p:cNvPr>
              <p:cNvSpPr/>
              <p:nvPr/>
            </p:nvSpPr>
            <p:spPr>
              <a:xfrm>
                <a:off x="6389789" y="1932185"/>
                <a:ext cx="51092" cy="70124"/>
              </a:xfrm>
              <a:custGeom>
                <a:avLst/>
                <a:gdLst/>
                <a:ahLst/>
                <a:cxnLst/>
                <a:rect l="l" t="t" r="r" b="b"/>
                <a:pathLst>
                  <a:path w="1600" h="2196" extrusionOk="0">
                    <a:moveTo>
                      <a:pt x="901" y="1"/>
                    </a:moveTo>
                    <a:cubicBezTo>
                      <a:pt x="768" y="1"/>
                      <a:pt x="601" y="31"/>
                      <a:pt x="386" y="101"/>
                    </a:cubicBezTo>
                    <a:cubicBezTo>
                      <a:pt x="1" y="226"/>
                      <a:pt x="424" y="385"/>
                      <a:pt x="394" y="778"/>
                    </a:cubicBezTo>
                    <a:cubicBezTo>
                      <a:pt x="360" y="1250"/>
                      <a:pt x="398" y="1557"/>
                      <a:pt x="515" y="1791"/>
                    </a:cubicBezTo>
                    <a:cubicBezTo>
                      <a:pt x="640" y="2053"/>
                      <a:pt x="1150" y="2196"/>
                      <a:pt x="1435" y="2196"/>
                    </a:cubicBezTo>
                    <a:cubicBezTo>
                      <a:pt x="1442" y="2196"/>
                      <a:pt x="1449" y="2196"/>
                      <a:pt x="1456" y="2195"/>
                    </a:cubicBezTo>
                    <a:cubicBezTo>
                      <a:pt x="1600" y="1734"/>
                      <a:pt x="1566" y="1110"/>
                      <a:pt x="1532" y="971"/>
                    </a:cubicBezTo>
                    <a:cubicBezTo>
                      <a:pt x="1509" y="880"/>
                      <a:pt x="1581" y="819"/>
                      <a:pt x="1551" y="744"/>
                    </a:cubicBezTo>
                    <a:cubicBezTo>
                      <a:pt x="1404" y="373"/>
                      <a:pt x="1364" y="1"/>
                      <a:pt x="901"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6" name="Google Shape;19166;p44">
                <a:extLst>
                  <a:ext uri="{FF2B5EF4-FFF2-40B4-BE49-F238E27FC236}">
                    <a16:creationId xmlns:a16="http://schemas.microsoft.com/office/drawing/2014/main" id="{A40253D2-F921-760B-BF6B-63B244F4D153}"/>
                  </a:ext>
                </a:extLst>
              </p:cNvPr>
              <p:cNvSpPr/>
              <p:nvPr/>
            </p:nvSpPr>
            <p:spPr>
              <a:xfrm>
                <a:off x="6432770" y="1961946"/>
                <a:ext cx="5333" cy="8366"/>
              </a:xfrm>
              <a:custGeom>
                <a:avLst/>
                <a:gdLst/>
                <a:ahLst/>
                <a:cxnLst/>
                <a:rect l="l" t="t" r="r" b="b"/>
                <a:pathLst>
                  <a:path w="167" h="262" extrusionOk="0">
                    <a:moveTo>
                      <a:pt x="72" y="1"/>
                    </a:moveTo>
                    <a:cubicBezTo>
                      <a:pt x="27" y="1"/>
                      <a:pt x="0" y="61"/>
                      <a:pt x="8" y="133"/>
                    </a:cubicBezTo>
                    <a:cubicBezTo>
                      <a:pt x="12" y="205"/>
                      <a:pt x="53" y="262"/>
                      <a:pt x="95" y="262"/>
                    </a:cubicBezTo>
                    <a:cubicBezTo>
                      <a:pt x="137" y="262"/>
                      <a:pt x="167" y="201"/>
                      <a:pt x="159" y="129"/>
                    </a:cubicBezTo>
                    <a:cubicBezTo>
                      <a:pt x="152" y="58"/>
                      <a:pt x="114" y="1"/>
                      <a:pt x="72" y="1"/>
                    </a:cubicBezTo>
                    <a:close/>
                  </a:path>
                </a:pathLst>
              </a:custGeom>
              <a:solidFill>
                <a:srgbClr val="543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7" name="Google Shape;19167;p44">
                <a:extLst>
                  <a:ext uri="{FF2B5EF4-FFF2-40B4-BE49-F238E27FC236}">
                    <a16:creationId xmlns:a16="http://schemas.microsoft.com/office/drawing/2014/main" id="{EDC3DC39-F697-3D74-F5A2-9CC94917F49F}"/>
                  </a:ext>
                </a:extLst>
              </p:cNvPr>
              <p:cNvSpPr/>
              <p:nvPr/>
            </p:nvSpPr>
            <p:spPr>
              <a:xfrm>
                <a:off x="6388576" y="1938604"/>
                <a:ext cx="24173" cy="43045"/>
              </a:xfrm>
              <a:custGeom>
                <a:avLst/>
                <a:gdLst/>
                <a:ahLst/>
                <a:cxnLst/>
                <a:rect l="l" t="t" r="r" b="b"/>
                <a:pathLst>
                  <a:path w="757" h="1348" extrusionOk="0">
                    <a:moveTo>
                      <a:pt x="247" y="1"/>
                    </a:moveTo>
                    <a:cubicBezTo>
                      <a:pt x="241" y="1"/>
                      <a:pt x="234" y="1"/>
                      <a:pt x="228" y="2"/>
                    </a:cubicBezTo>
                    <a:cubicBezTo>
                      <a:pt x="1" y="36"/>
                      <a:pt x="292" y="849"/>
                      <a:pt x="292" y="849"/>
                    </a:cubicBezTo>
                    <a:cubicBezTo>
                      <a:pt x="292" y="849"/>
                      <a:pt x="383" y="1235"/>
                      <a:pt x="602" y="1348"/>
                    </a:cubicBezTo>
                    <a:lnTo>
                      <a:pt x="757" y="1265"/>
                    </a:lnTo>
                    <a:cubicBezTo>
                      <a:pt x="757" y="1265"/>
                      <a:pt x="644" y="1167"/>
                      <a:pt x="659" y="883"/>
                    </a:cubicBezTo>
                    <a:cubicBezTo>
                      <a:pt x="670" y="604"/>
                      <a:pt x="467" y="1"/>
                      <a:pt x="247" y="1"/>
                    </a:cubicBezTo>
                    <a:close/>
                  </a:path>
                </a:pathLst>
              </a:custGeom>
              <a:solidFill>
                <a:srgbClr val="6B3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8" name="Google Shape;19168;p44">
                <a:extLst>
                  <a:ext uri="{FF2B5EF4-FFF2-40B4-BE49-F238E27FC236}">
                    <a16:creationId xmlns:a16="http://schemas.microsoft.com/office/drawing/2014/main" id="{64EF7565-8DCA-61C4-0D2D-3FB57335F5B3}"/>
                  </a:ext>
                </a:extLst>
              </p:cNvPr>
              <p:cNvSpPr/>
              <p:nvPr/>
            </p:nvSpPr>
            <p:spPr>
              <a:xfrm>
                <a:off x="6394643" y="1967950"/>
                <a:ext cx="13348" cy="15966"/>
              </a:xfrm>
              <a:custGeom>
                <a:avLst/>
                <a:gdLst/>
                <a:ahLst/>
                <a:cxnLst/>
                <a:rect l="l" t="t" r="r" b="b"/>
                <a:pathLst>
                  <a:path w="418" h="500" extrusionOk="0">
                    <a:moveTo>
                      <a:pt x="119" y="1"/>
                    </a:moveTo>
                    <a:cubicBezTo>
                      <a:pt x="34" y="1"/>
                      <a:pt x="1" y="124"/>
                      <a:pt x="30" y="229"/>
                    </a:cubicBezTo>
                    <a:cubicBezTo>
                      <a:pt x="62" y="340"/>
                      <a:pt x="271" y="500"/>
                      <a:pt x="367" y="500"/>
                    </a:cubicBezTo>
                    <a:cubicBezTo>
                      <a:pt x="398" y="500"/>
                      <a:pt x="418" y="483"/>
                      <a:pt x="416" y="444"/>
                    </a:cubicBezTo>
                    <a:cubicBezTo>
                      <a:pt x="404" y="282"/>
                      <a:pt x="344" y="168"/>
                      <a:pt x="249" y="74"/>
                    </a:cubicBezTo>
                    <a:cubicBezTo>
                      <a:pt x="198" y="22"/>
                      <a:pt x="154" y="1"/>
                      <a:pt x="119"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9" name="Google Shape;19169;p44">
                <a:extLst>
                  <a:ext uri="{FF2B5EF4-FFF2-40B4-BE49-F238E27FC236}">
                    <a16:creationId xmlns:a16="http://schemas.microsoft.com/office/drawing/2014/main" id="{7D88E8C4-169A-84D7-57DB-EF787FA519E6}"/>
                  </a:ext>
                </a:extLst>
              </p:cNvPr>
              <p:cNvSpPr/>
              <p:nvPr/>
            </p:nvSpPr>
            <p:spPr>
              <a:xfrm>
                <a:off x="6396846" y="1971015"/>
                <a:ext cx="7983" cy="9995"/>
              </a:xfrm>
              <a:custGeom>
                <a:avLst/>
                <a:gdLst/>
                <a:ahLst/>
                <a:cxnLst/>
                <a:rect l="l" t="t" r="r" b="b"/>
                <a:pathLst>
                  <a:path w="250" h="313" extrusionOk="0">
                    <a:moveTo>
                      <a:pt x="81" y="0"/>
                    </a:moveTo>
                    <a:cubicBezTo>
                      <a:pt x="23" y="0"/>
                      <a:pt x="0" y="85"/>
                      <a:pt x="22" y="155"/>
                    </a:cubicBezTo>
                    <a:cubicBezTo>
                      <a:pt x="41" y="227"/>
                      <a:pt x="155" y="313"/>
                      <a:pt x="214" y="313"/>
                    </a:cubicBezTo>
                    <a:cubicBezTo>
                      <a:pt x="235" y="313"/>
                      <a:pt x="249" y="301"/>
                      <a:pt x="248" y="273"/>
                    </a:cubicBezTo>
                    <a:cubicBezTo>
                      <a:pt x="241" y="163"/>
                      <a:pt x="233" y="114"/>
                      <a:pt x="169" y="49"/>
                    </a:cubicBezTo>
                    <a:cubicBezTo>
                      <a:pt x="134" y="14"/>
                      <a:pt x="104" y="0"/>
                      <a:pt x="81"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0" name="Google Shape;19170;p44">
                <a:extLst>
                  <a:ext uri="{FF2B5EF4-FFF2-40B4-BE49-F238E27FC236}">
                    <a16:creationId xmlns:a16="http://schemas.microsoft.com/office/drawing/2014/main" id="{92DB9E71-FA79-632C-A6EF-704FF4BC4FA4}"/>
                  </a:ext>
                </a:extLst>
              </p:cNvPr>
              <p:cNvSpPr/>
              <p:nvPr/>
            </p:nvSpPr>
            <p:spPr>
              <a:xfrm>
                <a:off x="6400359" y="1975805"/>
                <a:ext cx="4598" cy="5748"/>
              </a:xfrm>
              <a:custGeom>
                <a:avLst/>
                <a:gdLst/>
                <a:ahLst/>
                <a:cxnLst/>
                <a:rect l="l" t="t" r="r" b="b"/>
                <a:pathLst>
                  <a:path w="144" h="180" extrusionOk="0">
                    <a:moveTo>
                      <a:pt x="47" y="0"/>
                    </a:moveTo>
                    <a:cubicBezTo>
                      <a:pt x="14" y="0"/>
                      <a:pt x="0" y="48"/>
                      <a:pt x="14" y="88"/>
                    </a:cubicBezTo>
                    <a:cubicBezTo>
                      <a:pt x="25" y="130"/>
                      <a:pt x="90" y="179"/>
                      <a:pt x="123" y="179"/>
                    </a:cubicBezTo>
                    <a:cubicBezTo>
                      <a:pt x="136" y="179"/>
                      <a:pt x="143" y="173"/>
                      <a:pt x="142" y="157"/>
                    </a:cubicBezTo>
                    <a:cubicBezTo>
                      <a:pt x="138" y="92"/>
                      <a:pt x="131" y="66"/>
                      <a:pt x="97" y="28"/>
                    </a:cubicBezTo>
                    <a:cubicBezTo>
                      <a:pt x="77" y="8"/>
                      <a:pt x="60" y="0"/>
                      <a:pt x="47"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1" name="Google Shape;19171;p44">
                <a:extLst>
                  <a:ext uri="{FF2B5EF4-FFF2-40B4-BE49-F238E27FC236}">
                    <a16:creationId xmlns:a16="http://schemas.microsoft.com/office/drawing/2014/main" id="{1AC86535-097D-D3B0-4C22-E9BA5C5C2D95}"/>
                  </a:ext>
                </a:extLst>
              </p:cNvPr>
              <p:cNvSpPr/>
              <p:nvPr/>
            </p:nvSpPr>
            <p:spPr>
              <a:xfrm>
                <a:off x="6463202" y="2066494"/>
                <a:ext cx="27430" cy="18617"/>
              </a:xfrm>
              <a:custGeom>
                <a:avLst/>
                <a:gdLst/>
                <a:ahLst/>
                <a:cxnLst/>
                <a:rect l="l" t="t" r="r" b="b"/>
                <a:pathLst>
                  <a:path w="859" h="583" extrusionOk="0">
                    <a:moveTo>
                      <a:pt x="637" y="0"/>
                    </a:moveTo>
                    <a:cubicBezTo>
                      <a:pt x="352" y="0"/>
                      <a:pt x="0" y="484"/>
                      <a:pt x="0" y="484"/>
                    </a:cubicBezTo>
                    <a:lnTo>
                      <a:pt x="34" y="583"/>
                    </a:lnTo>
                    <a:cubicBezTo>
                      <a:pt x="34" y="583"/>
                      <a:pt x="369" y="396"/>
                      <a:pt x="675" y="396"/>
                    </a:cubicBezTo>
                    <a:cubicBezTo>
                      <a:pt x="704" y="396"/>
                      <a:pt x="732" y="398"/>
                      <a:pt x="760" y="401"/>
                    </a:cubicBezTo>
                    <a:cubicBezTo>
                      <a:pt x="760" y="401"/>
                      <a:pt x="858" y="84"/>
                      <a:pt x="737" y="23"/>
                    </a:cubicBezTo>
                    <a:cubicBezTo>
                      <a:pt x="705" y="7"/>
                      <a:pt x="672" y="0"/>
                      <a:pt x="637" y="0"/>
                    </a:cubicBezTo>
                    <a:close/>
                  </a:path>
                </a:pathLst>
              </a:custGeom>
              <a:solidFill>
                <a:srgbClr val="FFF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2" name="Google Shape;19172;p44">
                <a:extLst>
                  <a:ext uri="{FF2B5EF4-FFF2-40B4-BE49-F238E27FC236}">
                    <a16:creationId xmlns:a16="http://schemas.microsoft.com/office/drawing/2014/main" id="{77182382-F92C-EC1A-20F0-18D6491DE1EB}"/>
                  </a:ext>
                </a:extLst>
              </p:cNvPr>
              <p:cNvSpPr/>
              <p:nvPr/>
            </p:nvSpPr>
            <p:spPr>
              <a:xfrm>
                <a:off x="6344158" y="2059500"/>
                <a:ext cx="27685" cy="32539"/>
              </a:xfrm>
              <a:custGeom>
                <a:avLst/>
                <a:gdLst/>
                <a:ahLst/>
                <a:cxnLst/>
                <a:rect l="l" t="t" r="r" b="b"/>
                <a:pathLst>
                  <a:path w="867" h="1019" extrusionOk="0">
                    <a:moveTo>
                      <a:pt x="281" y="0"/>
                    </a:moveTo>
                    <a:lnTo>
                      <a:pt x="220" y="34"/>
                    </a:lnTo>
                    <a:cubicBezTo>
                      <a:pt x="220" y="34"/>
                      <a:pt x="642" y="862"/>
                      <a:pt x="22" y="862"/>
                    </a:cubicBezTo>
                    <a:cubicBezTo>
                      <a:pt x="15" y="862"/>
                      <a:pt x="8" y="862"/>
                      <a:pt x="1" y="862"/>
                    </a:cubicBezTo>
                    <a:lnTo>
                      <a:pt x="1" y="862"/>
                    </a:lnTo>
                    <a:cubicBezTo>
                      <a:pt x="1" y="862"/>
                      <a:pt x="46" y="1019"/>
                      <a:pt x="259" y="1019"/>
                    </a:cubicBezTo>
                    <a:cubicBezTo>
                      <a:pt x="336" y="1019"/>
                      <a:pt x="436" y="998"/>
                      <a:pt x="564" y="941"/>
                    </a:cubicBezTo>
                    <a:cubicBezTo>
                      <a:pt x="866" y="809"/>
                      <a:pt x="281" y="0"/>
                      <a:pt x="281" y="0"/>
                    </a:cubicBezTo>
                    <a:close/>
                  </a:path>
                </a:pathLst>
              </a:custGeom>
              <a:solidFill>
                <a:srgbClr val="FFF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3" name="Google Shape;19173;p44">
                <a:extLst>
                  <a:ext uri="{FF2B5EF4-FFF2-40B4-BE49-F238E27FC236}">
                    <a16:creationId xmlns:a16="http://schemas.microsoft.com/office/drawing/2014/main" id="{B06EEAE3-13B1-15BF-83CA-96E8342D888C}"/>
                  </a:ext>
                </a:extLst>
              </p:cNvPr>
              <p:cNvSpPr/>
              <p:nvPr/>
            </p:nvSpPr>
            <p:spPr>
              <a:xfrm>
                <a:off x="6407448" y="2248988"/>
                <a:ext cx="6386" cy="9707"/>
              </a:xfrm>
              <a:custGeom>
                <a:avLst/>
                <a:gdLst/>
                <a:ahLst/>
                <a:cxnLst/>
                <a:rect l="l" t="t" r="r" b="b"/>
                <a:pathLst>
                  <a:path w="200" h="304" extrusionOk="0">
                    <a:moveTo>
                      <a:pt x="7" y="1"/>
                    </a:moveTo>
                    <a:cubicBezTo>
                      <a:pt x="7" y="1"/>
                      <a:pt x="0" y="303"/>
                      <a:pt x="6" y="303"/>
                    </a:cubicBezTo>
                    <a:cubicBezTo>
                      <a:pt x="6" y="303"/>
                      <a:pt x="7" y="302"/>
                      <a:pt x="7" y="300"/>
                    </a:cubicBezTo>
                    <a:cubicBezTo>
                      <a:pt x="15" y="262"/>
                      <a:pt x="185" y="269"/>
                      <a:pt x="192" y="198"/>
                    </a:cubicBezTo>
                    <a:cubicBezTo>
                      <a:pt x="200" y="126"/>
                      <a:pt x="49" y="69"/>
                      <a:pt x="7"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4" name="Google Shape;19174;p44">
                <a:extLst>
                  <a:ext uri="{FF2B5EF4-FFF2-40B4-BE49-F238E27FC236}">
                    <a16:creationId xmlns:a16="http://schemas.microsoft.com/office/drawing/2014/main" id="{A8824DD6-D413-9469-79DF-33D1C3B4AE33}"/>
                  </a:ext>
                </a:extLst>
              </p:cNvPr>
              <p:cNvSpPr/>
              <p:nvPr/>
            </p:nvSpPr>
            <p:spPr>
              <a:xfrm>
                <a:off x="6442893" y="2243559"/>
                <a:ext cx="5588" cy="13923"/>
              </a:xfrm>
              <a:custGeom>
                <a:avLst/>
                <a:gdLst/>
                <a:ahLst/>
                <a:cxnLst/>
                <a:rect l="l" t="t" r="r" b="b"/>
                <a:pathLst>
                  <a:path w="175" h="436" extrusionOk="0">
                    <a:moveTo>
                      <a:pt x="69" y="1"/>
                    </a:moveTo>
                    <a:lnTo>
                      <a:pt x="12" y="186"/>
                    </a:lnTo>
                    <a:cubicBezTo>
                      <a:pt x="31" y="281"/>
                      <a:pt x="1" y="436"/>
                      <a:pt x="1" y="436"/>
                    </a:cubicBezTo>
                    <a:cubicBezTo>
                      <a:pt x="175" y="258"/>
                      <a:pt x="88" y="54"/>
                      <a:pt x="69" y="1"/>
                    </a:cubicBezTo>
                    <a:close/>
                  </a:path>
                </a:pathLst>
              </a:custGeom>
              <a:solidFill>
                <a:srgbClr val="5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5" name="Google Shape;19175;p44">
                <a:extLst>
                  <a:ext uri="{FF2B5EF4-FFF2-40B4-BE49-F238E27FC236}">
                    <a16:creationId xmlns:a16="http://schemas.microsoft.com/office/drawing/2014/main" id="{5A1D1254-173F-83CD-D85C-4F456331A6D8}"/>
                  </a:ext>
                </a:extLst>
              </p:cNvPr>
              <p:cNvSpPr/>
              <p:nvPr/>
            </p:nvSpPr>
            <p:spPr>
              <a:xfrm>
                <a:off x="6419838" y="2125728"/>
                <a:ext cx="21874" cy="8430"/>
              </a:xfrm>
              <a:custGeom>
                <a:avLst/>
                <a:gdLst/>
                <a:ahLst/>
                <a:cxnLst/>
                <a:rect l="l" t="t" r="r" b="b"/>
                <a:pathLst>
                  <a:path w="685" h="264" extrusionOk="0">
                    <a:moveTo>
                      <a:pt x="648" y="0"/>
                    </a:moveTo>
                    <a:cubicBezTo>
                      <a:pt x="572" y="0"/>
                      <a:pt x="369" y="152"/>
                      <a:pt x="315" y="172"/>
                    </a:cubicBezTo>
                    <a:cubicBezTo>
                      <a:pt x="250" y="194"/>
                      <a:pt x="1" y="228"/>
                      <a:pt x="73" y="259"/>
                    </a:cubicBezTo>
                    <a:cubicBezTo>
                      <a:pt x="80" y="261"/>
                      <a:pt x="98" y="263"/>
                      <a:pt x="124" y="263"/>
                    </a:cubicBezTo>
                    <a:cubicBezTo>
                      <a:pt x="264" y="263"/>
                      <a:pt x="629" y="215"/>
                      <a:pt x="674" y="58"/>
                    </a:cubicBezTo>
                    <a:cubicBezTo>
                      <a:pt x="685" y="16"/>
                      <a:pt x="673" y="0"/>
                      <a:pt x="648" y="0"/>
                    </a:cubicBez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6" name="Google Shape;19176;p44">
                <a:extLst>
                  <a:ext uri="{FF2B5EF4-FFF2-40B4-BE49-F238E27FC236}">
                    <a16:creationId xmlns:a16="http://schemas.microsoft.com/office/drawing/2014/main" id="{451451B4-1A5C-BD8E-FAC4-7B24E7FA9FD2}"/>
                  </a:ext>
                </a:extLst>
              </p:cNvPr>
              <p:cNvSpPr/>
              <p:nvPr/>
            </p:nvSpPr>
            <p:spPr>
              <a:xfrm>
                <a:off x="6444234" y="2056818"/>
                <a:ext cx="11368" cy="17084"/>
              </a:xfrm>
              <a:custGeom>
                <a:avLst/>
                <a:gdLst/>
                <a:ahLst/>
                <a:cxnLst/>
                <a:rect l="l" t="t" r="r" b="b"/>
                <a:pathLst>
                  <a:path w="356" h="535" extrusionOk="0">
                    <a:moveTo>
                      <a:pt x="28" y="1"/>
                    </a:moveTo>
                    <a:cubicBezTo>
                      <a:pt x="0" y="1"/>
                      <a:pt x="67" y="205"/>
                      <a:pt x="156" y="334"/>
                    </a:cubicBezTo>
                    <a:lnTo>
                      <a:pt x="328" y="506"/>
                    </a:lnTo>
                    <a:lnTo>
                      <a:pt x="328" y="506"/>
                    </a:lnTo>
                    <a:cubicBezTo>
                      <a:pt x="217" y="375"/>
                      <a:pt x="108" y="22"/>
                      <a:pt x="31" y="1"/>
                    </a:cubicBezTo>
                    <a:cubicBezTo>
                      <a:pt x="30" y="1"/>
                      <a:pt x="29" y="1"/>
                      <a:pt x="28" y="1"/>
                    </a:cubicBezTo>
                    <a:close/>
                    <a:moveTo>
                      <a:pt x="328" y="506"/>
                    </a:moveTo>
                    <a:cubicBezTo>
                      <a:pt x="337" y="517"/>
                      <a:pt x="347" y="526"/>
                      <a:pt x="356" y="534"/>
                    </a:cubicBezTo>
                    <a:lnTo>
                      <a:pt x="328" y="506"/>
                    </a:lnTo>
                    <a:close/>
                  </a:path>
                </a:pathLst>
              </a:custGeom>
              <a:solidFill>
                <a:srgbClr val="D8C1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7" name="Google Shape;19177;p44">
                <a:extLst>
                  <a:ext uri="{FF2B5EF4-FFF2-40B4-BE49-F238E27FC236}">
                    <a16:creationId xmlns:a16="http://schemas.microsoft.com/office/drawing/2014/main" id="{DB4537B9-89AA-8A8F-2A6C-A2708139C3C5}"/>
                  </a:ext>
                </a:extLst>
              </p:cNvPr>
              <p:cNvSpPr/>
              <p:nvPr/>
            </p:nvSpPr>
            <p:spPr>
              <a:xfrm>
                <a:off x="6431333" y="1952015"/>
                <a:ext cx="10410" cy="5460"/>
              </a:xfrm>
              <a:custGeom>
                <a:avLst/>
                <a:gdLst/>
                <a:ahLst/>
                <a:cxnLst/>
                <a:rect l="l" t="t" r="r" b="b"/>
                <a:pathLst>
                  <a:path w="326" h="171" extrusionOk="0">
                    <a:moveTo>
                      <a:pt x="80" y="0"/>
                    </a:moveTo>
                    <a:cubicBezTo>
                      <a:pt x="73" y="0"/>
                      <a:pt x="66" y="1"/>
                      <a:pt x="61" y="2"/>
                    </a:cubicBezTo>
                    <a:cubicBezTo>
                      <a:pt x="8" y="13"/>
                      <a:pt x="0" y="104"/>
                      <a:pt x="11" y="119"/>
                    </a:cubicBezTo>
                    <a:cubicBezTo>
                      <a:pt x="51" y="156"/>
                      <a:pt x="192" y="170"/>
                      <a:pt x="250" y="170"/>
                    </a:cubicBezTo>
                    <a:cubicBezTo>
                      <a:pt x="264" y="170"/>
                      <a:pt x="273" y="170"/>
                      <a:pt x="276" y="168"/>
                    </a:cubicBezTo>
                    <a:cubicBezTo>
                      <a:pt x="325" y="142"/>
                      <a:pt x="306" y="77"/>
                      <a:pt x="302" y="59"/>
                    </a:cubicBezTo>
                    <a:cubicBezTo>
                      <a:pt x="296" y="42"/>
                      <a:pt x="149" y="0"/>
                      <a:pt x="80" y="0"/>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8" name="Google Shape;19178;p44">
                <a:extLst>
                  <a:ext uri="{FF2B5EF4-FFF2-40B4-BE49-F238E27FC236}">
                    <a16:creationId xmlns:a16="http://schemas.microsoft.com/office/drawing/2014/main" id="{72CD7426-7A09-9757-716E-D7541F08ADEC}"/>
                  </a:ext>
                </a:extLst>
              </p:cNvPr>
              <p:cNvSpPr/>
              <p:nvPr/>
            </p:nvSpPr>
            <p:spPr>
              <a:xfrm>
                <a:off x="6414058" y="1952910"/>
                <a:ext cx="12454" cy="7153"/>
              </a:xfrm>
              <a:custGeom>
                <a:avLst/>
                <a:gdLst/>
                <a:ahLst/>
                <a:cxnLst/>
                <a:rect l="l" t="t" r="r" b="b"/>
                <a:pathLst>
                  <a:path w="390" h="224" extrusionOk="0">
                    <a:moveTo>
                      <a:pt x="314" y="0"/>
                    </a:moveTo>
                    <a:cubicBezTo>
                      <a:pt x="313" y="0"/>
                      <a:pt x="312" y="0"/>
                      <a:pt x="310" y="0"/>
                    </a:cubicBezTo>
                    <a:cubicBezTo>
                      <a:pt x="246" y="0"/>
                      <a:pt x="31" y="95"/>
                      <a:pt x="23" y="118"/>
                    </a:cubicBezTo>
                    <a:cubicBezTo>
                      <a:pt x="16" y="136"/>
                      <a:pt x="1" y="208"/>
                      <a:pt x="57" y="223"/>
                    </a:cubicBezTo>
                    <a:cubicBezTo>
                      <a:pt x="58" y="223"/>
                      <a:pt x="59" y="224"/>
                      <a:pt x="60" y="224"/>
                    </a:cubicBezTo>
                    <a:cubicBezTo>
                      <a:pt x="94" y="224"/>
                      <a:pt x="320" y="165"/>
                      <a:pt x="375" y="106"/>
                    </a:cubicBezTo>
                    <a:cubicBezTo>
                      <a:pt x="390" y="91"/>
                      <a:pt x="375" y="0"/>
                      <a:pt x="314" y="0"/>
                    </a:cubicBezTo>
                    <a:close/>
                  </a:path>
                </a:pathLst>
              </a:custGeom>
              <a:solidFill>
                <a:srgbClr val="8249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9" name="Google Shape;19179;p44">
                <a:extLst>
                  <a:ext uri="{FF2B5EF4-FFF2-40B4-BE49-F238E27FC236}">
                    <a16:creationId xmlns:a16="http://schemas.microsoft.com/office/drawing/2014/main" id="{7F7634AF-596F-366E-BA91-FFE45CE8A94C}"/>
                  </a:ext>
                </a:extLst>
              </p:cNvPr>
              <p:cNvSpPr/>
              <p:nvPr/>
            </p:nvSpPr>
            <p:spPr>
              <a:xfrm>
                <a:off x="6424564" y="1983693"/>
                <a:ext cx="12102" cy="8366"/>
              </a:xfrm>
              <a:custGeom>
                <a:avLst/>
                <a:gdLst/>
                <a:ahLst/>
                <a:cxnLst/>
                <a:rect l="l" t="t" r="r" b="b"/>
                <a:pathLst>
                  <a:path w="379" h="262" extrusionOk="0">
                    <a:moveTo>
                      <a:pt x="57" y="0"/>
                    </a:moveTo>
                    <a:cubicBezTo>
                      <a:pt x="57" y="0"/>
                      <a:pt x="0" y="250"/>
                      <a:pt x="201" y="261"/>
                    </a:cubicBezTo>
                    <a:cubicBezTo>
                      <a:pt x="204" y="261"/>
                      <a:pt x="207" y="261"/>
                      <a:pt x="210" y="261"/>
                    </a:cubicBezTo>
                    <a:cubicBezTo>
                      <a:pt x="364" y="261"/>
                      <a:pt x="375" y="75"/>
                      <a:pt x="378" y="38"/>
                    </a:cubicBezTo>
                    <a:lnTo>
                      <a:pt x="57" y="0"/>
                    </a:lnTo>
                    <a:close/>
                  </a:path>
                </a:pathLst>
              </a:custGeom>
              <a:solidFill>
                <a:srgbClr val="4F21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0" name="Google Shape;19180;p44">
                <a:extLst>
                  <a:ext uri="{FF2B5EF4-FFF2-40B4-BE49-F238E27FC236}">
                    <a16:creationId xmlns:a16="http://schemas.microsoft.com/office/drawing/2014/main" id="{B259C958-337B-0FC5-EC5D-C74808BCBB67}"/>
                  </a:ext>
                </a:extLst>
              </p:cNvPr>
              <p:cNvSpPr/>
              <p:nvPr/>
            </p:nvSpPr>
            <p:spPr>
              <a:xfrm>
                <a:off x="6427565" y="1992889"/>
                <a:ext cx="5460" cy="1820"/>
              </a:xfrm>
              <a:custGeom>
                <a:avLst/>
                <a:gdLst/>
                <a:ahLst/>
                <a:cxnLst/>
                <a:rect l="l" t="t" r="r" b="b"/>
                <a:pathLst>
                  <a:path w="171" h="57" extrusionOk="0">
                    <a:moveTo>
                      <a:pt x="8" y="0"/>
                    </a:moveTo>
                    <a:cubicBezTo>
                      <a:pt x="6" y="0"/>
                      <a:pt x="5" y="1"/>
                      <a:pt x="5" y="3"/>
                    </a:cubicBezTo>
                    <a:cubicBezTo>
                      <a:pt x="1" y="18"/>
                      <a:pt x="35" y="52"/>
                      <a:pt x="80" y="56"/>
                    </a:cubicBezTo>
                    <a:cubicBezTo>
                      <a:pt x="83" y="56"/>
                      <a:pt x="87" y="57"/>
                      <a:pt x="90" y="57"/>
                    </a:cubicBezTo>
                    <a:cubicBezTo>
                      <a:pt x="134" y="57"/>
                      <a:pt x="167" y="33"/>
                      <a:pt x="171" y="18"/>
                    </a:cubicBezTo>
                    <a:cubicBezTo>
                      <a:pt x="171" y="15"/>
                      <a:pt x="168" y="14"/>
                      <a:pt x="162" y="14"/>
                    </a:cubicBezTo>
                    <a:cubicBezTo>
                      <a:pt x="150" y="14"/>
                      <a:pt x="126" y="19"/>
                      <a:pt x="100" y="19"/>
                    </a:cubicBezTo>
                    <a:cubicBezTo>
                      <a:pt x="95" y="19"/>
                      <a:pt x="89" y="19"/>
                      <a:pt x="84" y="18"/>
                    </a:cubicBezTo>
                    <a:cubicBezTo>
                      <a:pt x="48" y="15"/>
                      <a:pt x="18" y="0"/>
                      <a:pt x="8" y="0"/>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1" name="Google Shape;19181;p44">
                <a:extLst>
                  <a:ext uri="{FF2B5EF4-FFF2-40B4-BE49-F238E27FC236}">
                    <a16:creationId xmlns:a16="http://schemas.microsoft.com/office/drawing/2014/main" id="{6D03A04D-6778-C477-4AD5-08F067BC72E0}"/>
                  </a:ext>
                </a:extLst>
              </p:cNvPr>
              <p:cNvSpPr/>
              <p:nvPr/>
            </p:nvSpPr>
            <p:spPr>
              <a:xfrm>
                <a:off x="6426959" y="1984044"/>
                <a:ext cx="8973" cy="4023"/>
              </a:xfrm>
              <a:custGeom>
                <a:avLst/>
                <a:gdLst/>
                <a:ahLst/>
                <a:cxnLst/>
                <a:rect l="l" t="t" r="r" b="b"/>
                <a:pathLst>
                  <a:path w="281" h="126" extrusionOk="0">
                    <a:moveTo>
                      <a:pt x="1" y="1"/>
                    </a:moveTo>
                    <a:lnTo>
                      <a:pt x="5" y="91"/>
                    </a:lnTo>
                    <a:lnTo>
                      <a:pt x="258" y="125"/>
                    </a:lnTo>
                    <a:lnTo>
                      <a:pt x="281" y="27"/>
                    </a:lnTo>
                    <a:lnTo>
                      <a:pt x="1" y="1"/>
                    </a:lnTo>
                    <a:close/>
                  </a:path>
                </a:pathLst>
              </a:custGeom>
              <a:solidFill>
                <a:srgbClr val="FFEF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2" name="Google Shape;19182;p44">
                <a:extLst>
                  <a:ext uri="{FF2B5EF4-FFF2-40B4-BE49-F238E27FC236}">
                    <a16:creationId xmlns:a16="http://schemas.microsoft.com/office/drawing/2014/main" id="{55ADA157-6E5B-ECB5-D8DC-71FCFA879919}"/>
                  </a:ext>
                </a:extLst>
              </p:cNvPr>
              <p:cNvSpPr/>
              <p:nvPr/>
            </p:nvSpPr>
            <p:spPr>
              <a:xfrm>
                <a:off x="6419742" y="1962202"/>
                <a:ext cx="5205" cy="8111"/>
              </a:xfrm>
              <a:custGeom>
                <a:avLst/>
                <a:gdLst/>
                <a:ahLst/>
                <a:cxnLst/>
                <a:rect l="l" t="t" r="r" b="b"/>
                <a:pathLst>
                  <a:path w="163" h="254" extrusionOk="0">
                    <a:moveTo>
                      <a:pt x="72" y="0"/>
                    </a:moveTo>
                    <a:cubicBezTo>
                      <a:pt x="32" y="0"/>
                      <a:pt x="0" y="52"/>
                      <a:pt x="4" y="121"/>
                    </a:cubicBezTo>
                    <a:cubicBezTo>
                      <a:pt x="8" y="189"/>
                      <a:pt x="46" y="250"/>
                      <a:pt x="91" y="254"/>
                    </a:cubicBezTo>
                    <a:cubicBezTo>
                      <a:pt x="92" y="254"/>
                      <a:pt x="94" y="254"/>
                      <a:pt x="95" y="254"/>
                    </a:cubicBezTo>
                    <a:cubicBezTo>
                      <a:pt x="134" y="254"/>
                      <a:pt x="163" y="202"/>
                      <a:pt x="159" y="136"/>
                    </a:cubicBezTo>
                    <a:cubicBezTo>
                      <a:pt x="155" y="65"/>
                      <a:pt x="121" y="4"/>
                      <a:pt x="76" y="0"/>
                    </a:cubicBezTo>
                    <a:cubicBezTo>
                      <a:pt x="74" y="0"/>
                      <a:pt x="73" y="0"/>
                      <a:pt x="72" y="0"/>
                    </a:cubicBezTo>
                    <a:close/>
                  </a:path>
                </a:pathLst>
              </a:custGeom>
              <a:solidFill>
                <a:srgbClr val="543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3" name="Google Shape;19183;p44">
                <a:extLst>
                  <a:ext uri="{FF2B5EF4-FFF2-40B4-BE49-F238E27FC236}">
                    <a16:creationId xmlns:a16="http://schemas.microsoft.com/office/drawing/2014/main" id="{75E5E29E-9206-351B-090B-492323876E4C}"/>
                  </a:ext>
                </a:extLst>
              </p:cNvPr>
              <p:cNvSpPr/>
              <p:nvPr/>
            </p:nvSpPr>
            <p:spPr>
              <a:xfrm>
                <a:off x="6320017" y="2023417"/>
                <a:ext cx="12581" cy="12198"/>
              </a:xfrm>
              <a:custGeom>
                <a:avLst/>
                <a:gdLst/>
                <a:ahLst/>
                <a:cxnLst/>
                <a:rect l="l" t="t" r="r" b="b"/>
                <a:pathLst>
                  <a:path w="394" h="382" extrusionOk="0">
                    <a:moveTo>
                      <a:pt x="177" y="1"/>
                    </a:moveTo>
                    <a:cubicBezTo>
                      <a:pt x="127" y="1"/>
                      <a:pt x="84" y="32"/>
                      <a:pt x="61" y="68"/>
                    </a:cubicBezTo>
                    <a:cubicBezTo>
                      <a:pt x="1" y="170"/>
                      <a:pt x="262" y="268"/>
                      <a:pt x="318" y="382"/>
                    </a:cubicBezTo>
                    <a:lnTo>
                      <a:pt x="394" y="314"/>
                    </a:lnTo>
                    <a:cubicBezTo>
                      <a:pt x="344" y="74"/>
                      <a:pt x="253" y="1"/>
                      <a:pt x="177"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4" name="Google Shape;19184;p44">
                <a:extLst>
                  <a:ext uri="{FF2B5EF4-FFF2-40B4-BE49-F238E27FC236}">
                    <a16:creationId xmlns:a16="http://schemas.microsoft.com/office/drawing/2014/main" id="{02E816A0-EAB8-3A71-088F-03C0AF55413F}"/>
                  </a:ext>
                </a:extLst>
              </p:cNvPr>
              <p:cNvSpPr/>
              <p:nvPr/>
            </p:nvSpPr>
            <p:spPr>
              <a:xfrm>
                <a:off x="6319410" y="2020032"/>
                <a:ext cx="11783" cy="10282"/>
              </a:xfrm>
              <a:custGeom>
                <a:avLst/>
                <a:gdLst/>
                <a:ahLst/>
                <a:cxnLst/>
                <a:rect l="l" t="t" r="r" b="b"/>
                <a:pathLst>
                  <a:path w="369" h="322" extrusionOk="0">
                    <a:moveTo>
                      <a:pt x="105" y="1"/>
                    </a:moveTo>
                    <a:cubicBezTo>
                      <a:pt x="99" y="1"/>
                      <a:pt x="95" y="2"/>
                      <a:pt x="92" y="4"/>
                    </a:cubicBezTo>
                    <a:cubicBezTo>
                      <a:pt x="42" y="34"/>
                      <a:pt x="1" y="182"/>
                      <a:pt x="46" y="238"/>
                    </a:cubicBezTo>
                    <a:cubicBezTo>
                      <a:pt x="72" y="268"/>
                      <a:pt x="140" y="322"/>
                      <a:pt x="211" y="322"/>
                    </a:cubicBezTo>
                    <a:cubicBezTo>
                      <a:pt x="256" y="322"/>
                      <a:pt x="302" y="300"/>
                      <a:pt x="337" y="234"/>
                    </a:cubicBezTo>
                    <a:cubicBezTo>
                      <a:pt x="369" y="175"/>
                      <a:pt x="172" y="1"/>
                      <a:pt x="105"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5" name="Google Shape;19185;p44">
                <a:extLst>
                  <a:ext uri="{FF2B5EF4-FFF2-40B4-BE49-F238E27FC236}">
                    <a16:creationId xmlns:a16="http://schemas.microsoft.com/office/drawing/2014/main" id="{64385797-139A-47D8-7D83-521695F5EE7A}"/>
                  </a:ext>
                </a:extLst>
              </p:cNvPr>
              <p:cNvSpPr/>
              <p:nvPr/>
            </p:nvSpPr>
            <p:spPr>
              <a:xfrm>
                <a:off x="6325701" y="2014348"/>
                <a:ext cx="4502" cy="12933"/>
              </a:xfrm>
              <a:custGeom>
                <a:avLst/>
                <a:gdLst/>
                <a:ahLst/>
                <a:cxnLst/>
                <a:rect l="l" t="t" r="r" b="b"/>
                <a:pathLst>
                  <a:path w="141" h="405" extrusionOk="0">
                    <a:moveTo>
                      <a:pt x="63" y="0"/>
                    </a:moveTo>
                    <a:cubicBezTo>
                      <a:pt x="30" y="0"/>
                      <a:pt x="1" y="138"/>
                      <a:pt x="12" y="246"/>
                    </a:cubicBezTo>
                    <a:cubicBezTo>
                      <a:pt x="22" y="343"/>
                      <a:pt x="64" y="404"/>
                      <a:pt x="97" y="404"/>
                    </a:cubicBezTo>
                    <a:cubicBezTo>
                      <a:pt x="102" y="404"/>
                      <a:pt x="106" y="403"/>
                      <a:pt x="110" y="401"/>
                    </a:cubicBezTo>
                    <a:cubicBezTo>
                      <a:pt x="140" y="378"/>
                      <a:pt x="125" y="310"/>
                      <a:pt x="91" y="212"/>
                    </a:cubicBezTo>
                    <a:cubicBezTo>
                      <a:pt x="61" y="118"/>
                      <a:pt x="102" y="0"/>
                      <a:pt x="65" y="0"/>
                    </a:cubicBezTo>
                    <a:cubicBezTo>
                      <a:pt x="64" y="0"/>
                      <a:pt x="64" y="0"/>
                      <a:pt x="63"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6" name="Google Shape;19186;p44">
                <a:extLst>
                  <a:ext uri="{FF2B5EF4-FFF2-40B4-BE49-F238E27FC236}">
                    <a16:creationId xmlns:a16="http://schemas.microsoft.com/office/drawing/2014/main" id="{C7AB129A-E2F3-1EEB-AE66-E7CCFDB1273D}"/>
                  </a:ext>
                </a:extLst>
              </p:cNvPr>
              <p:cNvSpPr/>
              <p:nvPr/>
            </p:nvSpPr>
            <p:spPr>
              <a:xfrm>
                <a:off x="6318452" y="2013613"/>
                <a:ext cx="8590" cy="8845"/>
              </a:xfrm>
              <a:custGeom>
                <a:avLst/>
                <a:gdLst/>
                <a:ahLst/>
                <a:cxnLst/>
                <a:rect l="l" t="t" r="r" b="b"/>
                <a:pathLst>
                  <a:path w="269" h="277" extrusionOk="0">
                    <a:moveTo>
                      <a:pt x="25" y="0"/>
                    </a:moveTo>
                    <a:cubicBezTo>
                      <a:pt x="22" y="0"/>
                      <a:pt x="19" y="2"/>
                      <a:pt x="16" y="5"/>
                    </a:cubicBezTo>
                    <a:cubicBezTo>
                      <a:pt x="1" y="23"/>
                      <a:pt x="16" y="80"/>
                      <a:pt x="72" y="152"/>
                    </a:cubicBezTo>
                    <a:cubicBezTo>
                      <a:pt x="122" y="218"/>
                      <a:pt x="207" y="276"/>
                      <a:pt x="240" y="276"/>
                    </a:cubicBezTo>
                    <a:cubicBezTo>
                      <a:pt x="244" y="276"/>
                      <a:pt x="248" y="275"/>
                      <a:pt x="250" y="273"/>
                    </a:cubicBezTo>
                    <a:cubicBezTo>
                      <a:pt x="269" y="254"/>
                      <a:pt x="178" y="178"/>
                      <a:pt x="122" y="103"/>
                    </a:cubicBezTo>
                    <a:cubicBezTo>
                      <a:pt x="74" y="42"/>
                      <a:pt x="45" y="0"/>
                      <a:pt x="25" y="0"/>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7" name="Google Shape;19187;p44">
                <a:extLst>
                  <a:ext uri="{FF2B5EF4-FFF2-40B4-BE49-F238E27FC236}">
                    <a16:creationId xmlns:a16="http://schemas.microsoft.com/office/drawing/2014/main" id="{75E27DF0-8D9E-55E0-22F3-973F36973B0B}"/>
                  </a:ext>
                </a:extLst>
              </p:cNvPr>
              <p:cNvSpPr/>
              <p:nvPr/>
            </p:nvSpPr>
            <p:spPr>
              <a:xfrm>
                <a:off x="6315195" y="2016136"/>
                <a:ext cx="8494" cy="7919"/>
              </a:xfrm>
              <a:custGeom>
                <a:avLst/>
                <a:gdLst/>
                <a:ahLst/>
                <a:cxnLst/>
                <a:rect l="l" t="t" r="r" b="b"/>
                <a:pathLst>
                  <a:path w="266" h="248" extrusionOk="0">
                    <a:moveTo>
                      <a:pt x="23" y="1"/>
                    </a:moveTo>
                    <a:cubicBezTo>
                      <a:pt x="20" y="1"/>
                      <a:pt x="18" y="2"/>
                      <a:pt x="16" y="5"/>
                    </a:cubicBezTo>
                    <a:cubicBezTo>
                      <a:pt x="1" y="28"/>
                      <a:pt x="38" y="118"/>
                      <a:pt x="110" y="179"/>
                    </a:cubicBezTo>
                    <a:cubicBezTo>
                      <a:pt x="162" y="222"/>
                      <a:pt x="207" y="247"/>
                      <a:pt x="232" y="247"/>
                    </a:cubicBezTo>
                    <a:cubicBezTo>
                      <a:pt x="240" y="247"/>
                      <a:pt x="246" y="245"/>
                      <a:pt x="250" y="239"/>
                    </a:cubicBezTo>
                    <a:cubicBezTo>
                      <a:pt x="265" y="217"/>
                      <a:pt x="224" y="171"/>
                      <a:pt x="156" y="115"/>
                    </a:cubicBezTo>
                    <a:cubicBezTo>
                      <a:pt x="93" y="65"/>
                      <a:pt x="44" y="1"/>
                      <a:pt x="23"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8" name="Google Shape;19188;p44">
                <a:extLst>
                  <a:ext uri="{FF2B5EF4-FFF2-40B4-BE49-F238E27FC236}">
                    <a16:creationId xmlns:a16="http://schemas.microsoft.com/office/drawing/2014/main" id="{6B020ACC-734B-03FA-0D08-CBDEA194D963}"/>
                  </a:ext>
                </a:extLst>
              </p:cNvPr>
              <p:cNvSpPr/>
              <p:nvPr/>
            </p:nvSpPr>
            <p:spPr>
              <a:xfrm>
                <a:off x="6315801" y="2021533"/>
                <a:ext cx="7983" cy="7408"/>
              </a:xfrm>
              <a:custGeom>
                <a:avLst/>
                <a:gdLst/>
                <a:ahLst/>
                <a:cxnLst/>
                <a:rect l="l" t="t" r="r" b="b"/>
                <a:pathLst>
                  <a:path w="250" h="232" extrusionOk="0">
                    <a:moveTo>
                      <a:pt x="25" y="1"/>
                    </a:moveTo>
                    <a:cubicBezTo>
                      <a:pt x="21" y="1"/>
                      <a:pt x="18" y="2"/>
                      <a:pt x="16" y="6"/>
                    </a:cubicBezTo>
                    <a:cubicBezTo>
                      <a:pt x="0" y="25"/>
                      <a:pt x="27" y="82"/>
                      <a:pt x="95" y="142"/>
                    </a:cubicBezTo>
                    <a:cubicBezTo>
                      <a:pt x="150" y="194"/>
                      <a:pt x="198" y="231"/>
                      <a:pt x="222" y="231"/>
                    </a:cubicBezTo>
                    <a:cubicBezTo>
                      <a:pt x="228" y="231"/>
                      <a:pt x="232" y="230"/>
                      <a:pt x="235" y="225"/>
                    </a:cubicBezTo>
                    <a:cubicBezTo>
                      <a:pt x="250" y="203"/>
                      <a:pt x="205" y="157"/>
                      <a:pt x="137" y="97"/>
                    </a:cubicBezTo>
                    <a:cubicBezTo>
                      <a:pt x="80" y="46"/>
                      <a:pt x="44" y="1"/>
                      <a:pt x="25" y="1"/>
                    </a:cubicBezTo>
                    <a:close/>
                  </a:path>
                </a:pathLst>
              </a:custGeom>
              <a:solidFill>
                <a:srgbClr val="FFC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9" name="Google Shape;19189;p44">
                <a:extLst>
                  <a:ext uri="{FF2B5EF4-FFF2-40B4-BE49-F238E27FC236}">
                    <a16:creationId xmlns:a16="http://schemas.microsoft.com/office/drawing/2014/main" id="{34CF549E-B4D3-6259-19D1-27484BAF498A}"/>
                  </a:ext>
                </a:extLst>
              </p:cNvPr>
              <p:cNvSpPr/>
              <p:nvPr/>
            </p:nvSpPr>
            <p:spPr>
              <a:xfrm>
                <a:off x="6420827" y="2139044"/>
                <a:ext cx="5333" cy="18840"/>
              </a:xfrm>
              <a:custGeom>
                <a:avLst/>
                <a:gdLst/>
                <a:ahLst/>
                <a:cxnLst/>
                <a:rect l="l" t="t" r="r" b="b"/>
                <a:pathLst>
                  <a:path w="167" h="590" extrusionOk="0">
                    <a:moveTo>
                      <a:pt x="151" y="0"/>
                    </a:moveTo>
                    <a:cubicBezTo>
                      <a:pt x="144" y="4"/>
                      <a:pt x="27" y="80"/>
                      <a:pt x="8" y="163"/>
                    </a:cubicBezTo>
                    <a:cubicBezTo>
                      <a:pt x="0" y="208"/>
                      <a:pt x="19" y="265"/>
                      <a:pt x="42" y="325"/>
                    </a:cubicBezTo>
                    <a:cubicBezTo>
                      <a:pt x="72" y="420"/>
                      <a:pt x="106" y="514"/>
                      <a:pt x="46" y="571"/>
                    </a:cubicBezTo>
                    <a:lnTo>
                      <a:pt x="64" y="590"/>
                    </a:lnTo>
                    <a:cubicBezTo>
                      <a:pt x="140" y="526"/>
                      <a:pt x="102" y="412"/>
                      <a:pt x="68" y="318"/>
                    </a:cubicBezTo>
                    <a:cubicBezTo>
                      <a:pt x="49" y="257"/>
                      <a:pt x="30" y="204"/>
                      <a:pt x="38" y="170"/>
                    </a:cubicBezTo>
                    <a:cubicBezTo>
                      <a:pt x="53" y="99"/>
                      <a:pt x="163" y="27"/>
                      <a:pt x="167" y="27"/>
                    </a:cubicBezTo>
                    <a:lnTo>
                      <a:pt x="151" y="0"/>
                    </a:lnTo>
                    <a:close/>
                  </a:path>
                </a:pathLst>
              </a:custGeom>
              <a:solidFill>
                <a:srgbClr val="E2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0" name="Google Shape;19190;p44">
                <a:extLst>
                  <a:ext uri="{FF2B5EF4-FFF2-40B4-BE49-F238E27FC236}">
                    <a16:creationId xmlns:a16="http://schemas.microsoft.com/office/drawing/2014/main" id="{0DE7CB8B-A666-0F26-8B26-CB3C39513658}"/>
                  </a:ext>
                </a:extLst>
              </p:cNvPr>
              <p:cNvSpPr/>
              <p:nvPr/>
            </p:nvSpPr>
            <p:spPr>
              <a:xfrm>
                <a:off x="6425298" y="2139268"/>
                <a:ext cx="8462" cy="17659"/>
              </a:xfrm>
              <a:custGeom>
                <a:avLst/>
                <a:gdLst/>
                <a:ahLst/>
                <a:cxnLst/>
                <a:rect l="l" t="t" r="r" b="b"/>
                <a:pathLst>
                  <a:path w="265" h="553" extrusionOk="0">
                    <a:moveTo>
                      <a:pt x="15" y="1"/>
                    </a:moveTo>
                    <a:lnTo>
                      <a:pt x="0" y="31"/>
                    </a:lnTo>
                    <a:cubicBezTo>
                      <a:pt x="0" y="35"/>
                      <a:pt x="159" y="65"/>
                      <a:pt x="193" y="129"/>
                    </a:cubicBezTo>
                    <a:cubicBezTo>
                      <a:pt x="212" y="160"/>
                      <a:pt x="197" y="220"/>
                      <a:pt x="185" y="281"/>
                    </a:cubicBezTo>
                    <a:cubicBezTo>
                      <a:pt x="163" y="390"/>
                      <a:pt x="136" y="511"/>
                      <a:pt x="246" y="553"/>
                    </a:cubicBezTo>
                    <a:lnTo>
                      <a:pt x="265" y="522"/>
                    </a:lnTo>
                    <a:cubicBezTo>
                      <a:pt x="178" y="492"/>
                      <a:pt x="200" y="386"/>
                      <a:pt x="223" y="284"/>
                    </a:cubicBezTo>
                    <a:cubicBezTo>
                      <a:pt x="234" y="216"/>
                      <a:pt x="250" y="152"/>
                      <a:pt x="227" y="110"/>
                    </a:cubicBezTo>
                    <a:cubicBezTo>
                      <a:pt x="189" y="35"/>
                      <a:pt x="23" y="5"/>
                      <a:pt x="15" y="1"/>
                    </a:cubicBezTo>
                    <a:close/>
                  </a:path>
                </a:pathLst>
              </a:custGeom>
              <a:solidFill>
                <a:srgbClr val="E2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1" name="Google Shape;19191;p44">
                <a:extLst>
                  <a:ext uri="{FF2B5EF4-FFF2-40B4-BE49-F238E27FC236}">
                    <a16:creationId xmlns:a16="http://schemas.microsoft.com/office/drawing/2014/main" id="{196C4BB2-7D47-9D14-8C5F-8D0EBEBF1F76}"/>
                  </a:ext>
                </a:extLst>
              </p:cNvPr>
              <p:cNvSpPr/>
              <p:nvPr/>
            </p:nvSpPr>
            <p:spPr>
              <a:xfrm>
                <a:off x="6429737" y="1973538"/>
                <a:ext cx="9899" cy="7855"/>
              </a:xfrm>
              <a:custGeom>
                <a:avLst/>
                <a:gdLst/>
                <a:ahLst/>
                <a:cxnLst/>
                <a:rect l="l" t="t" r="r" b="b"/>
                <a:pathLst>
                  <a:path w="310" h="246" extrusionOk="0">
                    <a:moveTo>
                      <a:pt x="65" y="1"/>
                    </a:moveTo>
                    <a:cubicBezTo>
                      <a:pt x="65" y="8"/>
                      <a:pt x="61" y="16"/>
                      <a:pt x="61" y="23"/>
                    </a:cubicBezTo>
                    <a:cubicBezTo>
                      <a:pt x="154" y="116"/>
                      <a:pt x="216" y="212"/>
                      <a:pt x="68" y="212"/>
                    </a:cubicBezTo>
                    <a:cubicBezTo>
                      <a:pt x="53" y="212"/>
                      <a:pt x="36" y="211"/>
                      <a:pt x="16" y="209"/>
                    </a:cubicBezTo>
                    <a:cubicBezTo>
                      <a:pt x="12" y="216"/>
                      <a:pt x="8" y="224"/>
                      <a:pt x="1" y="231"/>
                    </a:cubicBezTo>
                    <a:cubicBezTo>
                      <a:pt x="54" y="241"/>
                      <a:pt x="96" y="245"/>
                      <a:pt x="129" y="245"/>
                    </a:cubicBezTo>
                    <a:cubicBezTo>
                      <a:pt x="310" y="245"/>
                      <a:pt x="181" y="107"/>
                      <a:pt x="65" y="1"/>
                    </a:cubicBezTo>
                    <a:close/>
                  </a:path>
                </a:pathLst>
              </a:custGeom>
              <a:solidFill>
                <a:srgbClr val="EF8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2" name="Google Shape;19192;p44">
                <a:extLst>
                  <a:ext uri="{FF2B5EF4-FFF2-40B4-BE49-F238E27FC236}">
                    <a16:creationId xmlns:a16="http://schemas.microsoft.com/office/drawing/2014/main" id="{F6B593F7-2B09-231F-8E31-CF925ECD8ED3}"/>
                  </a:ext>
                </a:extLst>
              </p:cNvPr>
              <p:cNvSpPr/>
              <p:nvPr/>
            </p:nvSpPr>
            <p:spPr>
              <a:xfrm>
                <a:off x="6429992" y="2051038"/>
                <a:ext cx="11272" cy="18010"/>
              </a:xfrm>
              <a:custGeom>
                <a:avLst/>
                <a:gdLst/>
                <a:ahLst/>
                <a:cxnLst/>
                <a:rect l="l" t="t" r="r" b="b"/>
                <a:pathLst>
                  <a:path w="353" h="564" extrusionOk="0">
                    <a:moveTo>
                      <a:pt x="0" y="1"/>
                    </a:moveTo>
                    <a:lnTo>
                      <a:pt x="4" y="159"/>
                    </a:lnTo>
                    <a:lnTo>
                      <a:pt x="171" y="171"/>
                    </a:lnTo>
                    <a:lnTo>
                      <a:pt x="171" y="190"/>
                    </a:lnTo>
                    <a:lnTo>
                      <a:pt x="57" y="526"/>
                    </a:lnTo>
                    <a:lnTo>
                      <a:pt x="57" y="564"/>
                    </a:lnTo>
                    <a:lnTo>
                      <a:pt x="201" y="564"/>
                    </a:lnTo>
                    <a:lnTo>
                      <a:pt x="341" y="182"/>
                    </a:lnTo>
                    <a:lnTo>
                      <a:pt x="352" y="31"/>
                    </a:lnTo>
                    <a:lnTo>
                      <a:pt x="0" y="1"/>
                    </a:lnTo>
                    <a:close/>
                  </a:path>
                </a:pathLst>
              </a:custGeom>
              <a:solidFill>
                <a:srgbClr val="A07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3" name="Google Shape;19193;p44">
                <a:extLst>
                  <a:ext uri="{FF2B5EF4-FFF2-40B4-BE49-F238E27FC236}">
                    <a16:creationId xmlns:a16="http://schemas.microsoft.com/office/drawing/2014/main" id="{FB199669-64B2-F7A7-1AD3-2E7B4EB59DD9}"/>
                  </a:ext>
                </a:extLst>
              </p:cNvPr>
              <p:cNvSpPr/>
              <p:nvPr/>
            </p:nvSpPr>
            <p:spPr>
              <a:xfrm>
                <a:off x="6414537" y="1944447"/>
                <a:ext cx="41927" cy="13060"/>
              </a:xfrm>
              <a:custGeom>
                <a:avLst/>
                <a:gdLst/>
                <a:ahLst/>
                <a:cxnLst/>
                <a:rect l="l" t="t" r="r" b="b"/>
                <a:pathLst>
                  <a:path w="1313" h="409" extrusionOk="0">
                    <a:moveTo>
                      <a:pt x="1297" y="1"/>
                    </a:moveTo>
                    <a:lnTo>
                      <a:pt x="1" y="167"/>
                    </a:lnTo>
                    <a:lnTo>
                      <a:pt x="80" y="409"/>
                    </a:lnTo>
                    <a:cubicBezTo>
                      <a:pt x="80" y="409"/>
                      <a:pt x="1312" y="65"/>
                      <a:pt x="1297" y="1"/>
                    </a:cubicBez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4" name="Google Shape;19194;p44">
                <a:extLst>
                  <a:ext uri="{FF2B5EF4-FFF2-40B4-BE49-F238E27FC236}">
                    <a16:creationId xmlns:a16="http://schemas.microsoft.com/office/drawing/2014/main" id="{AFB5992F-5407-AFED-518D-83460F44CF28}"/>
                  </a:ext>
                </a:extLst>
              </p:cNvPr>
              <p:cNvSpPr/>
              <p:nvPr/>
            </p:nvSpPr>
            <p:spPr>
              <a:xfrm>
                <a:off x="6370374" y="1939466"/>
                <a:ext cx="52178" cy="49112"/>
              </a:xfrm>
              <a:custGeom>
                <a:avLst/>
                <a:gdLst/>
                <a:ahLst/>
                <a:cxnLst/>
                <a:rect l="l" t="t" r="r" b="b"/>
                <a:pathLst>
                  <a:path w="1634" h="1538" extrusionOk="0">
                    <a:moveTo>
                      <a:pt x="1002" y="1"/>
                    </a:moveTo>
                    <a:cubicBezTo>
                      <a:pt x="889" y="1"/>
                      <a:pt x="767" y="23"/>
                      <a:pt x="650" y="58"/>
                    </a:cubicBezTo>
                    <a:cubicBezTo>
                      <a:pt x="287" y="164"/>
                      <a:pt x="0" y="474"/>
                      <a:pt x="102" y="864"/>
                    </a:cubicBezTo>
                    <a:cubicBezTo>
                      <a:pt x="122" y="947"/>
                      <a:pt x="294" y="1537"/>
                      <a:pt x="766" y="1537"/>
                    </a:cubicBezTo>
                    <a:cubicBezTo>
                      <a:pt x="826" y="1537"/>
                      <a:pt x="890" y="1528"/>
                      <a:pt x="960" y="1506"/>
                    </a:cubicBezTo>
                    <a:cubicBezTo>
                      <a:pt x="1369" y="1381"/>
                      <a:pt x="1633" y="856"/>
                      <a:pt x="1505" y="357"/>
                    </a:cubicBezTo>
                    <a:cubicBezTo>
                      <a:pt x="1438" y="95"/>
                      <a:pt x="1237" y="1"/>
                      <a:pt x="1002" y="1"/>
                    </a:cubicBez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5" name="Google Shape;19195;p44">
                <a:extLst>
                  <a:ext uri="{FF2B5EF4-FFF2-40B4-BE49-F238E27FC236}">
                    <a16:creationId xmlns:a16="http://schemas.microsoft.com/office/drawing/2014/main" id="{28808856-E14D-5375-8B01-CFA0CEFCEBEC}"/>
                  </a:ext>
                </a:extLst>
              </p:cNvPr>
              <p:cNvSpPr/>
              <p:nvPr/>
            </p:nvSpPr>
            <p:spPr>
              <a:xfrm>
                <a:off x="6367947" y="1921105"/>
                <a:ext cx="88453" cy="65685"/>
              </a:xfrm>
              <a:custGeom>
                <a:avLst/>
                <a:gdLst/>
                <a:ahLst/>
                <a:cxnLst/>
                <a:rect l="l" t="t" r="r" b="b"/>
                <a:pathLst>
                  <a:path w="2770" h="2057" extrusionOk="0">
                    <a:moveTo>
                      <a:pt x="1145" y="0"/>
                    </a:moveTo>
                    <a:cubicBezTo>
                      <a:pt x="996" y="0"/>
                      <a:pt x="842" y="21"/>
                      <a:pt x="692" y="66"/>
                    </a:cubicBezTo>
                    <a:cubicBezTo>
                      <a:pt x="163" y="225"/>
                      <a:pt x="0" y="762"/>
                      <a:pt x="140" y="1291"/>
                    </a:cubicBezTo>
                    <a:cubicBezTo>
                      <a:pt x="261" y="1747"/>
                      <a:pt x="513" y="2057"/>
                      <a:pt x="841" y="2057"/>
                    </a:cubicBezTo>
                    <a:cubicBezTo>
                      <a:pt x="894" y="2057"/>
                      <a:pt x="949" y="2049"/>
                      <a:pt x="1006" y="2032"/>
                    </a:cubicBezTo>
                    <a:cubicBezTo>
                      <a:pt x="1335" y="1934"/>
                      <a:pt x="1558" y="1522"/>
                      <a:pt x="1562" y="1091"/>
                    </a:cubicBezTo>
                    <a:lnTo>
                      <a:pt x="2752" y="735"/>
                    </a:lnTo>
                    <a:cubicBezTo>
                      <a:pt x="2769" y="688"/>
                      <a:pt x="2609" y="604"/>
                      <a:pt x="2343" y="604"/>
                    </a:cubicBezTo>
                    <a:cubicBezTo>
                      <a:pt x="2313" y="604"/>
                      <a:pt x="2282" y="605"/>
                      <a:pt x="2250" y="607"/>
                    </a:cubicBezTo>
                    <a:cubicBezTo>
                      <a:pt x="2121" y="247"/>
                      <a:pt x="1657" y="0"/>
                      <a:pt x="1145" y="0"/>
                    </a:cubicBezTo>
                    <a:close/>
                  </a:path>
                </a:pathLst>
              </a:custGeom>
              <a:solidFill>
                <a:srgbClr val="6A5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6" name="Google Shape;19196;p44">
                <a:extLst>
                  <a:ext uri="{FF2B5EF4-FFF2-40B4-BE49-F238E27FC236}">
                    <a16:creationId xmlns:a16="http://schemas.microsoft.com/office/drawing/2014/main" id="{A66FFC74-AD65-8D50-8532-2E43DB909790}"/>
                  </a:ext>
                </a:extLst>
              </p:cNvPr>
              <p:cNvSpPr/>
              <p:nvPr/>
            </p:nvSpPr>
            <p:spPr>
              <a:xfrm>
                <a:off x="6375898" y="1922350"/>
                <a:ext cx="80502" cy="64152"/>
              </a:xfrm>
              <a:custGeom>
                <a:avLst/>
                <a:gdLst/>
                <a:ahLst/>
                <a:cxnLst/>
                <a:rect l="l" t="t" r="r" b="b"/>
                <a:pathLst>
                  <a:path w="2521" h="2009" extrusionOk="0">
                    <a:moveTo>
                      <a:pt x="1025" y="1"/>
                    </a:moveTo>
                    <a:cubicBezTo>
                      <a:pt x="1479" y="1067"/>
                      <a:pt x="375" y="1434"/>
                      <a:pt x="1" y="1558"/>
                    </a:cubicBezTo>
                    <a:cubicBezTo>
                      <a:pt x="172" y="1932"/>
                      <a:pt x="458" y="2008"/>
                      <a:pt x="633" y="2008"/>
                    </a:cubicBezTo>
                    <a:cubicBezTo>
                      <a:pt x="687" y="2008"/>
                      <a:pt x="730" y="2001"/>
                      <a:pt x="757" y="1993"/>
                    </a:cubicBezTo>
                    <a:cubicBezTo>
                      <a:pt x="1086" y="1895"/>
                      <a:pt x="1309" y="1483"/>
                      <a:pt x="1313" y="1052"/>
                    </a:cubicBezTo>
                    <a:lnTo>
                      <a:pt x="2503" y="696"/>
                    </a:lnTo>
                    <a:cubicBezTo>
                      <a:pt x="2520" y="649"/>
                      <a:pt x="2360" y="565"/>
                      <a:pt x="2094" y="565"/>
                    </a:cubicBezTo>
                    <a:cubicBezTo>
                      <a:pt x="2064" y="565"/>
                      <a:pt x="2033" y="566"/>
                      <a:pt x="2001" y="568"/>
                    </a:cubicBezTo>
                    <a:cubicBezTo>
                      <a:pt x="1887" y="254"/>
                      <a:pt x="1396" y="88"/>
                      <a:pt x="1025" y="1"/>
                    </a:cubicBezTo>
                    <a:close/>
                  </a:path>
                </a:pathLst>
              </a:custGeom>
              <a:solidFill>
                <a:srgbClr val="564A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7" name="Google Shape;19197;p44">
                <a:extLst>
                  <a:ext uri="{FF2B5EF4-FFF2-40B4-BE49-F238E27FC236}">
                    <a16:creationId xmlns:a16="http://schemas.microsoft.com/office/drawing/2014/main" id="{C9BD17F2-493E-A30E-1DB6-6ABC476245D7}"/>
                  </a:ext>
                </a:extLst>
              </p:cNvPr>
              <p:cNvSpPr/>
              <p:nvPr/>
            </p:nvSpPr>
            <p:spPr>
              <a:xfrm>
                <a:off x="6409843" y="1967694"/>
                <a:ext cx="3896" cy="3800"/>
              </a:xfrm>
              <a:custGeom>
                <a:avLst/>
                <a:gdLst/>
                <a:ahLst/>
                <a:cxnLst/>
                <a:rect l="l" t="t" r="r" b="b"/>
                <a:pathLst>
                  <a:path w="122" h="119" extrusionOk="0">
                    <a:moveTo>
                      <a:pt x="65" y="0"/>
                    </a:moveTo>
                    <a:cubicBezTo>
                      <a:pt x="42" y="0"/>
                      <a:pt x="18" y="15"/>
                      <a:pt x="12" y="40"/>
                    </a:cubicBezTo>
                    <a:cubicBezTo>
                      <a:pt x="0" y="74"/>
                      <a:pt x="12" y="104"/>
                      <a:pt x="38" y="116"/>
                    </a:cubicBezTo>
                    <a:cubicBezTo>
                      <a:pt x="44" y="118"/>
                      <a:pt x="50" y="119"/>
                      <a:pt x="56" y="119"/>
                    </a:cubicBezTo>
                    <a:cubicBezTo>
                      <a:pt x="80" y="119"/>
                      <a:pt x="101" y="102"/>
                      <a:pt x="110" y="78"/>
                    </a:cubicBezTo>
                    <a:cubicBezTo>
                      <a:pt x="121" y="48"/>
                      <a:pt x="106" y="14"/>
                      <a:pt x="80" y="2"/>
                    </a:cubicBezTo>
                    <a:cubicBezTo>
                      <a:pt x="75" y="1"/>
                      <a:pt x="70" y="0"/>
                      <a:pt x="65" y="0"/>
                    </a:cubicBezTo>
                    <a:close/>
                  </a:path>
                </a:pathLst>
              </a:custGeom>
              <a:solidFill>
                <a:srgbClr val="3D3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8" name="Google Shape;19198;p44">
                <a:extLst>
                  <a:ext uri="{FF2B5EF4-FFF2-40B4-BE49-F238E27FC236}">
                    <a16:creationId xmlns:a16="http://schemas.microsoft.com/office/drawing/2014/main" id="{4D1A02B5-E6B0-5AFC-63BA-DF082F2ED95A}"/>
                  </a:ext>
                </a:extLst>
              </p:cNvPr>
              <p:cNvSpPr/>
              <p:nvPr/>
            </p:nvSpPr>
            <p:spPr>
              <a:xfrm>
                <a:off x="6419486" y="1940360"/>
                <a:ext cx="42406" cy="15104"/>
              </a:xfrm>
              <a:custGeom>
                <a:avLst/>
                <a:gdLst/>
                <a:ahLst/>
                <a:cxnLst/>
                <a:rect l="l" t="t" r="r" b="b"/>
                <a:pathLst>
                  <a:path w="1328" h="473" extrusionOk="0">
                    <a:moveTo>
                      <a:pt x="729" y="1"/>
                    </a:moveTo>
                    <a:cubicBezTo>
                      <a:pt x="699" y="1"/>
                      <a:pt x="668" y="2"/>
                      <a:pt x="636" y="4"/>
                    </a:cubicBezTo>
                    <a:cubicBezTo>
                      <a:pt x="1327" y="38"/>
                      <a:pt x="186" y="390"/>
                      <a:pt x="1" y="473"/>
                    </a:cubicBezTo>
                    <a:lnTo>
                      <a:pt x="1138" y="132"/>
                    </a:lnTo>
                    <a:cubicBezTo>
                      <a:pt x="1155" y="85"/>
                      <a:pt x="995" y="1"/>
                      <a:pt x="729" y="1"/>
                    </a:cubicBezTo>
                    <a:close/>
                  </a:path>
                </a:pathLst>
              </a:custGeom>
              <a:solidFill>
                <a:srgbClr val="7D7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9" name="Google Shape;19199;p44">
                <a:extLst>
                  <a:ext uri="{FF2B5EF4-FFF2-40B4-BE49-F238E27FC236}">
                    <a16:creationId xmlns:a16="http://schemas.microsoft.com/office/drawing/2014/main" id="{5FFB5E34-E5C8-6C86-7605-CC1B37C91B54}"/>
                  </a:ext>
                </a:extLst>
              </p:cNvPr>
              <p:cNvSpPr/>
              <p:nvPr/>
            </p:nvSpPr>
            <p:spPr>
              <a:xfrm>
                <a:off x="6368682" y="1927459"/>
                <a:ext cx="44674" cy="53838"/>
              </a:xfrm>
              <a:custGeom>
                <a:avLst/>
                <a:gdLst/>
                <a:ahLst/>
                <a:cxnLst/>
                <a:rect l="l" t="t" r="r" b="b"/>
                <a:pathLst>
                  <a:path w="1399" h="1686" extrusionOk="0">
                    <a:moveTo>
                      <a:pt x="644" y="1"/>
                    </a:moveTo>
                    <a:cubicBezTo>
                      <a:pt x="598" y="1"/>
                      <a:pt x="554" y="6"/>
                      <a:pt x="510" y="15"/>
                    </a:cubicBezTo>
                    <a:cubicBezTo>
                      <a:pt x="204" y="79"/>
                      <a:pt x="0" y="480"/>
                      <a:pt x="83" y="926"/>
                    </a:cubicBezTo>
                    <a:cubicBezTo>
                      <a:pt x="160" y="1338"/>
                      <a:pt x="440" y="1685"/>
                      <a:pt x="721" y="1685"/>
                    </a:cubicBezTo>
                    <a:cubicBezTo>
                      <a:pt x="744" y="1685"/>
                      <a:pt x="767" y="1683"/>
                      <a:pt x="790" y="1678"/>
                    </a:cubicBezTo>
                    <a:cubicBezTo>
                      <a:pt x="1096" y="1618"/>
                      <a:pt x="1399" y="1187"/>
                      <a:pt x="1301" y="642"/>
                    </a:cubicBezTo>
                    <a:cubicBezTo>
                      <a:pt x="1213" y="178"/>
                      <a:pt x="919" y="1"/>
                      <a:pt x="644" y="1"/>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0" name="Google Shape;19200;p44">
                <a:extLst>
                  <a:ext uri="{FF2B5EF4-FFF2-40B4-BE49-F238E27FC236}">
                    <a16:creationId xmlns:a16="http://schemas.microsoft.com/office/drawing/2014/main" id="{2085C7C6-2887-197B-F0C2-CCA8D1AEA64D}"/>
                  </a:ext>
                </a:extLst>
              </p:cNvPr>
              <p:cNvSpPr/>
              <p:nvPr/>
            </p:nvSpPr>
            <p:spPr>
              <a:xfrm>
                <a:off x="6368682" y="1927555"/>
                <a:ext cx="23917" cy="53774"/>
              </a:xfrm>
              <a:custGeom>
                <a:avLst/>
                <a:gdLst/>
                <a:ahLst/>
                <a:cxnLst/>
                <a:rect l="l" t="t" r="r" b="b"/>
                <a:pathLst>
                  <a:path w="749" h="1684" extrusionOk="0">
                    <a:moveTo>
                      <a:pt x="601" y="0"/>
                    </a:moveTo>
                    <a:cubicBezTo>
                      <a:pt x="571" y="0"/>
                      <a:pt x="541" y="4"/>
                      <a:pt x="510" y="12"/>
                    </a:cubicBezTo>
                    <a:cubicBezTo>
                      <a:pt x="204" y="76"/>
                      <a:pt x="0" y="477"/>
                      <a:pt x="83" y="923"/>
                    </a:cubicBezTo>
                    <a:cubicBezTo>
                      <a:pt x="160" y="1333"/>
                      <a:pt x="440" y="1684"/>
                      <a:pt x="722" y="1684"/>
                    </a:cubicBezTo>
                    <a:cubicBezTo>
                      <a:pt x="731" y="1684"/>
                      <a:pt x="740" y="1683"/>
                      <a:pt x="749" y="1683"/>
                    </a:cubicBezTo>
                    <a:cubicBezTo>
                      <a:pt x="469" y="1675"/>
                      <a:pt x="193" y="1327"/>
                      <a:pt x="117" y="919"/>
                    </a:cubicBezTo>
                    <a:cubicBezTo>
                      <a:pt x="34" y="473"/>
                      <a:pt x="242" y="72"/>
                      <a:pt x="545" y="8"/>
                    </a:cubicBezTo>
                    <a:cubicBezTo>
                      <a:pt x="563" y="4"/>
                      <a:pt x="582" y="0"/>
                      <a:pt x="601" y="0"/>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1" name="Google Shape;19201;p44">
                <a:extLst>
                  <a:ext uri="{FF2B5EF4-FFF2-40B4-BE49-F238E27FC236}">
                    <a16:creationId xmlns:a16="http://schemas.microsoft.com/office/drawing/2014/main" id="{7754CEF1-FEAD-1144-E808-5EFB1C273E8B}"/>
                  </a:ext>
                </a:extLst>
              </p:cNvPr>
              <p:cNvSpPr/>
              <p:nvPr/>
            </p:nvSpPr>
            <p:spPr>
              <a:xfrm>
                <a:off x="6397772" y="1920530"/>
                <a:ext cx="42023" cy="32284"/>
              </a:xfrm>
              <a:custGeom>
                <a:avLst/>
                <a:gdLst/>
                <a:ahLst/>
                <a:cxnLst/>
                <a:rect l="l" t="t" r="r" b="b"/>
                <a:pathLst>
                  <a:path w="1316" h="1011" extrusionOk="0">
                    <a:moveTo>
                      <a:pt x="347" y="0"/>
                    </a:moveTo>
                    <a:cubicBezTo>
                      <a:pt x="148" y="0"/>
                      <a:pt x="0" y="39"/>
                      <a:pt x="0" y="39"/>
                    </a:cubicBezTo>
                    <a:cubicBezTo>
                      <a:pt x="628" y="145"/>
                      <a:pt x="613" y="1011"/>
                      <a:pt x="613" y="1011"/>
                    </a:cubicBezTo>
                    <a:cubicBezTo>
                      <a:pt x="765" y="829"/>
                      <a:pt x="1165" y="625"/>
                      <a:pt x="1283" y="625"/>
                    </a:cubicBezTo>
                    <a:cubicBezTo>
                      <a:pt x="1285" y="625"/>
                      <a:pt x="1287" y="625"/>
                      <a:pt x="1289" y="625"/>
                    </a:cubicBezTo>
                    <a:lnTo>
                      <a:pt x="1316" y="625"/>
                    </a:lnTo>
                    <a:cubicBezTo>
                      <a:pt x="1122" y="101"/>
                      <a:pt x="667" y="0"/>
                      <a:pt x="347" y="0"/>
                    </a:cubicBezTo>
                    <a:close/>
                  </a:path>
                </a:pathLst>
              </a:custGeom>
              <a:solidFill>
                <a:srgbClr val="7D7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2" name="Google Shape;19202;p44">
                <a:extLst>
                  <a:ext uri="{FF2B5EF4-FFF2-40B4-BE49-F238E27FC236}">
                    <a16:creationId xmlns:a16="http://schemas.microsoft.com/office/drawing/2014/main" id="{CF57C48A-C64E-1972-2BB4-57A433FD07E4}"/>
                  </a:ext>
                </a:extLst>
              </p:cNvPr>
              <p:cNvSpPr/>
              <p:nvPr/>
            </p:nvSpPr>
            <p:spPr>
              <a:xfrm>
                <a:off x="6371460" y="1938157"/>
                <a:ext cx="9676" cy="16733"/>
              </a:xfrm>
              <a:custGeom>
                <a:avLst/>
                <a:gdLst/>
                <a:ahLst/>
                <a:cxnLst/>
                <a:rect l="l" t="t" r="r" b="b"/>
                <a:pathLst>
                  <a:path w="303" h="524" extrusionOk="0">
                    <a:moveTo>
                      <a:pt x="171" y="0"/>
                    </a:moveTo>
                    <a:cubicBezTo>
                      <a:pt x="102" y="0"/>
                      <a:pt x="33" y="103"/>
                      <a:pt x="15" y="239"/>
                    </a:cubicBezTo>
                    <a:cubicBezTo>
                      <a:pt x="0" y="383"/>
                      <a:pt x="45" y="511"/>
                      <a:pt x="121" y="523"/>
                    </a:cubicBezTo>
                    <a:cubicBezTo>
                      <a:pt x="125" y="523"/>
                      <a:pt x="128" y="524"/>
                      <a:pt x="131" y="524"/>
                    </a:cubicBezTo>
                    <a:cubicBezTo>
                      <a:pt x="200" y="524"/>
                      <a:pt x="269" y="418"/>
                      <a:pt x="287" y="281"/>
                    </a:cubicBezTo>
                    <a:cubicBezTo>
                      <a:pt x="303" y="137"/>
                      <a:pt x="257" y="12"/>
                      <a:pt x="182" y="1"/>
                    </a:cubicBezTo>
                    <a:cubicBezTo>
                      <a:pt x="178" y="1"/>
                      <a:pt x="174" y="0"/>
                      <a:pt x="171" y="0"/>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3" name="Google Shape;19203;p44">
                <a:extLst>
                  <a:ext uri="{FF2B5EF4-FFF2-40B4-BE49-F238E27FC236}">
                    <a16:creationId xmlns:a16="http://schemas.microsoft.com/office/drawing/2014/main" id="{B97240DC-BF55-4FE5-4736-B4B2384CC83C}"/>
                  </a:ext>
                </a:extLst>
              </p:cNvPr>
              <p:cNvSpPr/>
              <p:nvPr/>
            </p:nvSpPr>
            <p:spPr>
              <a:xfrm>
                <a:off x="6381455" y="1955815"/>
                <a:ext cx="37840" cy="31198"/>
              </a:xfrm>
              <a:custGeom>
                <a:avLst/>
                <a:gdLst/>
                <a:ahLst/>
                <a:cxnLst/>
                <a:rect l="l" t="t" r="r" b="b"/>
                <a:pathLst>
                  <a:path w="1185" h="977" extrusionOk="0">
                    <a:moveTo>
                      <a:pt x="1142" y="0"/>
                    </a:moveTo>
                    <a:lnTo>
                      <a:pt x="1131" y="4"/>
                    </a:lnTo>
                    <a:cubicBezTo>
                      <a:pt x="1131" y="484"/>
                      <a:pt x="802" y="851"/>
                      <a:pt x="477" y="919"/>
                    </a:cubicBezTo>
                    <a:cubicBezTo>
                      <a:pt x="445" y="925"/>
                      <a:pt x="413" y="928"/>
                      <a:pt x="381" y="928"/>
                    </a:cubicBezTo>
                    <a:cubicBezTo>
                      <a:pt x="248" y="928"/>
                      <a:pt x="117" y="873"/>
                      <a:pt x="1" y="775"/>
                    </a:cubicBezTo>
                    <a:lnTo>
                      <a:pt x="1" y="775"/>
                    </a:lnTo>
                    <a:cubicBezTo>
                      <a:pt x="124" y="898"/>
                      <a:pt x="274" y="977"/>
                      <a:pt x="426" y="977"/>
                    </a:cubicBezTo>
                    <a:cubicBezTo>
                      <a:pt x="456" y="977"/>
                      <a:pt x="485" y="974"/>
                      <a:pt x="515" y="968"/>
                    </a:cubicBezTo>
                    <a:cubicBezTo>
                      <a:pt x="848" y="896"/>
                      <a:pt x="1184" y="503"/>
                      <a:pt x="1142" y="0"/>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4" name="Google Shape;19204;p44">
                <a:extLst>
                  <a:ext uri="{FF2B5EF4-FFF2-40B4-BE49-F238E27FC236}">
                    <a16:creationId xmlns:a16="http://schemas.microsoft.com/office/drawing/2014/main" id="{AA1258D2-389F-2E9E-1CB3-4AB27BE19B21}"/>
                  </a:ext>
                </a:extLst>
              </p:cNvPr>
              <p:cNvSpPr/>
              <p:nvPr/>
            </p:nvSpPr>
            <p:spPr>
              <a:xfrm>
                <a:off x="6417315" y="1951952"/>
                <a:ext cx="32" cy="383"/>
              </a:xfrm>
              <a:custGeom>
                <a:avLst/>
                <a:gdLst/>
                <a:ahLst/>
                <a:cxnLst/>
                <a:rect l="l" t="t" r="r" b="b"/>
                <a:pathLst>
                  <a:path w="1" h="12" extrusionOk="0">
                    <a:moveTo>
                      <a:pt x="1" y="11"/>
                    </a:moveTo>
                    <a:cubicBezTo>
                      <a:pt x="1" y="8"/>
                      <a:pt x="1" y="4"/>
                      <a:pt x="1" y="0"/>
                    </a:cubicBezTo>
                    <a:cubicBezTo>
                      <a:pt x="1" y="4"/>
                      <a:pt x="1" y="8"/>
                      <a:pt x="1" y="11"/>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5" name="Google Shape;19205;p44">
                <a:extLst>
                  <a:ext uri="{FF2B5EF4-FFF2-40B4-BE49-F238E27FC236}">
                    <a16:creationId xmlns:a16="http://schemas.microsoft.com/office/drawing/2014/main" id="{7C359D2F-5B32-E3DB-E1E0-59D45E331789}"/>
                  </a:ext>
                </a:extLst>
              </p:cNvPr>
              <p:cNvSpPr/>
              <p:nvPr/>
            </p:nvSpPr>
            <p:spPr>
              <a:xfrm>
                <a:off x="6379411" y="1957029"/>
                <a:ext cx="17244" cy="12039"/>
              </a:xfrm>
              <a:custGeom>
                <a:avLst/>
                <a:gdLst/>
                <a:ahLst/>
                <a:cxnLst/>
                <a:rect l="l" t="t" r="r" b="b"/>
                <a:pathLst>
                  <a:path w="540" h="377" extrusionOk="0">
                    <a:moveTo>
                      <a:pt x="364" y="1"/>
                    </a:moveTo>
                    <a:cubicBezTo>
                      <a:pt x="235" y="1"/>
                      <a:pt x="64" y="55"/>
                      <a:pt x="35" y="87"/>
                    </a:cubicBezTo>
                    <a:cubicBezTo>
                      <a:pt x="1" y="125"/>
                      <a:pt x="50" y="344"/>
                      <a:pt x="103" y="374"/>
                    </a:cubicBezTo>
                    <a:cubicBezTo>
                      <a:pt x="106" y="375"/>
                      <a:pt x="110" y="376"/>
                      <a:pt x="114" y="376"/>
                    </a:cubicBezTo>
                    <a:cubicBezTo>
                      <a:pt x="199" y="376"/>
                      <a:pt x="539" y="164"/>
                      <a:pt x="507" y="60"/>
                    </a:cubicBezTo>
                    <a:cubicBezTo>
                      <a:pt x="491" y="17"/>
                      <a:pt x="434" y="1"/>
                      <a:pt x="364" y="1"/>
                    </a:cubicBezTo>
                    <a:close/>
                  </a:path>
                </a:pathLst>
              </a:custGeom>
              <a:solidFill>
                <a:srgbClr val="6A5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6" name="Google Shape;19206;p44">
                <a:extLst>
                  <a:ext uri="{FF2B5EF4-FFF2-40B4-BE49-F238E27FC236}">
                    <a16:creationId xmlns:a16="http://schemas.microsoft.com/office/drawing/2014/main" id="{429A93AA-4852-DA68-C147-8394901A7BF5}"/>
                  </a:ext>
                </a:extLst>
              </p:cNvPr>
              <p:cNvSpPr/>
              <p:nvPr/>
            </p:nvSpPr>
            <p:spPr>
              <a:xfrm>
                <a:off x="6379890" y="1957061"/>
                <a:ext cx="15743" cy="8558"/>
              </a:xfrm>
              <a:custGeom>
                <a:avLst/>
                <a:gdLst/>
                <a:ahLst/>
                <a:cxnLst/>
                <a:rect l="l" t="t" r="r" b="b"/>
                <a:pathLst>
                  <a:path w="493" h="268" extrusionOk="0">
                    <a:moveTo>
                      <a:pt x="346" y="1"/>
                    </a:moveTo>
                    <a:cubicBezTo>
                      <a:pt x="217" y="1"/>
                      <a:pt x="49" y="54"/>
                      <a:pt x="20" y="86"/>
                    </a:cubicBezTo>
                    <a:cubicBezTo>
                      <a:pt x="1" y="108"/>
                      <a:pt x="8" y="195"/>
                      <a:pt x="31" y="267"/>
                    </a:cubicBezTo>
                    <a:cubicBezTo>
                      <a:pt x="84" y="218"/>
                      <a:pt x="156" y="169"/>
                      <a:pt x="235" y="131"/>
                    </a:cubicBezTo>
                    <a:cubicBezTo>
                      <a:pt x="326" y="90"/>
                      <a:pt x="417" y="67"/>
                      <a:pt x="492" y="63"/>
                    </a:cubicBezTo>
                    <a:cubicBezTo>
                      <a:pt x="476" y="17"/>
                      <a:pt x="417" y="1"/>
                      <a:pt x="346" y="1"/>
                    </a:cubicBezTo>
                    <a:close/>
                  </a:path>
                </a:pathLst>
              </a:custGeom>
              <a:solidFill>
                <a:srgbClr val="4C3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7" name="Google Shape;19207;p44">
                <a:extLst>
                  <a:ext uri="{FF2B5EF4-FFF2-40B4-BE49-F238E27FC236}">
                    <a16:creationId xmlns:a16="http://schemas.microsoft.com/office/drawing/2014/main" id="{3672F0BF-1E80-7FDB-CDDE-7F7F6A282C2F}"/>
                  </a:ext>
                </a:extLst>
              </p:cNvPr>
              <p:cNvSpPr/>
              <p:nvPr/>
            </p:nvSpPr>
            <p:spPr>
              <a:xfrm>
                <a:off x="6382061" y="1958115"/>
                <a:ext cx="13252" cy="8877"/>
              </a:xfrm>
              <a:custGeom>
                <a:avLst/>
                <a:gdLst/>
                <a:ahLst/>
                <a:cxnLst/>
                <a:rect l="l" t="t" r="r" b="b"/>
                <a:pathLst>
                  <a:path w="415" h="278" extrusionOk="0">
                    <a:moveTo>
                      <a:pt x="282" y="1"/>
                    </a:moveTo>
                    <a:cubicBezTo>
                      <a:pt x="183" y="1"/>
                      <a:pt x="49" y="43"/>
                      <a:pt x="27" y="68"/>
                    </a:cubicBezTo>
                    <a:cubicBezTo>
                      <a:pt x="1" y="94"/>
                      <a:pt x="35" y="257"/>
                      <a:pt x="76" y="276"/>
                    </a:cubicBezTo>
                    <a:cubicBezTo>
                      <a:pt x="79" y="277"/>
                      <a:pt x="82" y="278"/>
                      <a:pt x="86" y="278"/>
                    </a:cubicBezTo>
                    <a:cubicBezTo>
                      <a:pt x="152" y="278"/>
                      <a:pt x="415" y="116"/>
                      <a:pt x="386" y="45"/>
                    </a:cubicBezTo>
                    <a:cubicBezTo>
                      <a:pt x="376" y="13"/>
                      <a:pt x="334" y="1"/>
                      <a:pt x="282" y="1"/>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8" name="Google Shape;19208;p44">
                <a:extLst>
                  <a:ext uri="{FF2B5EF4-FFF2-40B4-BE49-F238E27FC236}">
                    <a16:creationId xmlns:a16="http://schemas.microsoft.com/office/drawing/2014/main" id="{8A43B3AD-A04A-7230-4A43-B37037170148}"/>
                  </a:ext>
                </a:extLst>
              </p:cNvPr>
              <p:cNvSpPr/>
              <p:nvPr/>
            </p:nvSpPr>
            <p:spPr>
              <a:xfrm>
                <a:off x="6383147" y="1959903"/>
                <a:ext cx="11400" cy="7089"/>
              </a:xfrm>
              <a:custGeom>
                <a:avLst/>
                <a:gdLst/>
                <a:ahLst/>
                <a:cxnLst/>
                <a:rect l="l" t="t" r="r" b="b"/>
                <a:pathLst>
                  <a:path w="357" h="222" extrusionOk="0">
                    <a:moveTo>
                      <a:pt x="356" y="1"/>
                    </a:moveTo>
                    <a:lnTo>
                      <a:pt x="356" y="1"/>
                    </a:lnTo>
                    <a:cubicBezTo>
                      <a:pt x="292" y="50"/>
                      <a:pt x="209" y="91"/>
                      <a:pt x="110" y="122"/>
                    </a:cubicBezTo>
                    <a:cubicBezTo>
                      <a:pt x="73" y="133"/>
                      <a:pt x="39" y="140"/>
                      <a:pt x="1" y="148"/>
                    </a:cubicBezTo>
                    <a:cubicBezTo>
                      <a:pt x="12" y="182"/>
                      <a:pt x="27" y="212"/>
                      <a:pt x="42" y="220"/>
                    </a:cubicBezTo>
                    <a:cubicBezTo>
                      <a:pt x="45" y="221"/>
                      <a:pt x="48" y="221"/>
                      <a:pt x="51" y="221"/>
                    </a:cubicBezTo>
                    <a:cubicBezTo>
                      <a:pt x="113" y="221"/>
                      <a:pt x="349" y="79"/>
                      <a:pt x="356" y="1"/>
                    </a:cubicBezTo>
                    <a:close/>
                  </a:path>
                </a:pathLst>
              </a:custGeom>
              <a:solidFill>
                <a:srgbClr val="EF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9" name="Google Shape;19209;p44">
                <a:extLst>
                  <a:ext uri="{FF2B5EF4-FFF2-40B4-BE49-F238E27FC236}">
                    <a16:creationId xmlns:a16="http://schemas.microsoft.com/office/drawing/2014/main" id="{B321309F-28A4-1F7D-0DD3-797D40568828}"/>
                  </a:ext>
                </a:extLst>
              </p:cNvPr>
              <p:cNvSpPr/>
              <p:nvPr/>
            </p:nvSpPr>
            <p:spPr>
              <a:xfrm>
                <a:off x="6383275" y="1958753"/>
                <a:ext cx="10857" cy="7121"/>
              </a:xfrm>
              <a:custGeom>
                <a:avLst/>
                <a:gdLst/>
                <a:ahLst/>
                <a:cxnLst/>
                <a:rect l="l" t="t" r="r" b="b"/>
                <a:pathLst>
                  <a:path w="340" h="223" extrusionOk="0">
                    <a:moveTo>
                      <a:pt x="236" y="0"/>
                    </a:moveTo>
                    <a:cubicBezTo>
                      <a:pt x="154" y="0"/>
                      <a:pt x="40" y="35"/>
                      <a:pt x="19" y="55"/>
                    </a:cubicBezTo>
                    <a:cubicBezTo>
                      <a:pt x="1" y="78"/>
                      <a:pt x="27" y="207"/>
                      <a:pt x="61" y="222"/>
                    </a:cubicBezTo>
                    <a:cubicBezTo>
                      <a:pt x="63" y="223"/>
                      <a:pt x="65" y="223"/>
                      <a:pt x="68" y="223"/>
                    </a:cubicBezTo>
                    <a:cubicBezTo>
                      <a:pt x="119" y="223"/>
                      <a:pt x="340" y="94"/>
                      <a:pt x="318" y="33"/>
                    </a:cubicBezTo>
                    <a:cubicBezTo>
                      <a:pt x="309" y="9"/>
                      <a:pt x="277" y="0"/>
                      <a:pt x="236" y="0"/>
                    </a:cubicBezTo>
                    <a:close/>
                  </a:path>
                </a:pathLst>
              </a:custGeom>
              <a:solidFill>
                <a:srgbClr val="3F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0" name="Google Shape;19210;p44">
                <a:extLst>
                  <a:ext uri="{FF2B5EF4-FFF2-40B4-BE49-F238E27FC236}">
                    <a16:creationId xmlns:a16="http://schemas.microsoft.com/office/drawing/2014/main" id="{E8EA6BA2-7C5E-684A-552B-6778EA6E85B3}"/>
                  </a:ext>
                </a:extLst>
              </p:cNvPr>
              <p:cNvSpPr/>
              <p:nvPr/>
            </p:nvSpPr>
            <p:spPr>
              <a:xfrm>
                <a:off x="6410673" y="1968525"/>
                <a:ext cx="2203" cy="2171"/>
              </a:xfrm>
              <a:custGeom>
                <a:avLst/>
                <a:gdLst/>
                <a:ahLst/>
                <a:cxnLst/>
                <a:rect l="l" t="t" r="r" b="b"/>
                <a:pathLst>
                  <a:path w="69" h="68" extrusionOk="0">
                    <a:moveTo>
                      <a:pt x="36" y="0"/>
                    </a:moveTo>
                    <a:cubicBezTo>
                      <a:pt x="23" y="0"/>
                      <a:pt x="10" y="10"/>
                      <a:pt x="4" y="22"/>
                    </a:cubicBezTo>
                    <a:cubicBezTo>
                      <a:pt x="1" y="41"/>
                      <a:pt x="8" y="59"/>
                      <a:pt x="23" y="67"/>
                    </a:cubicBezTo>
                    <a:cubicBezTo>
                      <a:pt x="26" y="68"/>
                      <a:pt x="28" y="68"/>
                      <a:pt x="31" y="68"/>
                    </a:cubicBezTo>
                    <a:cubicBezTo>
                      <a:pt x="44" y="68"/>
                      <a:pt x="58" y="60"/>
                      <a:pt x="61" y="44"/>
                    </a:cubicBezTo>
                    <a:cubicBezTo>
                      <a:pt x="69" y="25"/>
                      <a:pt x="61" y="7"/>
                      <a:pt x="46" y="3"/>
                    </a:cubicBezTo>
                    <a:cubicBezTo>
                      <a:pt x="43" y="1"/>
                      <a:pt x="39" y="0"/>
                      <a:pt x="36" y="0"/>
                    </a:cubicBezTo>
                    <a:close/>
                  </a:path>
                </a:pathLst>
              </a:custGeom>
              <a:solidFill>
                <a:srgbClr val="C6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1" name="Google Shape;19211;p44">
                <a:extLst>
                  <a:ext uri="{FF2B5EF4-FFF2-40B4-BE49-F238E27FC236}">
                    <a16:creationId xmlns:a16="http://schemas.microsoft.com/office/drawing/2014/main" id="{C1563D7D-EB5C-1679-74EE-C740881E99EC}"/>
                  </a:ext>
                </a:extLst>
              </p:cNvPr>
              <p:cNvSpPr/>
              <p:nvPr/>
            </p:nvSpPr>
            <p:spPr>
              <a:xfrm>
                <a:off x="6373727" y="1957699"/>
                <a:ext cx="3066" cy="4694"/>
              </a:xfrm>
              <a:custGeom>
                <a:avLst/>
                <a:gdLst/>
                <a:ahLst/>
                <a:cxnLst/>
                <a:rect l="l" t="t" r="r" b="b"/>
                <a:pathLst>
                  <a:path w="96" h="147" extrusionOk="0">
                    <a:moveTo>
                      <a:pt x="34" y="0"/>
                    </a:moveTo>
                    <a:cubicBezTo>
                      <a:pt x="32" y="0"/>
                      <a:pt x="30" y="1"/>
                      <a:pt x="27" y="2"/>
                    </a:cubicBezTo>
                    <a:cubicBezTo>
                      <a:pt x="8" y="5"/>
                      <a:pt x="1" y="43"/>
                      <a:pt x="12" y="85"/>
                    </a:cubicBezTo>
                    <a:cubicBezTo>
                      <a:pt x="22" y="119"/>
                      <a:pt x="42" y="146"/>
                      <a:pt x="59" y="146"/>
                    </a:cubicBezTo>
                    <a:cubicBezTo>
                      <a:pt x="61" y="146"/>
                      <a:pt x="63" y="146"/>
                      <a:pt x="65" y="145"/>
                    </a:cubicBezTo>
                    <a:cubicBezTo>
                      <a:pt x="88" y="141"/>
                      <a:pt x="95" y="104"/>
                      <a:pt x="84" y="62"/>
                    </a:cubicBezTo>
                    <a:cubicBezTo>
                      <a:pt x="74" y="25"/>
                      <a:pt x="52" y="0"/>
                      <a:pt x="34" y="0"/>
                    </a:cubicBezTo>
                    <a:close/>
                  </a:path>
                </a:pathLst>
              </a:custGeom>
              <a:solidFill>
                <a:srgbClr val="BAA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2" name="Google Shape;19212;p44">
                <a:extLst>
                  <a:ext uri="{FF2B5EF4-FFF2-40B4-BE49-F238E27FC236}">
                    <a16:creationId xmlns:a16="http://schemas.microsoft.com/office/drawing/2014/main" id="{F07C73FD-3761-22C7-97DC-6A059820C136}"/>
                  </a:ext>
                </a:extLst>
              </p:cNvPr>
              <p:cNvSpPr/>
              <p:nvPr/>
            </p:nvSpPr>
            <p:spPr>
              <a:xfrm>
                <a:off x="6408150" y="1949876"/>
                <a:ext cx="1820" cy="4630"/>
              </a:xfrm>
              <a:custGeom>
                <a:avLst/>
                <a:gdLst/>
                <a:ahLst/>
                <a:cxnLst/>
                <a:rect l="l" t="t" r="r" b="b"/>
                <a:pathLst>
                  <a:path w="57" h="145" extrusionOk="0">
                    <a:moveTo>
                      <a:pt x="19" y="0"/>
                    </a:moveTo>
                    <a:cubicBezTo>
                      <a:pt x="18" y="0"/>
                      <a:pt x="16" y="1"/>
                      <a:pt x="15" y="1"/>
                    </a:cubicBezTo>
                    <a:cubicBezTo>
                      <a:pt x="0" y="1"/>
                      <a:pt x="0" y="35"/>
                      <a:pt x="4" y="73"/>
                    </a:cubicBezTo>
                    <a:cubicBezTo>
                      <a:pt x="8" y="112"/>
                      <a:pt x="15" y="145"/>
                      <a:pt x="31" y="145"/>
                    </a:cubicBezTo>
                    <a:cubicBezTo>
                      <a:pt x="32" y="145"/>
                      <a:pt x="33" y="145"/>
                      <a:pt x="34" y="144"/>
                    </a:cubicBezTo>
                    <a:cubicBezTo>
                      <a:pt x="49" y="141"/>
                      <a:pt x="57" y="110"/>
                      <a:pt x="53" y="69"/>
                    </a:cubicBezTo>
                    <a:cubicBezTo>
                      <a:pt x="50" y="30"/>
                      <a:pt x="36" y="0"/>
                      <a:pt x="19" y="0"/>
                    </a:cubicBezTo>
                    <a:close/>
                  </a:path>
                </a:pathLst>
              </a:custGeom>
              <a:solidFill>
                <a:srgbClr val="948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3" name="Google Shape;19213;p44">
                <a:extLst>
                  <a:ext uri="{FF2B5EF4-FFF2-40B4-BE49-F238E27FC236}">
                    <a16:creationId xmlns:a16="http://schemas.microsoft.com/office/drawing/2014/main" id="{FFA537E8-E933-A90C-73DD-EF46D25E7085}"/>
                  </a:ext>
                </a:extLst>
              </p:cNvPr>
              <p:cNvSpPr/>
              <p:nvPr/>
            </p:nvSpPr>
            <p:spPr>
              <a:xfrm>
                <a:off x="6408853" y="1922414"/>
                <a:ext cx="28899" cy="15551"/>
              </a:xfrm>
              <a:custGeom>
                <a:avLst/>
                <a:gdLst/>
                <a:ahLst/>
                <a:cxnLst/>
                <a:rect l="l" t="t" r="r" b="b"/>
                <a:pathLst>
                  <a:path w="905" h="487" extrusionOk="0">
                    <a:moveTo>
                      <a:pt x="77" y="0"/>
                    </a:moveTo>
                    <a:cubicBezTo>
                      <a:pt x="30" y="0"/>
                      <a:pt x="1" y="3"/>
                      <a:pt x="1" y="3"/>
                    </a:cubicBezTo>
                    <a:cubicBezTo>
                      <a:pt x="360" y="101"/>
                      <a:pt x="670" y="313"/>
                      <a:pt x="904" y="487"/>
                    </a:cubicBezTo>
                    <a:cubicBezTo>
                      <a:pt x="904" y="487"/>
                      <a:pt x="791" y="245"/>
                      <a:pt x="625" y="131"/>
                    </a:cubicBezTo>
                    <a:cubicBezTo>
                      <a:pt x="447" y="16"/>
                      <a:pt x="199" y="0"/>
                      <a:pt x="77" y="0"/>
                    </a:cubicBez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4" name="Google Shape;19214;p44">
                <a:extLst>
                  <a:ext uri="{FF2B5EF4-FFF2-40B4-BE49-F238E27FC236}">
                    <a16:creationId xmlns:a16="http://schemas.microsoft.com/office/drawing/2014/main" id="{EEDAF6F5-6CAF-5714-C227-9D6F507A9ED5}"/>
                  </a:ext>
                </a:extLst>
              </p:cNvPr>
              <p:cNvSpPr/>
              <p:nvPr/>
            </p:nvSpPr>
            <p:spPr>
              <a:xfrm>
                <a:off x="6387394" y="1923851"/>
                <a:ext cx="4471" cy="1724"/>
              </a:xfrm>
              <a:custGeom>
                <a:avLst/>
                <a:gdLst/>
                <a:ahLst/>
                <a:cxnLst/>
                <a:rect l="l" t="t" r="r" b="b"/>
                <a:pathLst>
                  <a:path w="140" h="54" extrusionOk="0">
                    <a:moveTo>
                      <a:pt x="120" y="0"/>
                    </a:moveTo>
                    <a:cubicBezTo>
                      <a:pt x="107" y="0"/>
                      <a:pt x="86" y="4"/>
                      <a:pt x="64" y="11"/>
                    </a:cubicBezTo>
                    <a:cubicBezTo>
                      <a:pt x="27" y="22"/>
                      <a:pt x="0" y="37"/>
                      <a:pt x="0" y="48"/>
                    </a:cubicBezTo>
                    <a:cubicBezTo>
                      <a:pt x="2" y="52"/>
                      <a:pt x="10" y="54"/>
                      <a:pt x="21" y="54"/>
                    </a:cubicBezTo>
                    <a:cubicBezTo>
                      <a:pt x="35" y="54"/>
                      <a:pt x="55" y="51"/>
                      <a:pt x="76" y="45"/>
                    </a:cubicBezTo>
                    <a:cubicBezTo>
                      <a:pt x="113" y="33"/>
                      <a:pt x="140" y="14"/>
                      <a:pt x="136" y="7"/>
                    </a:cubicBezTo>
                    <a:cubicBezTo>
                      <a:pt x="136" y="2"/>
                      <a:pt x="130" y="0"/>
                      <a:pt x="120" y="0"/>
                    </a:cubicBezTo>
                    <a:close/>
                  </a:path>
                </a:pathLst>
              </a:custGeom>
              <a:solidFill>
                <a:srgbClr val="8B7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5" name="Google Shape;19215;p44">
                <a:extLst>
                  <a:ext uri="{FF2B5EF4-FFF2-40B4-BE49-F238E27FC236}">
                    <a16:creationId xmlns:a16="http://schemas.microsoft.com/office/drawing/2014/main" id="{DFC679C7-A222-CD4D-1CEB-E79ECC00E73F}"/>
                  </a:ext>
                </a:extLst>
              </p:cNvPr>
              <p:cNvSpPr/>
              <p:nvPr/>
            </p:nvSpPr>
            <p:spPr>
              <a:xfrm>
                <a:off x="6372322" y="1943234"/>
                <a:ext cx="1692" cy="3545"/>
              </a:xfrm>
              <a:custGeom>
                <a:avLst/>
                <a:gdLst/>
                <a:ahLst/>
                <a:cxnLst/>
                <a:rect l="l" t="t" r="r" b="b"/>
                <a:pathLst>
                  <a:path w="53" h="111" extrusionOk="0">
                    <a:moveTo>
                      <a:pt x="37" y="1"/>
                    </a:moveTo>
                    <a:cubicBezTo>
                      <a:pt x="26" y="1"/>
                      <a:pt x="11" y="27"/>
                      <a:pt x="7" y="58"/>
                    </a:cubicBezTo>
                    <a:cubicBezTo>
                      <a:pt x="0" y="86"/>
                      <a:pt x="6" y="111"/>
                      <a:pt x="16" y="111"/>
                    </a:cubicBezTo>
                    <a:cubicBezTo>
                      <a:pt x="17" y="111"/>
                      <a:pt x="18" y="111"/>
                      <a:pt x="18" y="111"/>
                    </a:cubicBezTo>
                    <a:cubicBezTo>
                      <a:pt x="30" y="111"/>
                      <a:pt x="41" y="84"/>
                      <a:pt x="49" y="54"/>
                    </a:cubicBezTo>
                    <a:cubicBezTo>
                      <a:pt x="52" y="24"/>
                      <a:pt x="49" y="1"/>
                      <a:pt x="37" y="1"/>
                    </a:cubicBezTo>
                    <a:close/>
                  </a:path>
                </a:pathLst>
              </a:custGeom>
              <a:solidFill>
                <a:srgbClr val="E2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6" name="Google Shape;19216;p44">
                <a:extLst>
                  <a:ext uri="{FF2B5EF4-FFF2-40B4-BE49-F238E27FC236}">
                    <a16:creationId xmlns:a16="http://schemas.microsoft.com/office/drawing/2014/main" id="{2093BBA6-8310-3F8F-4AC1-7A2BA65734A3}"/>
                  </a:ext>
                </a:extLst>
              </p:cNvPr>
              <p:cNvSpPr/>
              <p:nvPr/>
            </p:nvSpPr>
            <p:spPr>
              <a:xfrm>
                <a:off x="6397996" y="1962170"/>
                <a:ext cx="12230" cy="16765"/>
              </a:xfrm>
              <a:custGeom>
                <a:avLst/>
                <a:gdLst/>
                <a:ahLst/>
                <a:cxnLst/>
                <a:rect l="l" t="t" r="r" b="b"/>
                <a:pathLst>
                  <a:path w="383" h="525" extrusionOk="0">
                    <a:moveTo>
                      <a:pt x="361" y="1"/>
                    </a:moveTo>
                    <a:cubicBezTo>
                      <a:pt x="335" y="1"/>
                      <a:pt x="259" y="180"/>
                      <a:pt x="186" y="300"/>
                    </a:cubicBezTo>
                    <a:cubicBezTo>
                      <a:pt x="107" y="421"/>
                      <a:pt x="1" y="508"/>
                      <a:pt x="20" y="523"/>
                    </a:cubicBezTo>
                    <a:cubicBezTo>
                      <a:pt x="21" y="524"/>
                      <a:pt x="23" y="525"/>
                      <a:pt x="25" y="525"/>
                    </a:cubicBezTo>
                    <a:cubicBezTo>
                      <a:pt x="57" y="525"/>
                      <a:pt x="169" y="439"/>
                      <a:pt x="243" y="326"/>
                    </a:cubicBezTo>
                    <a:cubicBezTo>
                      <a:pt x="318" y="202"/>
                      <a:pt x="383" y="17"/>
                      <a:pt x="364" y="1"/>
                    </a:cubicBezTo>
                    <a:cubicBezTo>
                      <a:pt x="363" y="1"/>
                      <a:pt x="362" y="1"/>
                      <a:pt x="361" y="1"/>
                    </a:cubicBez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7" name="Google Shape;19217;p44">
                <a:extLst>
                  <a:ext uri="{FF2B5EF4-FFF2-40B4-BE49-F238E27FC236}">
                    <a16:creationId xmlns:a16="http://schemas.microsoft.com/office/drawing/2014/main" id="{6FB04B36-1A3B-3B68-850D-CF867DCF285C}"/>
                  </a:ext>
                </a:extLst>
              </p:cNvPr>
              <p:cNvSpPr/>
              <p:nvPr/>
            </p:nvSpPr>
            <p:spPr>
              <a:xfrm>
                <a:off x="6416836" y="1946619"/>
                <a:ext cx="4119" cy="6802"/>
              </a:xfrm>
              <a:custGeom>
                <a:avLst/>
                <a:gdLst/>
                <a:ahLst/>
                <a:cxnLst/>
                <a:rect l="l" t="t" r="r" b="b"/>
                <a:pathLst>
                  <a:path w="129" h="213" extrusionOk="0">
                    <a:moveTo>
                      <a:pt x="0" y="1"/>
                    </a:moveTo>
                    <a:lnTo>
                      <a:pt x="12" y="212"/>
                    </a:lnTo>
                    <a:lnTo>
                      <a:pt x="129" y="76"/>
                    </a:lnTo>
                    <a:lnTo>
                      <a:pt x="129" y="76"/>
                    </a:lnTo>
                    <a:cubicBezTo>
                      <a:pt x="106" y="95"/>
                      <a:pt x="86" y="107"/>
                      <a:pt x="69" y="107"/>
                    </a:cubicBezTo>
                    <a:cubicBezTo>
                      <a:pt x="42" y="107"/>
                      <a:pt x="21" y="80"/>
                      <a:pt x="0" y="1"/>
                    </a:cubicBezTo>
                    <a:close/>
                  </a:path>
                </a:pathLst>
              </a:custGeom>
              <a:solidFill>
                <a:srgbClr val="968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8" name="Google Shape;19218;p44">
                <a:extLst>
                  <a:ext uri="{FF2B5EF4-FFF2-40B4-BE49-F238E27FC236}">
                    <a16:creationId xmlns:a16="http://schemas.microsoft.com/office/drawing/2014/main" id="{0E00B7F0-CD28-E8C4-E547-6C38B07F320F}"/>
                  </a:ext>
                </a:extLst>
              </p:cNvPr>
              <p:cNvSpPr/>
              <p:nvPr/>
            </p:nvSpPr>
            <p:spPr>
              <a:xfrm>
                <a:off x="6400774" y="1933527"/>
                <a:ext cx="8718" cy="14306"/>
              </a:xfrm>
              <a:custGeom>
                <a:avLst/>
                <a:gdLst/>
                <a:ahLst/>
                <a:cxnLst/>
                <a:rect l="l" t="t" r="r" b="b"/>
                <a:pathLst>
                  <a:path w="273" h="448" extrusionOk="0">
                    <a:moveTo>
                      <a:pt x="43" y="1"/>
                    </a:moveTo>
                    <a:cubicBezTo>
                      <a:pt x="40" y="1"/>
                      <a:pt x="37" y="1"/>
                      <a:pt x="35" y="2"/>
                    </a:cubicBezTo>
                    <a:cubicBezTo>
                      <a:pt x="1" y="21"/>
                      <a:pt x="69" y="135"/>
                      <a:pt x="125" y="256"/>
                    </a:cubicBezTo>
                    <a:cubicBezTo>
                      <a:pt x="177" y="366"/>
                      <a:pt x="203" y="447"/>
                      <a:pt x="231" y="447"/>
                    </a:cubicBezTo>
                    <a:cubicBezTo>
                      <a:pt x="233" y="447"/>
                      <a:pt x="236" y="447"/>
                      <a:pt x="239" y="445"/>
                    </a:cubicBezTo>
                    <a:cubicBezTo>
                      <a:pt x="273" y="426"/>
                      <a:pt x="254" y="312"/>
                      <a:pt x="197" y="192"/>
                    </a:cubicBezTo>
                    <a:cubicBezTo>
                      <a:pt x="145" y="80"/>
                      <a:pt x="77" y="1"/>
                      <a:pt x="43" y="1"/>
                    </a:cubicBezTo>
                    <a:close/>
                  </a:path>
                </a:pathLst>
              </a:custGeom>
              <a:solidFill>
                <a:srgbClr val="9487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9" name="Google Shape;19219;p44">
                <a:extLst>
                  <a:ext uri="{FF2B5EF4-FFF2-40B4-BE49-F238E27FC236}">
                    <a16:creationId xmlns:a16="http://schemas.microsoft.com/office/drawing/2014/main" id="{43DA7CA6-AD58-1AEC-3A9A-6A35295927F1}"/>
                  </a:ext>
                </a:extLst>
              </p:cNvPr>
              <p:cNvSpPr/>
              <p:nvPr/>
            </p:nvSpPr>
            <p:spPr>
              <a:xfrm>
                <a:off x="6415974" y="1925512"/>
                <a:ext cx="23087" cy="22225"/>
              </a:xfrm>
              <a:custGeom>
                <a:avLst/>
                <a:gdLst/>
                <a:ahLst/>
                <a:cxnLst/>
                <a:rect l="l" t="t" r="r" b="b"/>
                <a:pathLst>
                  <a:path w="723" h="696" extrusionOk="0">
                    <a:moveTo>
                      <a:pt x="1" y="0"/>
                    </a:moveTo>
                    <a:cubicBezTo>
                      <a:pt x="273" y="42"/>
                      <a:pt x="266" y="340"/>
                      <a:pt x="371" y="696"/>
                    </a:cubicBezTo>
                    <a:lnTo>
                      <a:pt x="723" y="495"/>
                    </a:lnTo>
                    <a:cubicBezTo>
                      <a:pt x="723" y="495"/>
                      <a:pt x="356" y="53"/>
                      <a:pt x="1" y="0"/>
                    </a:cubicBezTo>
                    <a:close/>
                  </a:path>
                </a:pathLst>
              </a:custGeom>
              <a:solidFill>
                <a:srgbClr val="564A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0" name="Google Shape;19220;p44">
              <a:extLst>
                <a:ext uri="{FF2B5EF4-FFF2-40B4-BE49-F238E27FC236}">
                  <a16:creationId xmlns:a16="http://schemas.microsoft.com/office/drawing/2014/main" id="{DD7186FE-02D5-60FA-573E-7771D59B8B4E}"/>
                </a:ext>
              </a:extLst>
            </p:cNvPr>
            <p:cNvGrpSpPr/>
            <p:nvPr/>
          </p:nvGrpSpPr>
          <p:grpSpPr>
            <a:xfrm>
              <a:off x="3905438" y="2109429"/>
              <a:ext cx="242205" cy="213783"/>
              <a:chOff x="3500222" y="884952"/>
              <a:chExt cx="2143403" cy="1891888"/>
            </a:xfrm>
          </p:grpSpPr>
          <p:sp>
            <p:nvSpPr>
              <p:cNvPr id="19221" name="Google Shape;19221;p44">
                <a:extLst>
                  <a:ext uri="{FF2B5EF4-FFF2-40B4-BE49-F238E27FC236}">
                    <a16:creationId xmlns:a16="http://schemas.microsoft.com/office/drawing/2014/main" id="{FA059A60-1602-9D86-92C6-196D1ED62635}"/>
                  </a:ext>
                </a:extLst>
              </p:cNvPr>
              <p:cNvSpPr/>
              <p:nvPr/>
            </p:nvSpPr>
            <p:spPr>
              <a:xfrm>
                <a:off x="3500222" y="884952"/>
                <a:ext cx="2143403" cy="1891831"/>
              </a:xfrm>
              <a:custGeom>
                <a:avLst/>
                <a:gdLst/>
                <a:ahLst/>
                <a:cxnLst/>
                <a:rect l="l" t="t" r="r" b="b"/>
                <a:pathLst>
                  <a:path w="74269" h="65552" extrusionOk="0">
                    <a:moveTo>
                      <a:pt x="37143" y="1"/>
                    </a:moveTo>
                    <a:cubicBezTo>
                      <a:pt x="24118" y="1"/>
                      <a:pt x="11800" y="7825"/>
                      <a:pt x="6691" y="20659"/>
                    </a:cubicBezTo>
                    <a:cubicBezTo>
                      <a:pt x="1" y="37475"/>
                      <a:pt x="8208" y="56530"/>
                      <a:pt x="25015" y="63221"/>
                    </a:cubicBezTo>
                    <a:cubicBezTo>
                      <a:pt x="28990" y="64802"/>
                      <a:pt x="33089" y="65551"/>
                      <a:pt x="37121" y="65551"/>
                    </a:cubicBezTo>
                    <a:cubicBezTo>
                      <a:pt x="50148" y="65551"/>
                      <a:pt x="62468" y="57730"/>
                      <a:pt x="67578" y="44888"/>
                    </a:cubicBezTo>
                    <a:cubicBezTo>
                      <a:pt x="74268" y="28072"/>
                      <a:pt x="66061" y="9017"/>
                      <a:pt x="49254" y="2335"/>
                    </a:cubicBezTo>
                    <a:cubicBezTo>
                      <a:pt x="45278" y="751"/>
                      <a:pt x="41177" y="1"/>
                      <a:pt x="37143" y="1"/>
                    </a:cubicBezTo>
                    <a:close/>
                  </a:path>
                </a:pathLst>
              </a:custGeom>
              <a:solidFill>
                <a:srgbClr val="E8D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2" name="Google Shape;19222;p44">
                <a:extLst>
                  <a:ext uri="{FF2B5EF4-FFF2-40B4-BE49-F238E27FC236}">
                    <a16:creationId xmlns:a16="http://schemas.microsoft.com/office/drawing/2014/main" id="{F8EAA02F-52A9-6638-1134-1773343ED359}"/>
                  </a:ext>
                </a:extLst>
              </p:cNvPr>
              <p:cNvSpPr/>
              <p:nvPr/>
            </p:nvSpPr>
            <p:spPr>
              <a:xfrm>
                <a:off x="3500222" y="1310781"/>
                <a:ext cx="2010792" cy="1466059"/>
              </a:xfrm>
              <a:custGeom>
                <a:avLst/>
                <a:gdLst/>
                <a:ahLst/>
                <a:cxnLst/>
                <a:rect l="l" t="t" r="r" b="b"/>
                <a:pathLst>
                  <a:path w="69674" h="50799" extrusionOk="0">
                    <a:moveTo>
                      <a:pt x="9760" y="0"/>
                    </a:moveTo>
                    <a:lnTo>
                      <a:pt x="9760" y="0"/>
                    </a:lnTo>
                    <a:cubicBezTo>
                      <a:pt x="8565" y="1829"/>
                      <a:pt x="7530" y="3800"/>
                      <a:pt x="6691" y="5906"/>
                    </a:cubicBezTo>
                    <a:cubicBezTo>
                      <a:pt x="1" y="22722"/>
                      <a:pt x="8208" y="41777"/>
                      <a:pt x="25015" y="48468"/>
                    </a:cubicBezTo>
                    <a:cubicBezTo>
                      <a:pt x="28990" y="50049"/>
                      <a:pt x="33089" y="50798"/>
                      <a:pt x="37121" y="50798"/>
                    </a:cubicBezTo>
                    <a:cubicBezTo>
                      <a:pt x="50148" y="50798"/>
                      <a:pt x="62468" y="42977"/>
                      <a:pt x="67578" y="30135"/>
                    </a:cubicBezTo>
                    <a:cubicBezTo>
                      <a:pt x="68657" y="27441"/>
                      <a:pt x="69344" y="24685"/>
                      <a:pt x="69674" y="21928"/>
                    </a:cubicBezTo>
                    <a:lnTo>
                      <a:pt x="69674" y="21928"/>
                    </a:lnTo>
                    <a:cubicBezTo>
                      <a:pt x="65872" y="27717"/>
                      <a:pt x="58979" y="30154"/>
                      <a:pt x="51183" y="30154"/>
                    </a:cubicBezTo>
                    <a:cubicBezTo>
                      <a:pt x="32200" y="30154"/>
                      <a:pt x="7863" y="15702"/>
                      <a:pt x="9760" y="0"/>
                    </a:cubicBezTo>
                    <a:close/>
                  </a:path>
                </a:pathLst>
              </a:custGeom>
              <a:solidFill>
                <a:srgbClr val="CABA95">
                  <a:alpha val="6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3" name="Google Shape;19223;p44">
                <a:extLst>
                  <a:ext uri="{FF2B5EF4-FFF2-40B4-BE49-F238E27FC236}">
                    <a16:creationId xmlns:a16="http://schemas.microsoft.com/office/drawing/2014/main" id="{9C4918B7-083B-B558-2160-9CE2F72467B5}"/>
                  </a:ext>
                </a:extLst>
              </p:cNvPr>
              <p:cNvSpPr/>
              <p:nvPr/>
            </p:nvSpPr>
            <p:spPr>
              <a:xfrm>
                <a:off x="3780635" y="2207468"/>
                <a:ext cx="1361615" cy="475238"/>
              </a:xfrm>
              <a:custGeom>
                <a:avLst/>
                <a:gdLst/>
                <a:ahLst/>
                <a:cxnLst/>
                <a:rect l="l" t="t" r="r" b="b"/>
                <a:pathLst>
                  <a:path w="47180" h="16467" extrusionOk="0">
                    <a:moveTo>
                      <a:pt x="2552" y="0"/>
                    </a:moveTo>
                    <a:cubicBezTo>
                      <a:pt x="2217" y="0"/>
                      <a:pt x="1943" y="102"/>
                      <a:pt x="1731" y="328"/>
                    </a:cubicBezTo>
                    <a:cubicBezTo>
                      <a:pt x="1" y="2174"/>
                      <a:pt x="6228" y="12978"/>
                      <a:pt x="20162" y="15832"/>
                    </a:cubicBezTo>
                    <a:cubicBezTo>
                      <a:pt x="22317" y="16274"/>
                      <a:pt x="24424" y="16466"/>
                      <a:pt x="26447" y="16466"/>
                    </a:cubicBezTo>
                    <a:cubicBezTo>
                      <a:pt x="38231" y="16466"/>
                      <a:pt x="47180" y="9960"/>
                      <a:pt x="46167" y="8437"/>
                    </a:cubicBezTo>
                    <a:cubicBezTo>
                      <a:pt x="45975" y="8152"/>
                      <a:pt x="45465" y="8051"/>
                      <a:pt x="44623" y="8051"/>
                    </a:cubicBezTo>
                    <a:cubicBezTo>
                      <a:pt x="42572" y="8051"/>
                      <a:pt x="38550" y="8649"/>
                      <a:pt x="32330" y="8649"/>
                    </a:cubicBezTo>
                    <a:cubicBezTo>
                      <a:pt x="29583" y="8649"/>
                      <a:pt x="26408" y="8532"/>
                      <a:pt x="22785" y="8196"/>
                    </a:cubicBezTo>
                    <a:cubicBezTo>
                      <a:pt x="12535" y="7247"/>
                      <a:pt x="5381" y="0"/>
                      <a:pt x="2552" y="0"/>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4" name="Google Shape;19224;p44">
                <a:extLst>
                  <a:ext uri="{FF2B5EF4-FFF2-40B4-BE49-F238E27FC236}">
                    <a16:creationId xmlns:a16="http://schemas.microsoft.com/office/drawing/2014/main" id="{A1A99794-8F72-6853-CF0A-A6ECFD8779EF}"/>
                  </a:ext>
                </a:extLst>
              </p:cNvPr>
              <p:cNvSpPr/>
              <p:nvPr/>
            </p:nvSpPr>
            <p:spPr>
              <a:xfrm>
                <a:off x="3980979" y="952147"/>
                <a:ext cx="1506694" cy="861962"/>
              </a:xfrm>
              <a:custGeom>
                <a:avLst/>
                <a:gdLst/>
                <a:ahLst/>
                <a:cxnLst/>
                <a:rect l="l" t="t" r="r" b="b"/>
                <a:pathLst>
                  <a:path w="52207" h="29867" extrusionOk="0">
                    <a:moveTo>
                      <a:pt x="19398" y="1"/>
                    </a:moveTo>
                    <a:cubicBezTo>
                      <a:pt x="11377" y="1"/>
                      <a:pt x="4691" y="2991"/>
                      <a:pt x="2828" y="7510"/>
                    </a:cubicBezTo>
                    <a:cubicBezTo>
                      <a:pt x="0" y="14370"/>
                      <a:pt x="9894" y="17350"/>
                      <a:pt x="22749" y="22640"/>
                    </a:cubicBezTo>
                    <a:cubicBezTo>
                      <a:pt x="31345" y="26183"/>
                      <a:pt x="39088" y="29866"/>
                      <a:pt x="44120" y="29866"/>
                    </a:cubicBezTo>
                    <a:cubicBezTo>
                      <a:pt x="46613" y="29866"/>
                      <a:pt x="48441" y="28962"/>
                      <a:pt x="49378" y="26690"/>
                    </a:cubicBezTo>
                    <a:cubicBezTo>
                      <a:pt x="52206" y="19821"/>
                      <a:pt x="45319" y="7911"/>
                      <a:pt x="32455" y="2612"/>
                    </a:cubicBezTo>
                    <a:cubicBezTo>
                      <a:pt x="28068" y="803"/>
                      <a:pt x="23553" y="1"/>
                      <a:pt x="19398" y="1"/>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25" name="Google Shape;19225;p44">
                <a:extLst>
                  <a:ext uri="{FF2B5EF4-FFF2-40B4-BE49-F238E27FC236}">
                    <a16:creationId xmlns:a16="http://schemas.microsoft.com/office/drawing/2014/main" id="{4EDF3EF0-9D25-7A88-8695-4B8A9D095C92}"/>
                  </a:ext>
                </a:extLst>
              </p:cNvPr>
              <p:cNvGrpSpPr/>
              <p:nvPr/>
            </p:nvGrpSpPr>
            <p:grpSpPr>
              <a:xfrm>
                <a:off x="3688444" y="1053921"/>
                <a:ext cx="1565460" cy="1483465"/>
                <a:chOff x="6356493" y="-1392238"/>
                <a:chExt cx="1164690" cy="1103687"/>
              </a:xfrm>
            </p:grpSpPr>
            <p:sp>
              <p:nvSpPr>
                <p:cNvPr id="19226" name="Google Shape;19226;p44">
                  <a:extLst>
                    <a:ext uri="{FF2B5EF4-FFF2-40B4-BE49-F238E27FC236}">
                      <a16:creationId xmlns:a16="http://schemas.microsoft.com/office/drawing/2014/main" id="{8B7A8B0F-0425-3A82-0CF3-11E26902DFC0}"/>
                    </a:ext>
                  </a:extLst>
                </p:cNvPr>
                <p:cNvSpPr/>
                <p:nvPr/>
              </p:nvSpPr>
              <p:spPr>
                <a:xfrm>
                  <a:off x="6674895" y="-375999"/>
                  <a:ext cx="59608" cy="45371"/>
                </a:xfrm>
                <a:custGeom>
                  <a:avLst/>
                  <a:gdLst/>
                  <a:ahLst/>
                  <a:cxnLst/>
                  <a:rect l="l" t="t" r="r" b="b"/>
                  <a:pathLst>
                    <a:path w="2776" h="2113" extrusionOk="0">
                      <a:moveTo>
                        <a:pt x="567" y="0"/>
                      </a:moveTo>
                      <a:cubicBezTo>
                        <a:pt x="438" y="0"/>
                        <a:pt x="332" y="31"/>
                        <a:pt x="259" y="97"/>
                      </a:cubicBezTo>
                      <a:cubicBezTo>
                        <a:pt x="1" y="347"/>
                        <a:pt x="286" y="980"/>
                        <a:pt x="911" y="1507"/>
                      </a:cubicBezTo>
                      <a:cubicBezTo>
                        <a:pt x="1361" y="1886"/>
                        <a:pt x="1862" y="2112"/>
                        <a:pt x="2203" y="2112"/>
                      </a:cubicBezTo>
                      <a:cubicBezTo>
                        <a:pt x="2336" y="2112"/>
                        <a:pt x="2444" y="2078"/>
                        <a:pt x="2516" y="2006"/>
                      </a:cubicBezTo>
                      <a:cubicBezTo>
                        <a:pt x="2775" y="1765"/>
                        <a:pt x="2490" y="1132"/>
                        <a:pt x="1865" y="605"/>
                      </a:cubicBezTo>
                      <a:cubicBezTo>
                        <a:pt x="1411" y="223"/>
                        <a:pt x="909" y="0"/>
                        <a:pt x="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7" name="Google Shape;19227;p44">
                  <a:extLst>
                    <a:ext uri="{FF2B5EF4-FFF2-40B4-BE49-F238E27FC236}">
                      <a16:creationId xmlns:a16="http://schemas.microsoft.com/office/drawing/2014/main" id="{C6C269B9-32EA-A96F-0883-A631AE62BE3B}"/>
                    </a:ext>
                  </a:extLst>
                </p:cNvPr>
                <p:cNvSpPr/>
                <p:nvPr/>
              </p:nvSpPr>
              <p:spPr>
                <a:xfrm>
                  <a:off x="6356493" y="-1392238"/>
                  <a:ext cx="1164690" cy="1103687"/>
                </a:xfrm>
                <a:custGeom>
                  <a:avLst/>
                  <a:gdLst/>
                  <a:ahLst/>
                  <a:cxnLst/>
                  <a:rect l="l" t="t" r="r" b="b"/>
                  <a:pathLst>
                    <a:path w="54241" h="51400" extrusionOk="0">
                      <a:moveTo>
                        <a:pt x="22021" y="1"/>
                      </a:moveTo>
                      <a:cubicBezTo>
                        <a:pt x="21694" y="1"/>
                        <a:pt x="21446" y="86"/>
                        <a:pt x="21367" y="255"/>
                      </a:cubicBezTo>
                      <a:cubicBezTo>
                        <a:pt x="21224" y="531"/>
                        <a:pt x="21581" y="942"/>
                        <a:pt x="22188" y="1245"/>
                      </a:cubicBezTo>
                      <a:cubicBezTo>
                        <a:pt x="21501" y="1245"/>
                        <a:pt x="20823" y="1272"/>
                        <a:pt x="20145" y="1298"/>
                      </a:cubicBezTo>
                      <a:cubicBezTo>
                        <a:pt x="20046" y="1013"/>
                        <a:pt x="19618" y="665"/>
                        <a:pt x="19029" y="442"/>
                      </a:cubicBezTo>
                      <a:cubicBezTo>
                        <a:pt x="18665" y="302"/>
                        <a:pt x="18303" y="233"/>
                        <a:pt x="18006" y="233"/>
                      </a:cubicBezTo>
                      <a:cubicBezTo>
                        <a:pt x="17677" y="233"/>
                        <a:pt x="17428" y="318"/>
                        <a:pt x="17343" y="487"/>
                      </a:cubicBezTo>
                      <a:cubicBezTo>
                        <a:pt x="17210" y="745"/>
                        <a:pt x="17540" y="1138"/>
                        <a:pt x="18102" y="1432"/>
                      </a:cubicBezTo>
                      <a:cubicBezTo>
                        <a:pt x="17557" y="1477"/>
                        <a:pt x="17013" y="1530"/>
                        <a:pt x="16469" y="1593"/>
                      </a:cubicBezTo>
                      <a:cubicBezTo>
                        <a:pt x="16380" y="1298"/>
                        <a:pt x="15952" y="951"/>
                        <a:pt x="15363" y="727"/>
                      </a:cubicBezTo>
                      <a:cubicBezTo>
                        <a:pt x="14995" y="588"/>
                        <a:pt x="14632" y="518"/>
                        <a:pt x="14336" y="518"/>
                      </a:cubicBezTo>
                      <a:cubicBezTo>
                        <a:pt x="14008" y="518"/>
                        <a:pt x="13761" y="603"/>
                        <a:pt x="13677" y="772"/>
                      </a:cubicBezTo>
                      <a:cubicBezTo>
                        <a:pt x="13525" y="1075"/>
                        <a:pt x="13953" y="1530"/>
                        <a:pt x="14649" y="1825"/>
                      </a:cubicBezTo>
                      <a:cubicBezTo>
                        <a:pt x="14043" y="1914"/>
                        <a:pt x="13454" y="2012"/>
                        <a:pt x="12865" y="2119"/>
                      </a:cubicBezTo>
                      <a:cubicBezTo>
                        <a:pt x="12713" y="1852"/>
                        <a:pt x="12365" y="1548"/>
                        <a:pt x="11893" y="1325"/>
                      </a:cubicBezTo>
                      <a:cubicBezTo>
                        <a:pt x="11481" y="1122"/>
                        <a:pt x="11066" y="1018"/>
                        <a:pt x="10745" y="1018"/>
                      </a:cubicBezTo>
                      <a:cubicBezTo>
                        <a:pt x="10489" y="1018"/>
                        <a:pt x="10294" y="1084"/>
                        <a:pt x="10207" y="1218"/>
                      </a:cubicBezTo>
                      <a:cubicBezTo>
                        <a:pt x="10019" y="1521"/>
                        <a:pt x="10465" y="2057"/>
                        <a:pt x="11215" y="2414"/>
                      </a:cubicBezTo>
                      <a:cubicBezTo>
                        <a:pt x="11224" y="2422"/>
                        <a:pt x="11232" y="2422"/>
                        <a:pt x="11241" y="2431"/>
                      </a:cubicBezTo>
                      <a:cubicBezTo>
                        <a:pt x="10100" y="2672"/>
                        <a:pt x="8984" y="2940"/>
                        <a:pt x="7896" y="3243"/>
                      </a:cubicBezTo>
                      <a:lnTo>
                        <a:pt x="6817" y="4412"/>
                      </a:lnTo>
                      <a:cubicBezTo>
                        <a:pt x="7664" y="4180"/>
                        <a:pt x="8503" y="3984"/>
                        <a:pt x="9323" y="3787"/>
                      </a:cubicBezTo>
                      <a:lnTo>
                        <a:pt x="9323" y="3787"/>
                      </a:lnTo>
                      <a:cubicBezTo>
                        <a:pt x="8984" y="4162"/>
                        <a:pt x="8815" y="4546"/>
                        <a:pt x="8940" y="4760"/>
                      </a:cubicBezTo>
                      <a:cubicBezTo>
                        <a:pt x="9000" y="4880"/>
                        <a:pt x="9135" y="4938"/>
                        <a:pt x="9315" y="4938"/>
                      </a:cubicBezTo>
                      <a:cubicBezTo>
                        <a:pt x="9615" y="4938"/>
                        <a:pt x="10042" y="4779"/>
                        <a:pt x="10465" y="4483"/>
                      </a:cubicBezTo>
                      <a:cubicBezTo>
                        <a:pt x="10965" y="4126"/>
                        <a:pt x="11322" y="3680"/>
                        <a:pt x="11402" y="3350"/>
                      </a:cubicBezTo>
                      <a:cubicBezTo>
                        <a:pt x="12080" y="3216"/>
                        <a:pt x="12758" y="3092"/>
                        <a:pt x="13418" y="2985"/>
                      </a:cubicBezTo>
                      <a:lnTo>
                        <a:pt x="13418" y="2985"/>
                      </a:lnTo>
                      <a:cubicBezTo>
                        <a:pt x="12838" y="3502"/>
                        <a:pt x="12526" y="4126"/>
                        <a:pt x="12713" y="4412"/>
                      </a:cubicBezTo>
                      <a:cubicBezTo>
                        <a:pt x="12777" y="4510"/>
                        <a:pt x="12890" y="4557"/>
                        <a:pt x="13036" y="4557"/>
                      </a:cubicBezTo>
                      <a:cubicBezTo>
                        <a:pt x="13340" y="4557"/>
                        <a:pt x="13784" y="4354"/>
                        <a:pt x="14212" y="3993"/>
                      </a:cubicBezTo>
                      <a:cubicBezTo>
                        <a:pt x="14712" y="3582"/>
                        <a:pt x="15033" y="3074"/>
                        <a:pt x="15051" y="2726"/>
                      </a:cubicBezTo>
                      <a:cubicBezTo>
                        <a:pt x="15845" y="2619"/>
                        <a:pt x="16630" y="2521"/>
                        <a:pt x="17397" y="2449"/>
                      </a:cubicBezTo>
                      <a:lnTo>
                        <a:pt x="17397" y="2449"/>
                      </a:lnTo>
                      <a:cubicBezTo>
                        <a:pt x="17326" y="2494"/>
                        <a:pt x="17254" y="2556"/>
                        <a:pt x="17174" y="2619"/>
                      </a:cubicBezTo>
                      <a:cubicBezTo>
                        <a:pt x="16540" y="3154"/>
                        <a:pt x="16193" y="3823"/>
                        <a:pt x="16389" y="4126"/>
                      </a:cubicBezTo>
                      <a:cubicBezTo>
                        <a:pt x="16450" y="4222"/>
                        <a:pt x="16563" y="4268"/>
                        <a:pt x="16709" y="4268"/>
                      </a:cubicBezTo>
                      <a:cubicBezTo>
                        <a:pt x="17013" y="4268"/>
                        <a:pt x="17460" y="4071"/>
                        <a:pt x="17888" y="3716"/>
                      </a:cubicBezTo>
                      <a:cubicBezTo>
                        <a:pt x="18441" y="3243"/>
                        <a:pt x="18780" y="2663"/>
                        <a:pt x="18717" y="2324"/>
                      </a:cubicBezTo>
                      <a:cubicBezTo>
                        <a:pt x="19663" y="2253"/>
                        <a:pt x="20582" y="2199"/>
                        <a:pt x="21492" y="2173"/>
                      </a:cubicBezTo>
                      <a:lnTo>
                        <a:pt x="21492" y="2173"/>
                      </a:lnTo>
                      <a:cubicBezTo>
                        <a:pt x="21394" y="2235"/>
                        <a:pt x="21286" y="2307"/>
                        <a:pt x="21188" y="2396"/>
                      </a:cubicBezTo>
                      <a:cubicBezTo>
                        <a:pt x="20555" y="2922"/>
                        <a:pt x="20207" y="3591"/>
                        <a:pt x="20403" y="3894"/>
                      </a:cubicBezTo>
                      <a:cubicBezTo>
                        <a:pt x="20467" y="3993"/>
                        <a:pt x="20581" y="4040"/>
                        <a:pt x="20728" y="4040"/>
                      </a:cubicBezTo>
                      <a:cubicBezTo>
                        <a:pt x="21031" y="4040"/>
                        <a:pt x="21475" y="3839"/>
                        <a:pt x="21902" y="3484"/>
                      </a:cubicBezTo>
                      <a:cubicBezTo>
                        <a:pt x="22428" y="3029"/>
                        <a:pt x="22767" y="2485"/>
                        <a:pt x="22741" y="2146"/>
                      </a:cubicBezTo>
                      <a:cubicBezTo>
                        <a:pt x="22894" y="2144"/>
                        <a:pt x="23046" y="2144"/>
                        <a:pt x="23198" y="2144"/>
                      </a:cubicBezTo>
                      <a:cubicBezTo>
                        <a:pt x="23929" y="2144"/>
                        <a:pt x="24645" y="2161"/>
                        <a:pt x="25354" y="2191"/>
                      </a:cubicBezTo>
                      <a:cubicBezTo>
                        <a:pt x="25239" y="2253"/>
                        <a:pt x="25123" y="2315"/>
                        <a:pt x="25007" y="2405"/>
                      </a:cubicBezTo>
                      <a:cubicBezTo>
                        <a:pt x="24320" y="2869"/>
                        <a:pt x="23909" y="3502"/>
                        <a:pt x="24070" y="3823"/>
                      </a:cubicBezTo>
                      <a:cubicBezTo>
                        <a:pt x="24134" y="3944"/>
                        <a:pt x="24271" y="4002"/>
                        <a:pt x="24454" y="4002"/>
                      </a:cubicBezTo>
                      <a:cubicBezTo>
                        <a:pt x="24756" y="4002"/>
                        <a:pt x="25182" y="3844"/>
                        <a:pt x="25604" y="3555"/>
                      </a:cubicBezTo>
                      <a:cubicBezTo>
                        <a:pt x="26202" y="3145"/>
                        <a:pt x="26603" y="2592"/>
                        <a:pt x="26568" y="2253"/>
                      </a:cubicBezTo>
                      <a:lnTo>
                        <a:pt x="26568" y="2253"/>
                      </a:lnTo>
                      <a:cubicBezTo>
                        <a:pt x="27558" y="2324"/>
                        <a:pt x="28521" y="2422"/>
                        <a:pt x="29449" y="2538"/>
                      </a:cubicBezTo>
                      <a:cubicBezTo>
                        <a:pt x="29342" y="2592"/>
                        <a:pt x="29226" y="2646"/>
                        <a:pt x="29110" y="2708"/>
                      </a:cubicBezTo>
                      <a:cubicBezTo>
                        <a:pt x="28388" y="3109"/>
                        <a:pt x="27924" y="3716"/>
                        <a:pt x="28058" y="4046"/>
                      </a:cubicBezTo>
                      <a:cubicBezTo>
                        <a:pt x="28119" y="4189"/>
                        <a:pt x="28283" y="4258"/>
                        <a:pt x="28508" y="4258"/>
                      </a:cubicBezTo>
                      <a:cubicBezTo>
                        <a:pt x="28802" y="4258"/>
                        <a:pt x="29200" y="4140"/>
                        <a:pt x="29610" y="3912"/>
                      </a:cubicBezTo>
                      <a:cubicBezTo>
                        <a:pt x="30234" y="3555"/>
                        <a:pt x="30663" y="3056"/>
                        <a:pt x="30680" y="2717"/>
                      </a:cubicBezTo>
                      <a:cubicBezTo>
                        <a:pt x="31787" y="2895"/>
                        <a:pt x="32848" y="3109"/>
                        <a:pt x="33874" y="3359"/>
                      </a:cubicBezTo>
                      <a:cubicBezTo>
                        <a:pt x="33714" y="3395"/>
                        <a:pt x="33553" y="3457"/>
                        <a:pt x="33383" y="3529"/>
                      </a:cubicBezTo>
                      <a:cubicBezTo>
                        <a:pt x="32634" y="3868"/>
                        <a:pt x="32108" y="4412"/>
                        <a:pt x="32215" y="4760"/>
                      </a:cubicBezTo>
                      <a:cubicBezTo>
                        <a:pt x="32269" y="4936"/>
                        <a:pt x="32474" y="5023"/>
                        <a:pt x="32761" y="5023"/>
                      </a:cubicBezTo>
                      <a:cubicBezTo>
                        <a:pt x="33041" y="5023"/>
                        <a:pt x="33397" y="4940"/>
                        <a:pt x="33767" y="4778"/>
                      </a:cubicBezTo>
                      <a:cubicBezTo>
                        <a:pt x="34454" y="4465"/>
                        <a:pt x="34954" y="3975"/>
                        <a:pt x="34954" y="3636"/>
                      </a:cubicBezTo>
                      <a:cubicBezTo>
                        <a:pt x="35881" y="3894"/>
                        <a:pt x="36782" y="4171"/>
                        <a:pt x="37639" y="4483"/>
                      </a:cubicBezTo>
                      <a:cubicBezTo>
                        <a:pt x="37514" y="4510"/>
                        <a:pt x="37389" y="4546"/>
                        <a:pt x="37264" y="4590"/>
                      </a:cubicBezTo>
                      <a:cubicBezTo>
                        <a:pt x="36488" y="4858"/>
                        <a:pt x="35917" y="5366"/>
                        <a:pt x="35988" y="5714"/>
                      </a:cubicBezTo>
                      <a:cubicBezTo>
                        <a:pt x="36035" y="5921"/>
                        <a:pt x="36289" y="6029"/>
                        <a:pt x="36646" y="6029"/>
                      </a:cubicBezTo>
                      <a:cubicBezTo>
                        <a:pt x="36904" y="6029"/>
                        <a:pt x="37215" y="5973"/>
                        <a:pt x="37541" y="5857"/>
                      </a:cubicBezTo>
                      <a:cubicBezTo>
                        <a:pt x="38183" y="5634"/>
                        <a:pt x="38683" y="5250"/>
                        <a:pt x="38790" y="4920"/>
                      </a:cubicBezTo>
                      <a:cubicBezTo>
                        <a:pt x="39691" y="5277"/>
                        <a:pt x="40538" y="5670"/>
                        <a:pt x="41332" y="6071"/>
                      </a:cubicBezTo>
                      <a:cubicBezTo>
                        <a:pt x="41261" y="6089"/>
                        <a:pt x="41189" y="6098"/>
                        <a:pt x="41118" y="6116"/>
                      </a:cubicBezTo>
                      <a:cubicBezTo>
                        <a:pt x="40315" y="6303"/>
                        <a:pt x="39700" y="6740"/>
                        <a:pt x="39735" y="7097"/>
                      </a:cubicBezTo>
                      <a:cubicBezTo>
                        <a:pt x="39766" y="7347"/>
                        <a:pt x="40108" y="7492"/>
                        <a:pt x="40586" y="7492"/>
                      </a:cubicBezTo>
                      <a:cubicBezTo>
                        <a:pt x="40791" y="7492"/>
                        <a:pt x="41020" y="7465"/>
                        <a:pt x="41261" y="7409"/>
                      </a:cubicBezTo>
                      <a:cubicBezTo>
                        <a:pt x="41841" y="7276"/>
                        <a:pt x="42331" y="6999"/>
                        <a:pt x="42536" y="6722"/>
                      </a:cubicBezTo>
                      <a:cubicBezTo>
                        <a:pt x="43518" y="7284"/>
                        <a:pt x="44419" y="7882"/>
                        <a:pt x="45240" y="8507"/>
                      </a:cubicBezTo>
                      <a:cubicBezTo>
                        <a:pt x="45183" y="8502"/>
                        <a:pt x="45123" y="8500"/>
                        <a:pt x="45060" y="8500"/>
                      </a:cubicBezTo>
                      <a:cubicBezTo>
                        <a:pt x="44859" y="8500"/>
                        <a:pt x="44631" y="8523"/>
                        <a:pt x="44392" y="8578"/>
                      </a:cubicBezTo>
                      <a:cubicBezTo>
                        <a:pt x="43589" y="8765"/>
                        <a:pt x="42965" y="9211"/>
                        <a:pt x="43009" y="9568"/>
                      </a:cubicBezTo>
                      <a:cubicBezTo>
                        <a:pt x="43034" y="9816"/>
                        <a:pt x="43368" y="9956"/>
                        <a:pt x="43839" y="9956"/>
                      </a:cubicBezTo>
                      <a:cubicBezTo>
                        <a:pt x="44046" y="9956"/>
                        <a:pt x="44280" y="9929"/>
                        <a:pt x="44526" y="9872"/>
                      </a:cubicBezTo>
                      <a:cubicBezTo>
                        <a:pt x="45231" y="9711"/>
                        <a:pt x="45793" y="9354"/>
                        <a:pt x="45900" y="9024"/>
                      </a:cubicBezTo>
                      <a:cubicBezTo>
                        <a:pt x="46587" y="9586"/>
                        <a:pt x="47211" y="10175"/>
                        <a:pt x="47773" y="10764"/>
                      </a:cubicBezTo>
                      <a:cubicBezTo>
                        <a:pt x="48014" y="11022"/>
                        <a:pt x="48246" y="11299"/>
                        <a:pt x="48469" y="11584"/>
                      </a:cubicBezTo>
                      <a:cubicBezTo>
                        <a:pt x="48361" y="11570"/>
                        <a:pt x="48242" y="11563"/>
                        <a:pt x="48115" y="11563"/>
                      </a:cubicBezTo>
                      <a:cubicBezTo>
                        <a:pt x="48012" y="11563"/>
                        <a:pt x="47903" y="11567"/>
                        <a:pt x="47791" y="11575"/>
                      </a:cubicBezTo>
                      <a:cubicBezTo>
                        <a:pt x="46970" y="11665"/>
                        <a:pt x="46301" y="12013"/>
                        <a:pt x="46292" y="12378"/>
                      </a:cubicBezTo>
                      <a:cubicBezTo>
                        <a:pt x="46285" y="12683"/>
                        <a:pt x="46766" y="12897"/>
                        <a:pt x="47418" y="12897"/>
                      </a:cubicBezTo>
                      <a:cubicBezTo>
                        <a:pt x="47529" y="12897"/>
                        <a:pt x="47645" y="12891"/>
                        <a:pt x="47764" y="12878"/>
                      </a:cubicBezTo>
                      <a:cubicBezTo>
                        <a:pt x="48326" y="12824"/>
                        <a:pt x="48817" y="12646"/>
                        <a:pt x="49076" y="12414"/>
                      </a:cubicBezTo>
                      <a:cubicBezTo>
                        <a:pt x="49531" y="13110"/>
                        <a:pt x="49941" y="13850"/>
                        <a:pt x="50298" y="14653"/>
                      </a:cubicBezTo>
                      <a:cubicBezTo>
                        <a:pt x="50128" y="14555"/>
                        <a:pt x="49923" y="14475"/>
                        <a:pt x="49691" y="14412"/>
                      </a:cubicBezTo>
                      <a:cubicBezTo>
                        <a:pt x="49396" y="14333"/>
                        <a:pt x="49107" y="14294"/>
                        <a:pt x="48852" y="14294"/>
                      </a:cubicBezTo>
                      <a:cubicBezTo>
                        <a:pt x="48424" y="14294"/>
                        <a:pt x="48095" y="14405"/>
                        <a:pt x="48005" y="14617"/>
                      </a:cubicBezTo>
                      <a:cubicBezTo>
                        <a:pt x="47871" y="14948"/>
                        <a:pt x="48398" y="15394"/>
                        <a:pt x="49200" y="15617"/>
                      </a:cubicBezTo>
                      <a:cubicBezTo>
                        <a:pt x="49500" y="15700"/>
                        <a:pt x="49792" y="15740"/>
                        <a:pt x="50049" y="15740"/>
                      </a:cubicBezTo>
                      <a:cubicBezTo>
                        <a:pt x="50312" y="15740"/>
                        <a:pt x="50537" y="15698"/>
                        <a:pt x="50690" y="15617"/>
                      </a:cubicBezTo>
                      <a:cubicBezTo>
                        <a:pt x="51003" y="16446"/>
                        <a:pt x="51261" y="17321"/>
                        <a:pt x="51457" y="18239"/>
                      </a:cubicBezTo>
                      <a:cubicBezTo>
                        <a:pt x="51350" y="18141"/>
                        <a:pt x="51234" y="18043"/>
                        <a:pt x="51101" y="17945"/>
                      </a:cubicBezTo>
                      <a:cubicBezTo>
                        <a:pt x="50644" y="17627"/>
                        <a:pt x="50160" y="17446"/>
                        <a:pt x="49818" y="17446"/>
                      </a:cubicBezTo>
                      <a:cubicBezTo>
                        <a:pt x="49652" y="17446"/>
                        <a:pt x="49520" y="17489"/>
                        <a:pt x="49441" y="17579"/>
                      </a:cubicBezTo>
                      <a:cubicBezTo>
                        <a:pt x="49200" y="17838"/>
                        <a:pt x="49548" y="18445"/>
                        <a:pt x="50226" y="18917"/>
                      </a:cubicBezTo>
                      <a:cubicBezTo>
                        <a:pt x="50687" y="19235"/>
                        <a:pt x="51167" y="19417"/>
                        <a:pt x="51509" y="19417"/>
                      </a:cubicBezTo>
                      <a:cubicBezTo>
                        <a:pt x="51571" y="19417"/>
                        <a:pt x="51628" y="19411"/>
                        <a:pt x="51681" y="19399"/>
                      </a:cubicBezTo>
                      <a:cubicBezTo>
                        <a:pt x="51841" y="20354"/>
                        <a:pt x="51939" y="21344"/>
                        <a:pt x="51984" y="22361"/>
                      </a:cubicBezTo>
                      <a:cubicBezTo>
                        <a:pt x="51841" y="22156"/>
                        <a:pt x="51609" y="21933"/>
                        <a:pt x="51324" y="21736"/>
                      </a:cubicBezTo>
                      <a:cubicBezTo>
                        <a:pt x="50864" y="21416"/>
                        <a:pt x="50376" y="21235"/>
                        <a:pt x="50034" y="21235"/>
                      </a:cubicBezTo>
                      <a:cubicBezTo>
                        <a:pt x="49871" y="21235"/>
                        <a:pt x="49742" y="21276"/>
                        <a:pt x="49664" y="21362"/>
                      </a:cubicBezTo>
                      <a:cubicBezTo>
                        <a:pt x="49432" y="21629"/>
                        <a:pt x="49780" y="22227"/>
                        <a:pt x="50458" y="22700"/>
                      </a:cubicBezTo>
                      <a:cubicBezTo>
                        <a:pt x="50914" y="23020"/>
                        <a:pt x="51396" y="23199"/>
                        <a:pt x="51737" y="23199"/>
                      </a:cubicBezTo>
                      <a:cubicBezTo>
                        <a:pt x="51844" y="23199"/>
                        <a:pt x="51936" y="23182"/>
                        <a:pt x="52011" y="23146"/>
                      </a:cubicBezTo>
                      <a:lnTo>
                        <a:pt x="52011" y="23146"/>
                      </a:lnTo>
                      <a:cubicBezTo>
                        <a:pt x="52028" y="24225"/>
                        <a:pt x="51984" y="25332"/>
                        <a:pt x="51868" y="26456"/>
                      </a:cubicBezTo>
                      <a:cubicBezTo>
                        <a:pt x="51770" y="26197"/>
                        <a:pt x="51556" y="25894"/>
                        <a:pt x="51261" y="25608"/>
                      </a:cubicBezTo>
                      <a:cubicBezTo>
                        <a:pt x="50804" y="25171"/>
                        <a:pt x="50283" y="24907"/>
                        <a:pt x="49940" y="24907"/>
                      </a:cubicBezTo>
                      <a:cubicBezTo>
                        <a:pt x="49835" y="24907"/>
                        <a:pt x="49747" y="24931"/>
                        <a:pt x="49682" y="24984"/>
                      </a:cubicBezTo>
                      <a:cubicBezTo>
                        <a:pt x="49397" y="25216"/>
                        <a:pt x="49655" y="25858"/>
                        <a:pt x="50253" y="26438"/>
                      </a:cubicBezTo>
                      <a:cubicBezTo>
                        <a:pt x="50707" y="26871"/>
                        <a:pt x="51221" y="27134"/>
                        <a:pt x="51564" y="27134"/>
                      </a:cubicBezTo>
                      <a:cubicBezTo>
                        <a:pt x="51659" y="27134"/>
                        <a:pt x="51741" y="27114"/>
                        <a:pt x="51805" y="27071"/>
                      </a:cubicBezTo>
                      <a:lnTo>
                        <a:pt x="51805" y="27071"/>
                      </a:lnTo>
                      <a:cubicBezTo>
                        <a:pt x="51707" y="27945"/>
                        <a:pt x="51565" y="28829"/>
                        <a:pt x="51386" y="29721"/>
                      </a:cubicBezTo>
                      <a:cubicBezTo>
                        <a:pt x="51315" y="29578"/>
                        <a:pt x="51226" y="29435"/>
                        <a:pt x="51118" y="29293"/>
                      </a:cubicBezTo>
                      <a:cubicBezTo>
                        <a:pt x="50708" y="28733"/>
                        <a:pt x="50185" y="28366"/>
                        <a:pt x="49842" y="28366"/>
                      </a:cubicBezTo>
                      <a:cubicBezTo>
                        <a:pt x="49775" y="28366"/>
                        <a:pt x="49715" y="28380"/>
                        <a:pt x="49664" y="28409"/>
                      </a:cubicBezTo>
                      <a:cubicBezTo>
                        <a:pt x="49352" y="28588"/>
                        <a:pt x="49495" y="29266"/>
                        <a:pt x="49986" y="29935"/>
                      </a:cubicBezTo>
                      <a:cubicBezTo>
                        <a:pt x="50351" y="30425"/>
                        <a:pt x="50806" y="30773"/>
                        <a:pt x="51145" y="30845"/>
                      </a:cubicBezTo>
                      <a:cubicBezTo>
                        <a:pt x="51083" y="31130"/>
                        <a:pt x="51011" y="31407"/>
                        <a:pt x="50940" y="31692"/>
                      </a:cubicBezTo>
                      <a:cubicBezTo>
                        <a:pt x="50771" y="32352"/>
                        <a:pt x="50583" y="33004"/>
                        <a:pt x="50378" y="33637"/>
                      </a:cubicBezTo>
                      <a:cubicBezTo>
                        <a:pt x="50325" y="33485"/>
                        <a:pt x="50244" y="33325"/>
                        <a:pt x="50155" y="33164"/>
                      </a:cubicBezTo>
                      <a:cubicBezTo>
                        <a:pt x="49789" y="32550"/>
                        <a:pt x="49282" y="32118"/>
                        <a:pt x="48939" y="32118"/>
                      </a:cubicBezTo>
                      <a:cubicBezTo>
                        <a:pt x="48888" y="32118"/>
                        <a:pt x="48841" y="32128"/>
                        <a:pt x="48799" y="32147"/>
                      </a:cubicBezTo>
                      <a:cubicBezTo>
                        <a:pt x="48469" y="32290"/>
                        <a:pt x="48540" y="32986"/>
                        <a:pt x="48960" y="33691"/>
                      </a:cubicBezTo>
                      <a:cubicBezTo>
                        <a:pt x="49272" y="34226"/>
                        <a:pt x="49691" y="34609"/>
                        <a:pt x="50021" y="34716"/>
                      </a:cubicBezTo>
                      <a:cubicBezTo>
                        <a:pt x="49629" y="35805"/>
                        <a:pt x="49192" y="36849"/>
                        <a:pt x="48719" y="37839"/>
                      </a:cubicBezTo>
                      <a:cubicBezTo>
                        <a:pt x="48674" y="37616"/>
                        <a:pt x="48594" y="37348"/>
                        <a:pt x="48469" y="37089"/>
                      </a:cubicBezTo>
                      <a:cubicBezTo>
                        <a:pt x="48154" y="36412"/>
                        <a:pt x="47657" y="35931"/>
                        <a:pt x="47314" y="35931"/>
                      </a:cubicBezTo>
                      <a:cubicBezTo>
                        <a:pt x="47278" y="35931"/>
                        <a:pt x="47243" y="35936"/>
                        <a:pt x="47211" y="35948"/>
                      </a:cubicBezTo>
                      <a:cubicBezTo>
                        <a:pt x="46872" y="36064"/>
                        <a:pt x="46881" y="36759"/>
                        <a:pt x="47238" y="37500"/>
                      </a:cubicBezTo>
                      <a:cubicBezTo>
                        <a:pt x="47532" y="38124"/>
                        <a:pt x="47978" y="38579"/>
                        <a:pt x="48317" y="38651"/>
                      </a:cubicBezTo>
                      <a:cubicBezTo>
                        <a:pt x="47737" y="39748"/>
                        <a:pt x="47113" y="40783"/>
                        <a:pt x="46444" y="41737"/>
                      </a:cubicBezTo>
                      <a:cubicBezTo>
                        <a:pt x="46462" y="41496"/>
                        <a:pt x="46444" y="41211"/>
                        <a:pt x="46372" y="40899"/>
                      </a:cubicBezTo>
                      <a:cubicBezTo>
                        <a:pt x="46191" y="40123"/>
                        <a:pt x="45777" y="39514"/>
                        <a:pt x="45428" y="39514"/>
                      </a:cubicBezTo>
                      <a:cubicBezTo>
                        <a:pt x="45415" y="39514"/>
                        <a:pt x="45403" y="39514"/>
                        <a:pt x="45391" y="39516"/>
                      </a:cubicBezTo>
                      <a:cubicBezTo>
                        <a:pt x="45034" y="39552"/>
                        <a:pt x="44892" y="40230"/>
                        <a:pt x="45079" y="41033"/>
                      </a:cubicBezTo>
                      <a:cubicBezTo>
                        <a:pt x="45240" y="41764"/>
                        <a:pt x="45614" y="42335"/>
                        <a:pt x="45953" y="42415"/>
                      </a:cubicBezTo>
                      <a:cubicBezTo>
                        <a:pt x="45382" y="43165"/>
                        <a:pt x="44776" y="43869"/>
                        <a:pt x="44151" y="44503"/>
                      </a:cubicBezTo>
                      <a:cubicBezTo>
                        <a:pt x="44142" y="44414"/>
                        <a:pt x="44133" y="44315"/>
                        <a:pt x="44124" y="44226"/>
                      </a:cubicBezTo>
                      <a:cubicBezTo>
                        <a:pt x="44010" y="43417"/>
                        <a:pt x="43635" y="42781"/>
                        <a:pt x="43274" y="42781"/>
                      </a:cubicBezTo>
                      <a:cubicBezTo>
                        <a:pt x="43269" y="42781"/>
                        <a:pt x="43264" y="42781"/>
                        <a:pt x="43259" y="42781"/>
                      </a:cubicBezTo>
                      <a:cubicBezTo>
                        <a:pt x="42902" y="42790"/>
                        <a:pt x="42697" y="43468"/>
                        <a:pt x="42813" y="44280"/>
                      </a:cubicBezTo>
                      <a:cubicBezTo>
                        <a:pt x="42875" y="44735"/>
                        <a:pt x="43018" y="45136"/>
                        <a:pt x="43206" y="45395"/>
                      </a:cubicBezTo>
                      <a:cubicBezTo>
                        <a:pt x="42528" y="45993"/>
                        <a:pt x="41823" y="46519"/>
                        <a:pt x="41100" y="46974"/>
                      </a:cubicBezTo>
                      <a:cubicBezTo>
                        <a:pt x="41198" y="46778"/>
                        <a:pt x="41279" y="46555"/>
                        <a:pt x="41341" y="46314"/>
                      </a:cubicBezTo>
                      <a:cubicBezTo>
                        <a:pt x="41528" y="45502"/>
                        <a:pt x="41412" y="44753"/>
                        <a:pt x="41064" y="44637"/>
                      </a:cubicBezTo>
                      <a:cubicBezTo>
                        <a:pt x="41035" y="44626"/>
                        <a:pt x="41004" y="44621"/>
                        <a:pt x="40973" y="44621"/>
                      </a:cubicBezTo>
                      <a:cubicBezTo>
                        <a:pt x="40652" y="44621"/>
                        <a:pt x="40280" y="45154"/>
                        <a:pt x="40101" y="45895"/>
                      </a:cubicBezTo>
                      <a:cubicBezTo>
                        <a:pt x="39940" y="46581"/>
                        <a:pt x="40003" y="47224"/>
                        <a:pt x="40244" y="47474"/>
                      </a:cubicBezTo>
                      <a:cubicBezTo>
                        <a:pt x="39575" y="47821"/>
                        <a:pt x="38897" y="48116"/>
                        <a:pt x="38210" y="48330"/>
                      </a:cubicBezTo>
                      <a:cubicBezTo>
                        <a:pt x="37889" y="48437"/>
                        <a:pt x="37576" y="48526"/>
                        <a:pt x="37255" y="48615"/>
                      </a:cubicBezTo>
                      <a:cubicBezTo>
                        <a:pt x="37451" y="48455"/>
                        <a:pt x="37657" y="48223"/>
                        <a:pt x="37835" y="47937"/>
                      </a:cubicBezTo>
                      <a:cubicBezTo>
                        <a:pt x="38281" y="47233"/>
                        <a:pt x="38424" y="46483"/>
                        <a:pt x="38138" y="46260"/>
                      </a:cubicBezTo>
                      <a:cubicBezTo>
                        <a:pt x="38086" y="46218"/>
                        <a:pt x="38022" y="46198"/>
                        <a:pt x="37950" y="46198"/>
                      </a:cubicBezTo>
                      <a:cubicBezTo>
                        <a:pt x="37643" y="46198"/>
                        <a:pt x="37187" y="46564"/>
                        <a:pt x="36818" y="47135"/>
                      </a:cubicBezTo>
                      <a:cubicBezTo>
                        <a:pt x="36381" y="47830"/>
                        <a:pt x="36238" y="48562"/>
                        <a:pt x="36497" y="48803"/>
                      </a:cubicBezTo>
                      <a:cubicBezTo>
                        <a:pt x="34562" y="49262"/>
                        <a:pt x="32583" y="49464"/>
                        <a:pt x="30597" y="49464"/>
                      </a:cubicBezTo>
                      <a:cubicBezTo>
                        <a:pt x="28994" y="49464"/>
                        <a:pt x="27386" y="49332"/>
                        <a:pt x="25792" y="49097"/>
                      </a:cubicBezTo>
                      <a:cubicBezTo>
                        <a:pt x="25988" y="49008"/>
                        <a:pt x="26184" y="48874"/>
                        <a:pt x="26389" y="48714"/>
                      </a:cubicBezTo>
                      <a:cubicBezTo>
                        <a:pt x="27032" y="48178"/>
                        <a:pt x="27406" y="47500"/>
                        <a:pt x="27210" y="47206"/>
                      </a:cubicBezTo>
                      <a:cubicBezTo>
                        <a:pt x="27149" y="47107"/>
                        <a:pt x="27036" y="47061"/>
                        <a:pt x="26889" y="47061"/>
                      </a:cubicBezTo>
                      <a:cubicBezTo>
                        <a:pt x="26582" y="47061"/>
                        <a:pt x="26127" y="47264"/>
                        <a:pt x="25693" y="47625"/>
                      </a:cubicBezTo>
                      <a:cubicBezTo>
                        <a:pt x="25149" y="48062"/>
                        <a:pt x="24810" y="48606"/>
                        <a:pt x="24810" y="48945"/>
                      </a:cubicBezTo>
                      <a:cubicBezTo>
                        <a:pt x="23945" y="48794"/>
                        <a:pt x="23080" y="48615"/>
                        <a:pt x="22223" y="48410"/>
                      </a:cubicBezTo>
                      <a:cubicBezTo>
                        <a:pt x="22955" y="48116"/>
                        <a:pt x="23472" y="47625"/>
                        <a:pt x="23392" y="47286"/>
                      </a:cubicBezTo>
                      <a:cubicBezTo>
                        <a:pt x="23347" y="47093"/>
                        <a:pt x="23113" y="46993"/>
                        <a:pt x="22779" y="46993"/>
                      </a:cubicBezTo>
                      <a:cubicBezTo>
                        <a:pt x="22511" y="46993"/>
                        <a:pt x="22180" y="47057"/>
                        <a:pt x="21831" y="47188"/>
                      </a:cubicBezTo>
                      <a:cubicBezTo>
                        <a:pt x="21286" y="47402"/>
                        <a:pt x="20840" y="47723"/>
                        <a:pt x="20653" y="48018"/>
                      </a:cubicBezTo>
                      <a:cubicBezTo>
                        <a:pt x="19877" y="47804"/>
                        <a:pt x="19110" y="47572"/>
                        <a:pt x="18351" y="47331"/>
                      </a:cubicBezTo>
                      <a:cubicBezTo>
                        <a:pt x="19074" y="47027"/>
                        <a:pt x="19600" y="46537"/>
                        <a:pt x="19520" y="46198"/>
                      </a:cubicBezTo>
                      <a:cubicBezTo>
                        <a:pt x="19476" y="46005"/>
                        <a:pt x="19243" y="45909"/>
                        <a:pt x="18912" y="45909"/>
                      </a:cubicBezTo>
                      <a:cubicBezTo>
                        <a:pt x="18643" y="45909"/>
                        <a:pt x="18310" y="45972"/>
                        <a:pt x="17959" y="46100"/>
                      </a:cubicBezTo>
                      <a:cubicBezTo>
                        <a:pt x="17477" y="46287"/>
                        <a:pt x="17076" y="46564"/>
                        <a:pt x="16862" y="46822"/>
                      </a:cubicBezTo>
                      <a:cubicBezTo>
                        <a:pt x="16175" y="46581"/>
                        <a:pt x="15497" y="46332"/>
                        <a:pt x="14828" y="46064"/>
                      </a:cubicBezTo>
                      <a:cubicBezTo>
                        <a:pt x="15550" y="45832"/>
                        <a:pt x="16077" y="45404"/>
                        <a:pt x="16032" y="45074"/>
                      </a:cubicBezTo>
                      <a:cubicBezTo>
                        <a:pt x="16003" y="44847"/>
                        <a:pt x="15701" y="44719"/>
                        <a:pt x="15272" y="44719"/>
                      </a:cubicBezTo>
                      <a:cubicBezTo>
                        <a:pt x="15042" y="44719"/>
                        <a:pt x="14777" y="44755"/>
                        <a:pt x="14498" y="44833"/>
                      </a:cubicBezTo>
                      <a:cubicBezTo>
                        <a:pt x="13989" y="44976"/>
                        <a:pt x="13561" y="45208"/>
                        <a:pt x="13320" y="45457"/>
                      </a:cubicBezTo>
                      <a:cubicBezTo>
                        <a:pt x="12544" y="45127"/>
                        <a:pt x="11786" y="44797"/>
                        <a:pt x="11054" y="44458"/>
                      </a:cubicBezTo>
                      <a:cubicBezTo>
                        <a:pt x="11795" y="44289"/>
                        <a:pt x="12365" y="43905"/>
                        <a:pt x="12348" y="43575"/>
                      </a:cubicBezTo>
                      <a:cubicBezTo>
                        <a:pt x="12341" y="43302"/>
                        <a:pt x="11962" y="43143"/>
                        <a:pt x="11429" y="43143"/>
                      </a:cubicBezTo>
                      <a:cubicBezTo>
                        <a:pt x="11248" y="43143"/>
                        <a:pt x="11048" y="43162"/>
                        <a:pt x="10840" y="43200"/>
                      </a:cubicBezTo>
                      <a:cubicBezTo>
                        <a:pt x="10296" y="43298"/>
                        <a:pt x="9823" y="43522"/>
                        <a:pt x="9573" y="43762"/>
                      </a:cubicBezTo>
                      <a:cubicBezTo>
                        <a:pt x="8574" y="43281"/>
                        <a:pt x="7637" y="42808"/>
                        <a:pt x="6772" y="42344"/>
                      </a:cubicBezTo>
                      <a:lnTo>
                        <a:pt x="6772" y="42344"/>
                      </a:lnTo>
                      <a:cubicBezTo>
                        <a:pt x="6806" y="42347"/>
                        <a:pt x="6841" y="42348"/>
                        <a:pt x="6876" y="42348"/>
                      </a:cubicBezTo>
                      <a:cubicBezTo>
                        <a:pt x="6962" y="42348"/>
                        <a:pt x="7052" y="42341"/>
                        <a:pt x="7147" y="42335"/>
                      </a:cubicBezTo>
                      <a:cubicBezTo>
                        <a:pt x="7967" y="42264"/>
                        <a:pt x="8663" y="41907"/>
                        <a:pt x="8681" y="41550"/>
                      </a:cubicBezTo>
                      <a:cubicBezTo>
                        <a:pt x="8697" y="41230"/>
                        <a:pt x="8193" y="41019"/>
                        <a:pt x="7518" y="41019"/>
                      </a:cubicBezTo>
                      <a:cubicBezTo>
                        <a:pt x="7421" y="41019"/>
                        <a:pt x="7321" y="41024"/>
                        <a:pt x="7218" y="41033"/>
                      </a:cubicBezTo>
                      <a:cubicBezTo>
                        <a:pt x="6424" y="41113"/>
                        <a:pt x="5764" y="41434"/>
                        <a:pt x="5693" y="41773"/>
                      </a:cubicBezTo>
                      <a:cubicBezTo>
                        <a:pt x="4631" y="41202"/>
                        <a:pt x="3694" y="40676"/>
                        <a:pt x="2900" y="40221"/>
                      </a:cubicBezTo>
                      <a:cubicBezTo>
                        <a:pt x="3560" y="40096"/>
                        <a:pt x="4069" y="39793"/>
                        <a:pt x="4087" y="39480"/>
                      </a:cubicBezTo>
                      <a:cubicBezTo>
                        <a:pt x="4102" y="39171"/>
                        <a:pt x="3616" y="38956"/>
                        <a:pt x="2946" y="38956"/>
                      </a:cubicBezTo>
                      <a:cubicBezTo>
                        <a:pt x="2843" y="38956"/>
                        <a:pt x="2735" y="38961"/>
                        <a:pt x="2624" y="38972"/>
                      </a:cubicBezTo>
                      <a:cubicBezTo>
                        <a:pt x="2115" y="39016"/>
                        <a:pt x="1660" y="39168"/>
                        <a:pt x="1375" y="39364"/>
                      </a:cubicBezTo>
                      <a:cubicBezTo>
                        <a:pt x="688" y="38972"/>
                        <a:pt x="215" y="38731"/>
                        <a:pt x="1" y="38677"/>
                      </a:cubicBezTo>
                      <a:lnTo>
                        <a:pt x="1" y="38677"/>
                      </a:lnTo>
                      <a:cubicBezTo>
                        <a:pt x="144" y="39052"/>
                        <a:pt x="304" y="39302"/>
                        <a:pt x="483" y="39757"/>
                      </a:cubicBezTo>
                      <a:cubicBezTo>
                        <a:pt x="483" y="40060"/>
                        <a:pt x="625" y="40471"/>
                        <a:pt x="902" y="40890"/>
                      </a:cubicBezTo>
                      <a:cubicBezTo>
                        <a:pt x="1286" y="41462"/>
                        <a:pt x="1790" y="41850"/>
                        <a:pt x="2132" y="41850"/>
                      </a:cubicBezTo>
                      <a:cubicBezTo>
                        <a:pt x="2195" y="41850"/>
                        <a:pt x="2252" y="41837"/>
                        <a:pt x="2303" y="41809"/>
                      </a:cubicBezTo>
                      <a:cubicBezTo>
                        <a:pt x="2508" y="41702"/>
                        <a:pt x="2534" y="41363"/>
                        <a:pt x="2401" y="40952"/>
                      </a:cubicBezTo>
                      <a:lnTo>
                        <a:pt x="2401" y="40952"/>
                      </a:lnTo>
                      <a:cubicBezTo>
                        <a:pt x="2909" y="41256"/>
                        <a:pt x="3418" y="41550"/>
                        <a:pt x="3926" y="41835"/>
                      </a:cubicBezTo>
                      <a:cubicBezTo>
                        <a:pt x="3890" y="42139"/>
                        <a:pt x="4033" y="42603"/>
                        <a:pt x="4345" y="43067"/>
                      </a:cubicBezTo>
                      <a:cubicBezTo>
                        <a:pt x="4729" y="43639"/>
                        <a:pt x="5234" y="44027"/>
                        <a:pt x="5570" y="44027"/>
                      </a:cubicBezTo>
                      <a:cubicBezTo>
                        <a:pt x="5632" y="44027"/>
                        <a:pt x="5688" y="44013"/>
                        <a:pt x="5737" y="43985"/>
                      </a:cubicBezTo>
                      <a:cubicBezTo>
                        <a:pt x="6005" y="43852"/>
                        <a:pt x="5978" y="43361"/>
                        <a:pt x="5710" y="42817"/>
                      </a:cubicBezTo>
                      <a:lnTo>
                        <a:pt x="5710" y="42817"/>
                      </a:lnTo>
                      <a:cubicBezTo>
                        <a:pt x="6433" y="43209"/>
                        <a:pt x="7156" y="43584"/>
                        <a:pt x="7878" y="43941"/>
                      </a:cubicBezTo>
                      <a:cubicBezTo>
                        <a:pt x="7842" y="43950"/>
                        <a:pt x="7807" y="43959"/>
                        <a:pt x="7780" y="43976"/>
                      </a:cubicBezTo>
                      <a:cubicBezTo>
                        <a:pt x="7486" y="44182"/>
                        <a:pt x="7655" y="44851"/>
                        <a:pt x="8164" y="45484"/>
                      </a:cubicBezTo>
                      <a:cubicBezTo>
                        <a:pt x="8585" y="46000"/>
                        <a:pt x="9106" y="46332"/>
                        <a:pt x="9449" y="46332"/>
                      </a:cubicBezTo>
                      <a:cubicBezTo>
                        <a:pt x="9528" y="46332"/>
                        <a:pt x="9597" y="46315"/>
                        <a:pt x="9653" y="46278"/>
                      </a:cubicBezTo>
                      <a:cubicBezTo>
                        <a:pt x="9948" y="46082"/>
                        <a:pt x="9778" y="45404"/>
                        <a:pt x="9270" y="44770"/>
                      </a:cubicBezTo>
                      <a:cubicBezTo>
                        <a:pt x="9190" y="44681"/>
                        <a:pt x="9118" y="44592"/>
                        <a:pt x="9038" y="44512"/>
                      </a:cubicBezTo>
                      <a:lnTo>
                        <a:pt x="9038" y="44512"/>
                      </a:lnTo>
                      <a:cubicBezTo>
                        <a:pt x="9975" y="44967"/>
                        <a:pt x="10911" y="45404"/>
                        <a:pt x="11830" y="45805"/>
                      </a:cubicBezTo>
                      <a:cubicBezTo>
                        <a:pt x="11803" y="45802"/>
                        <a:pt x="11777" y="45800"/>
                        <a:pt x="11752" y="45800"/>
                      </a:cubicBezTo>
                      <a:cubicBezTo>
                        <a:pt x="11654" y="45800"/>
                        <a:pt x="11573" y="45827"/>
                        <a:pt x="11509" y="45877"/>
                      </a:cubicBezTo>
                      <a:cubicBezTo>
                        <a:pt x="11224" y="46100"/>
                        <a:pt x="11456" y="46751"/>
                        <a:pt x="12026" y="47340"/>
                      </a:cubicBezTo>
                      <a:cubicBezTo>
                        <a:pt x="12464" y="47791"/>
                        <a:pt x="12983" y="48070"/>
                        <a:pt x="13326" y="48070"/>
                      </a:cubicBezTo>
                      <a:cubicBezTo>
                        <a:pt x="13423" y="48070"/>
                        <a:pt x="13507" y="48047"/>
                        <a:pt x="13570" y="48000"/>
                      </a:cubicBezTo>
                      <a:cubicBezTo>
                        <a:pt x="13855" y="47777"/>
                        <a:pt x="13623" y="47117"/>
                        <a:pt x="13052" y="46528"/>
                      </a:cubicBezTo>
                      <a:cubicBezTo>
                        <a:pt x="12901" y="46376"/>
                        <a:pt x="12740" y="46242"/>
                        <a:pt x="12588" y="46126"/>
                      </a:cubicBezTo>
                      <a:lnTo>
                        <a:pt x="12588" y="46126"/>
                      </a:lnTo>
                      <a:cubicBezTo>
                        <a:pt x="14783" y="47063"/>
                        <a:pt x="16933" y="47848"/>
                        <a:pt x="19012" y="48473"/>
                      </a:cubicBezTo>
                      <a:cubicBezTo>
                        <a:pt x="18994" y="48482"/>
                        <a:pt x="18976" y="48491"/>
                        <a:pt x="18958" y="48508"/>
                      </a:cubicBezTo>
                      <a:cubicBezTo>
                        <a:pt x="18699" y="48758"/>
                        <a:pt x="18985" y="49383"/>
                        <a:pt x="19609" y="49918"/>
                      </a:cubicBezTo>
                      <a:cubicBezTo>
                        <a:pt x="20060" y="50298"/>
                        <a:pt x="20558" y="50520"/>
                        <a:pt x="20900" y="50520"/>
                      </a:cubicBezTo>
                      <a:cubicBezTo>
                        <a:pt x="21032" y="50520"/>
                        <a:pt x="21141" y="50487"/>
                        <a:pt x="21215" y="50417"/>
                      </a:cubicBezTo>
                      <a:cubicBezTo>
                        <a:pt x="21474" y="50177"/>
                        <a:pt x="21188" y="49543"/>
                        <a:pt x="20564" y="49017"/>
                      </a:cubicBezTo>
                      <a:cubicBezTo>
                        <a:pt x="20493" y="48963"/>
                        <a:pt x="20430" y="48910"/>
                        <a:pt x="20359" y="48856"/>
                      </a:cubicBezTo>
                      <a:lnTo>
                        <a:pt x="20359" y="48856"/>
                      </a:lnTo>
                      <a:cubicBezTo>
                        <a:pt x="21438" y="49151"/>
                        <a:pt x="22509" y="49400"/>
                        <a:pt x="23552" y="49606"/>
                      </a:cubicBezTo>
                      <a:cubicBezTo>
                        <a:pt x="23552" y="49918"/>
                        <a:pt x="23820" y="50373"/>
                        <a:pt x="24284" y="50774"/>
                      </a:cubicBezTo>
                      <a:cubicBezTo>
                        <a:pt x="24740" y="51166"/>
                        <a:pt x="25245" y="51400"/>
                        <a:pt x="25587" y="51400"/>
                      </a:cubicBezTo>
                      <a:cubicBezTo>
                        <a:pt x="25713" y="51400"/>
                        <a:pt x="25818" y="51368"/>
                        <a:pt x="25890" y="51301"/>
                      </a:cubicBezTo>
                      <a:cubicBezTo>
                        <a:pt x="26148" y="51069"/>
                        <a:pt x="25890" y="50453"/>
                        <a:pt x="25301" y="49918"/>
                      </a:cubicBezTo>
                      <a:lnTo>
                        <a:pt x="25301" y="49918"/>
                      </a:lnTo>
                      <a:cubicBezTo>
                        <a:pt x="26059" y="50034"/>
                        <a:pt x="26800" y="50132"/>
                        <a:pt x="27540" y="50203"/>
                      </a:cubicBezTo>
                      <a:cubicBezTo>
                        <a:pt x="27683" y="50453"/>
                        <a:pt x="27977" y="50739"/>
                        <a:pt x="28370" y="50979"/>
                      </a:cubicBezTo>
                      <a:cubicBezTo>
                        <a:pt x="28809" y="51246"/>
                        <a:pt x="29266" y="51389"/>
                        <a:pt x="29602" y="51389"/>
                      </a:cubicBezTo>
                      <a:cubicBezTo>
                        <a:pt x="29804" y="51389"/>
                        <a:pt x="29963" y="51337"/>
                        <a:pt x="30047" y="51229"/>
                      </a:cubicBezTo>
                      <a:cubicBezTo>
                        <a:pt x="30208" y="51033"/>
                        <a:pt x="30056" y="50676"/>
                        <a:pt x="29699" y="50337"/>
                      </a:cubicBezTo>
                      <a:lnTo>
                        <a:pt x="29699" y="50337"/>
                      </a:lnTo>
                      <a:cubicBezTo>
                        <a:pt x="30000" y="50345"/>
                        <a:pt x="30301" y="50350"/>
                        <a:pt x="30600" y="50350"/>
                      </a:cubicBezTo>
                      <a:cubicBezTo>
                        <a:pt x="30968" y="50350"/>
                        <a:pt x="31334" y="50343"/>
                        <a:pt x="31697" y="50328"/>
                      </a:cubicBezTo>
                      <a:cubicBezTo>
                        <a:pt x="31867" y="50569"/>
                        <a:pt x="32215" y="50828"/>
                        <a:pt x="32670" y="51015"/>
                      </a:cubicBezTo>
                      <a:cubicBezTo>
                        <a:pt x="33049" y="51167"/>
                        <a:pt x="33430" y="51243"/>
                        <a:pt x="33739" y="51243"/>
                      </a:cubicBezTo>
                      <a:cubicBezTo>
                        <a:pt x="34048" y="51243"/>
                        <a:pt x="34284" y="51167"/>
                        <a:pt x="34374" y="51015"/>
                      </a:cubicBezTo>
                      <a:cubicBezTo>
                        <a:pt x="34507" y="50783"/>
                        <a:pt x="34284" y="50453"/>
                        <a:pt x="33865" y="50168"/>
                      </a:cubicBezTo>
                      <a:cubicBezTo>
                        <a:pt x="34436" y="50105"/>
                        <a:pt x="35007" y="50016"/>
                        <a:pt x="35560" y="49918"/>
                      </a:cubicBezTo>
                      <a:cubicBezTo>
                        <a:pt x="35739" y="50141"/>
                        <a:pt x="36069" y="50364"/>
                        <a:pt x="36479" y="50533"/>
                      </a:cubicBezTo>
                      <a:cubicBezTo>
                        <a:pt x="36858" y="50690"/>
                        <a:pt x="37240" y="50768"/>
                        <a:pt x="37548" y="50768"/>
                      </a:cubicBezTo>
                      <a:cubicBezTo>
                        <a:pt x="37857" y="50768"/>
                        <a:pt x="38094" y="50690"/>
                        <a:pt x="38183" y="50533"/>
                      </a:cubicBezTo>
                      <a:cubicBezTo>
                        <a:pt x="38344" y="50257"/>
                        <a:pt x="37987" y="49820"/>
                        <a:pt x="37371" y="49508"/>
                      </a:cubicBezTo>
                      <a:cubicBezTo>
                        <a:pt x="37755" y="49409"/>
                        <a:pt x="38121" y="49302"/>
                        <a:pt x="38486" y="49186"/>
                      </a:cubicBezTo>
                      <a:cubicBezTo>
                        <a:pt x="38879" y="49061"/>
                        <a:pt x="39262" y="48910"/>
                        <a:pt x="39637" y="48749"/>
                      </a:cubicBezTo>
                      <a:cubicBezTo>
                        <a:pt x="39842" y="48972"/>
                        <a:pt x="40333" y="49151"/>
                        <a:pt x="40931" y="49177"/>
                      </a:cubicBezTo>
                      <a:cubicBezTo>
                        <a:pt x="40984" y="49180"/>
                        <a:pt x="41036" y="49181"/>
                        <a:pt x="41088" y="49181"/>
                      </a:cubicBezTo>
                      <a:cubicBezTo>
                        <a:pt x="41850" y="49181"/>
                        <a:pt x="42487" y="48941"/>
                        <a:pt x="42545" y="48606"/>
                      </a:cubicBezTo>
                      <a:cubicBezTo>
                        <a:pt x="42608" y="48276"/>
                        <a:pt x="42055" y="47973"/>
                        <a:pt x="41287" y="47911"/>
                      </a:cubicBezTo>
                      <a:cubicBezTo>
                        <a:pt x="42974" y="46903"/>
                        <a:pt x="44553" y="45520"/>
                        <a:pt x="45971" y="43816"/>
                      </a:cubicBezTo>
                      <a:cubicBezTo>
                        <a:pt x="46062" y="43844"/>
                        <a:pt x="46171" y="43857"/>
                        <a:pt x="46293" y="43857"/>
                      </a:cubicBezTo>
                      <a:cubicBezTo>
                        <a:pt x="46566" y="43857"/>
                        <a:pt x="46905" y="43788"/>
                        <a:pt x="47256" y="43646"/>
                      </a:cubicBezTo>
                      <a:cubicBezTo>
                        <a:pt x="48023" y="43334"/>
                        <a:pt x="48567" y="42808"/>
                        <a:pt x="48469" y="42469"/>
                      </a:cubicBezTo>
                      <a:cubicBezTo>
                        <a:pt x="48421" y="42284"/>
                        <a:pt x="48196" y="42190"/>
                        <a:pt x="47880" y="42190"/>
                      </a:cubicBezTo>
                      <a:cubicBezTo>
                        <a:pt x="47661" y="42190"/>
                        <a:pt x="47399" y="42235"/>
                        <a:pt x="47122" y="42326"/>
                      </a:cubicBezTo>
                      <a:cubicBezTo>
                        <a:pt x="47639" y="41595"/>
                        <a:pt x="48130" y="40818"/>
                        <a:pt x="48594" y="39998"/>
                      </a:cubicBezTo>
                      <a:cubicBezTo>
                        <a:pt x="48647" y="40014"/>
                        <a:pt x="48709" y="40022"/>
                        <a:pt x="48776" y="40022"/>
                      </a:cubicBezTo>
                      <a:cubicBezTo>
                        <a:pt x="49080" y="40022"/>
                        <a:pt x="49509" y="39861"/>
                        <a:pt x="49932" y="39570"/>
                      </a:cubicBezTo>
                      <a:cubicBezTo>
                        <a:pt x="50619" y="39097"/>
                        <a:pt x="51029" y="38472"/>
                        <a:pt x="50860" y="38151"/>
                      </a:cubicBezTo>
                      <a:cubicBezTo>
                        <a:pt x="50799" y="38036"/>
                        <a:pt x="50664" y="37981"/>
                        <a:pt x="50484" y="37981"/>
                      </a:cubicBezTo>
                      <a:cubicBezTo>
                        <a:pt x="50216" y="37981"/>
                        <a:pt x="49847" y="38104"/>
                        <a:pt x="49468" y="38338"/>
                      </a:cubicBezTo>
                      <a:cubicBezTo>
                        <a:pt x="49825" y="37598"/>
                        <a:pt x="50164" y="36831"/>
                        <a:pt x="50476" y="36037"/>
                      </a:cubicBezTo>
                      <a:cubicBezTo>
                        <a:pt x="50526" y="36056"/>
                        <a:pt x="50585" y="36065"/>
                        <a:pt x="50649" y="36065"/>
                      </a:cubicBezTo>
                      <a:cubicBezTo>
                        <a:pt x="50955" y="36065"/>
                        <a:pt x="51405" y="35862"/>
                        <a:pt x="51832" y="35502"/>
                      </a:cubicBezTo>
                      <a:cubicBezTo>
                        <a:pt x="52474" y="34984"/>
                        <a:pt x="52822" y="34315"/>
                        <a:pt x="52626" y="34021"/>
                      </a:cubicBezTo>
                      <a:cubicBezTo>
                        <a:pt x="52565" y="33922"/>
                        <a:pt x="52452" y="33875"/>
                        <a:pt x="52306" y="33875"/>
                      </a:cubicBezTo>
                      <a:cubicBezTo>
                        <a:pt x="52002" y="33875"/>
                        <a:pt x="51555" y="34076"/>
                        <a:pt x="51127" y="34431"/>
                      </a:cubicBezTo>
                      <a:cubicBezTo>
                        <a:pt x="51092" y="34458"/>
                        <a:pt x="51065" y="34485"/>
                        <a:pt x="51038" y="34511"/>
                      </a:cubicBezTo>
                      <a:cubicBezTo>
                        <a:pt x="51297" y="33726"/>
                        <a:pt x="51538" y="32932"/>
                        <a:pt x="51752" y="32112"/>
                      </a:cubicBezTo>
                      <a:cubicBezTo>
                        <a:pt x="51783" y="32118"/>
                        <a:pt x="51816" y="32121"/>
                        <a:pt x="51850" y="32121"/>
                      </a:cubicBezTo>
                      <a:cubicBezTo>
                        <a:pt x="52159" y="32121"/>
                        <a:pt x="52620" y="31875"/>
                        <a:pt x="53037" y="31442"/>
                      </a:cubicBezTo>
                      <a:cubicBezTo>
                        <a:pt x="53607" y="30854"/>
                        <a:pt x="53893" y="30158"/>
                        <a:pt x="53670" y="29881"/>
                      </a:cubicBezTo>
                      <a:cubicBezTo>
                        <a:pt x="53609" y="29808"/>
                        <a:pt x="53515" y="29773"/>
                        <a:pt x="53399" y="29773"/>
                      </a:cubicBezTo>
                      <a:cubicBezTo>
                        <a:pt x="53094" y="29773"/>
                        <a:pt x="52636" y="30017"/>
                        <a:pt x="52216" y="30443"/>
                      </a:cubicBezTo>
                      <a:cubicBezTo>
                        <a:pt x="52189" y="30479"/>
                        <a:pt x="52162" y="30506"/>
                        <a:pt x="52135" y="30533"/>
                      </a:cubicBezTo>
                      <a:cubicBezTo>
                        <a:pt x="52305" y="29765"/>
                        <a:pt x="52439" y="29007"/>
                        <a:pt x="52555" y="28258"/>
                      </a:cubicBezTo>
                      <a:cubicBezTo>
                        <a:pt x="52840" y="28160"/>
                        <a:pt x="53206" y="27856"/>
                        <a:pt x="53509" y="27419"/>
                      </a:cubicBezTo>
                      <a:cubicBezTo>
                        <a:pt x="53982" y="26750"/>
                        <a:pt x="54143" y="26010"/>
                        <a:pt x="53875" y="25769"/>
                      </a:cubicBezTo>
                      <a:cubicBezTo>
                        <a:pt x="53819" y="25719"/>
                        <a:pt x="53749" y="25696"/>
                        <a:pt x="53669" y="25696"/>
                      </a:cubicBezTo>
                      <a:cubicBezTo>
                        <a:pt x="53430" y="25696"/>
                        <a:pt x="53103" y="25903"/>
                        <a:pt x="52796" y="26250"/>
                      </a:cubicBezTo>
                      <a:cubicBezTo>
                        <a:pt x="52849" y="25555"/>
                        <a:pt x="52885" y="24868"/>
                        <a:pt x="52903" y="24199"/>
                      </a:cubicBezTo>
                      <a:cubicBezTo>
                        <a:pt x="53197" y="24109"/>
                        <a:pt x="53554" y="23726"/>
                        <a:pt x="53830" y="23173"/>
                      </a:cubicBezTo>
                      <a:cubicBezTo>
                        <a:pt x="54187" y="22432"/>
                        <a:pt x="54241" y="21674"/>
                        <a:pt x="53938" y="21487"/>
                      </a:cubicBezTo>
                      <a:cubicBezTo>
                        <a:pt x="53891" y="21459"/>
                        <a:pt x="53839" y="21445"/>
                        <a:pt x="53783" y="21445"/>
                      </a:cubicBezTo>
                      <a:cubicBezTo>
                        <a:pt x="53518" y="21445"/>
                        <a:pt x="53163" y="21748"/>
                        <a:pt x="52876" y="22227"/>
                      </a:cubicBezTo>
                      <a:cubicBezTo>
                        <a:pt x="52840" y="21603"/>
                        <a:pt x="52796" y="20987"/>
                        <a:pt x="52724" y="20389"/>
                      </a:cubicBezTo>
                      <a:cubicBezTo>
                        <a:pt x="53010" y="20273"/>
                        <a:pt x="53349" y="19908"/>
                        <a:pt x="53599" y="19390"/>
                      </a:cubicBezTo>
                      <a:cubicBezTo>
                        <a:pt x="53964" y="18641"/>
                        <a:pt x="54009" y="17891"/>
                        <a:pt x="53706" y="17704"/>
                      </a:cubicBezTo>
                      <a:cubicBezTo>
                        <a:pt x="53659" y="17673"/>
                        <a:pt x="53605" y="17658"/>
                        <a:pt x="53547" y="17658"/>
                      </a:cubicBezTo>
                      <a:cubicBezTo>
                        <a:pt x="53242" y="17658"/>
                        <a:pt x="52809" y="18073"/>
                        <a:pt x="52501" y="18703"/>
                      </a:cubicBezTo>
                      <a:cubicBezTo>
                        <a:pt x="52492" y="18721"/>
                        <a:pt x="52483" y="18739"/>
                        <a:pt x="52474" y="18757"/>
                      </a:cubicBezTo>
                      <a:cubicBezTo>
                        <a:pt x="52314" y="17900"/>
                        <a:pt x="52109" y="17080"/>
                        <a:pt x="51859" y="16286"/>
                      </a:cubicBezTo>
                      <a:cubicBezTo>
                        <a:pt x="52162" y="16205"/>
                        <a:pt x="52448" y="15661"/>
                        <a:pt x="52537" y="14939"/>
                      </a:cubicBezTo>
                      <a:cubicBezTo>
                        <a:pt x="52626" y="14118"/>
                        <a:pt x="52421" y="13395"/>
                        <a:pt x="52073" y="13315"/>
                      </a:cubicBezTo>
                      <a:cubicBezTo>
                        <a:pt x="52052" y="13310"/>
                        <a:pt x="52031" y="13308"/>
                        <a:pt x="52010" y="13308"/>
                      </a:cubicBezTo>
                      <a:cubicBezTo>
                        <a:pt x="51683" y="13308"/>
                        <a:pt x="51362" y="13882"/>
                        <a:pt x="51270" y="14653"/>
                      </a:cubicBezTo>
                      <a:cubicBezTo>
                        <a:pt x="51270" y="14662"/>
                        <a:pt x="51270" y="14662"/>
                        <a:pt x="51270" y="14662"/>
                      </a:cubicBezTo>
                      <a:cubicBezTo>
                        <a:pt x="50967" y="13931"/>
                        <a:pt x="50619" y="13226"/>
                        <a:pt x="50226" y="12566"/>
                      </a:cubicBezTo>
                      <a:lnTo>
                        <a:pt x="50226" y="12566"/>
                      </a:lnTo>
                      <a:cubicBezTo>
                        <a:pt x="50280" y="12584"/>
                        <a:pt x="50325" y="12584"/>
                        <a:pt x="50369" y="12584"/>
                      </a:cubicBezTo>
                      <a:cubicBezTo>
                        <a:pt x="50717" y="12530"/>
                        <a:pt x="50842" y="11843"/>
                        <a:pt x="50628" y="11040"/>
                      </a:cubicBezTo>
                      <a:cubicBezTo>
                        <a:pt x="50431" y="10279"/>
                        <a:pt x="50005" y="9690"/>
                        <a:pt x="49663" y="9690"/>
                      </a:cubicBezTo>
                      <a:cubicBezTo>
                        <a:pt x="49649" y="9690"/>
                        <a:pt x="49634" y="9691"/>
                        <a:pt x="49620" y="9693"/>
                      </a:cubicBezTo>
                      <a:cubicBezTo>
                        <a:pt x="49263" y="9747"/>
                        <a:pt x="49147" y="10434"/>
                        <a:pt x="49352" y="11236"/>
                      </a:cubicBezTo>
                      <a:cubicBezTo>
                        <a:pt x="49361" y="11254"/>
                        <a:pt x="49361" y="11272"/>
                        <a:pt x="49370" y="11290"/>
                      </a:cubicBezTo>
                      <a:cubicBezTo>
                        <a:pt x="49067" y="10889"/>
                        <a:pt x="48754" y="10505"/>
                        <a:pt x="48415" y="10148"/>
                      </a:cubicBezTo>
                      <a:cubicBezTo>
                        <a:pt x="48059" y="9764"/>
                        <a:pt x="47675" y="9390"/>
                        <a:pt x="47282" y="9033"/>
                      </a:cubicBezTo>
                      <a:cubicBezTo>
                        <a:pt x="47398" y="8747"/>
                        <a:pt x="47354" y="8230"/>
                        <a:pt x="47131" y="7677"/>
                      </a:cubicBezTo>
                      <a:cubicBezTo>
                        <a:pt x="46852" y="6971"/>
                        <a:pt x="46376" y="6461"/>
                        <a:pt x="46038" y="6461"/>
                      </a:cubicBezTo>
                      <a:cubicBezTo>
                        <a:pt x="46008" y="6461"/>
                        <a:pt x="45980" y="6465"/>
                        <a:pt x="45953" y="6473"/>
                      </a:cubicBezTo>
                      <a:cubicBezTo>
                        <a:pt x="45650" y="6562"/>
                        <a:pt x="45596" y="7124"/>
                        <a:pt x="45802" y="7793"/>
                      </a:cubicBezTo>
                      <a:cubicBezTo>
                        <a:pt x="45240" y="7356"/>
                        <a:pt x="44651" y="6945"/>
                        <a:pt x="44044" y="6562"/>
                      </a:cubicBezTo>
                      <a:cubicBezTo>
                        <a:pt x="44124" y="6553"/>
                        <a:pt x="44187" y="6535"/>
                        <a:pt x="44240" y="6490"/>
                      </a:cubicBezTo>
                      <a:cubicBezTo>
                        <a:pt x="44535" y="6285"/>
                        <a:pt x="44321" y="5616"/>
                        <a:pt x="43759" y="5010"/>
                      </a:cubicBezTo>
                      <a:cubicBezTo>
                        <a:pt x="43322" y="4523"/>
                        <a:pt x="42807" y="4221"/>
                        <a:pt x="42469" y="4221"/>
                      </a:cubicBezTo>
                      <a:cubicBezTo>
                        <a:pt x="42379" y="4221"/>
                        <a:pt x="42302" y="4242"/>
                        <a:pt x="42242" y="4287"/>
                      </a:cubicBezTo>
                      <a:cubicBezTo>
                        <a:pt x="41957" y="4492"/>
                        <a:pt x="42162" y="5161"/>
                        <a:pt x="42715" y="5768"/>
                      </a:cubicBezTo>
                      <a:cubicBezTo>
                        <a:pt x="41974" y="5357"/>
                        <a:pt x="41207" y="4974"/>
                        <a:pt x="40422" y="4617"/>
                      </a:cubicBezTo>
                      <a:cubicBezTo>
                        <a:pt x="40663" y="4367"/>
                        <a:pt x="40378" y="3743"/>
                        <a:pt x="39771" y="3208"/>
                      </a:cubicBezTo>
                      <a:cubicBezTo>
                        <a:pt x="39310" y="2799"/>
                        <a:pt x="38806" y="2561"/>
                        <a:pt x="38465" y="2561"/>
                      </a:cubicBezTo>
                      <a:cubicBezTo>
                        <a:pt x="38344" y="2561"/>
                        <a:pt x="38244" y="2591"/>
                        <a:pt x="38174" y="2654"/>
                      </a:cubicBezTo>
                      <a:cubicBezTo>
                        <a:pt x="37942" y="2860"/>
                        <a:pt x="38138" y="3377"/>
                        <a:pt x="38602" y="3868"/>
                      </a:cubicBezTo>
                      <a:cubicBezTo>
                        <a:pt x="37942" y="3627"/>
                        <a:pt x="37273" y="3395"/>
                        <a:pt x="36586" y="3181"/>
                      </a:cubicBezTo>
                      <a:cubicBezTo>
                        <a:pt x="36666" y="2877"/>
                        <a:pt x="36336" y="2369"/>
                        <a:pt x="35765" y="1941"/>
                      </a:cubicBezTo>
                      <a:cubicBezTo>
                        <a:pt x="35307" y="1600"/>
                        <a:pt x="34814" y="1401"/>
                        <a:pt x="34475" y="1401"/>
                      </a:cubicBezTo>
                      <a:cubicBezTo>
                        <a:pt x="34326" y="1401"/>
                        <a:pt x="34206" y="1440"/>
                        <a:pt x="34133" y="1521"/>
                      </a:cubicBezTo>
                      <a:cubicBezTo>
                        <a:pt x="33937" y="1736"/>
                        <a:pt x="34124" y="2191"/>
                        <a:pt x="34570" y="2619"/>
                      </a:cubicBezTo>
                      <a:cubicBezTo>
                        <a:pt x="33812" y="2422"/>
                        <a:pt x="33036" y="2253"/>
                        <a:pt x="32250" y="2101"/>
                      </a:cubicBezTo>
                      <a:cubicBezTo>
                        <a:pt x="32349" y="1798"/>
                        <a:pt x="31965" y="1290"/>
                        <a:pt x="31332" y="897"/>
                      </a:cubicBezTo>
                      <a:cubicBezTo>
                        <a:pt x="30885" y="632"/>
                        <a:pt x="30421" y="484"/>
                        <a:pt x="30086" y="484"/>
                      </a:cubicBezTo>
                      <a:cubicBezTo>
                        <a:pt x="29892" y="484"/>
                        <a:pt x="29742" y="534"/>
                        <a:pt x="29663" y="638"/>
                      </a:cubicBezTo>
                      <a:cubicBezTo>
                        <a:pt x="29476" y="888"/>
                        <a:pt x="29761" y="1370"/>
                        <a:pt x="30315" y="1771"/>
                      </a:cubicBezTo>
                      <a:cubicBezTo>
                        <a:pt x="29583" y="1664"/>
                        <a:pt x="28834" y="1575"/>
                        <a:pt x="28093" y="1504"/>
                      </a:cubicBezTo>
                      <a:cubicBezTo>
                        <a:pt x="28129" y="1191"/>
                        <a:pt x="27710" y="736"/>
                        <a:pt x="27058" y="406"/>
                      </a:cubicBezTo>
                      <a:cubicBezTo>
                        <a:pt x="26648" y="201"/>
                        <a:pt x="26230" y="97"/>
                        <a:pt x="25908" y="97"/>
                      </a:cubicBezTo>
                      <a:cubicBezTo>
                        <a:pt x="25656" y="97"/>
                        <a:pt x="25464" y="161"/>
                        <a:pt x="25381" y="290"/>
                      </a:cubicBezTo>
                      <a:cubicBezTo>
                        <a:pt x="25212" y="549"/>
                        <a:pt x="25524" y="986"/>
                        <a:pt x="26077" y="1334"/>
                      </a:cubicBezTo>
                      <a:cubicBezTo>
                        <a:pt x="25444" y="1298"/>
                        <a:pt x="24810" y="1272"/>
                        <a:pt x="24168" y="1254"/>
                      </a:cubicBezTo>
                      <a:cubicBezTo>
                        <a:pt x="24248" y="933"/>
                        <a:pt x="23767" y="487"/>
                        <a:pt x="23044" y="210"/>
                      </a:cubicBezTo>
                      <a:cubicBezTo>
                        <a:pt x="22680" y="70"/>
                        <a:pt x="22318" y="1"/>
                        <a:pt x="220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8" name="Google Shape;19228;p44">
                  <a:extLst>
                    <a:ext uri="{FF2B5EF4-FFF2-40B4-BE49-F238E27FC236}">
                      <a16:creationId xmlns:a16="http://schemas.microsoft.com/office/drawing/2014/main" id="{7622AF90-2B1D-53C4-B7E8-E7D7FEAFC48F}"/>
                    </a:ext>
                  </a:extLst>
                </p:cNvPr>
                <p:cNvSpPr/>
                <p:nvPr/>
              </p:nvSpPr>
              <p:spPr>
                <a:xfrm>
                  <a:off x="7283140" y="-413042"/>
                  <a:ext cx="64976" cy="33841"/>
                </a:xfrm>
                <a:custGeom>
                  <a:avLst/>
                  <a:gdLst/>
                  <a:ahLst/>
                  <a:cxnLst/>
                  <a:rect l="l" t="t" r="r" b="b"/>
                  <a:pathLst>
                    <a:path w="3026" h="1576" extrusionOk="0">
                      <a:moveTo>
                        <a:pt x="2268" y="1"/>
                      </a:moveTo>
                      <a:cubicBezTo>
                        <a:pt x="2014" y="1"/>
                        <a:pt x="1711" y="50"/>
                        <a:pt x="1393" y="154"/>
                      </a:cubicBezTo>
                      <a:cubicBezTo>
                        <a:pt x="590" y="421"/>
                        <a:pt x="1" y="912"/>
                        <a:pt x="63" y="1260"/>
                      </a:cubicBezTo>
                      <a:cubicBezTo>
                        <a:pt x="106" y="1467"/>
                        <a:pt x="369" y="1576"/>
                        <a:pt x="745" y="1576"/>
                      </a:cubicBezTo>
                      <a:cubicBezTo>
                        <a:pt x="1000" y="1576"/>
                        <a:pt x="1308" y="1525"/>
                        <a:pt x="1634" y="1421"/>
                      </a:cubicBezTo>
                      <a:cubicBezTo>
                        <a:pt x="2428" y="1162"/>
                        <a:pt x="3025" y="662"/>
                        <a:pt x="2954" y="314"/>
                      </a:cubicBezTo>
                      <a:cubicBezTo>
                        <a:pt x="2916" y="111"/>
                        <a:pt x="2648" y="1"/>
                        <a:pt x="2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9" name="Google Shape;19229;p44">
                  <a:extLst>
                    <a:ext uri="{FF2B5EF4-FFF2-40B4-BE49-F238E27FC236}">
                      <a16:creationId xmlns:a16="http://schemas.microsoft.com/office/drawing/2014/main" id="{A87BBD2E-75CF-7F41-F69A-8251DAC4FE20}"/>
                    </a:ext>
                  </a:extLst>
                </p:cNvPr>
                <p:cNvSpPr/>
                <p:nvPr/>
              </p:nvSpPr>
              <p:spPr>
                <a:xfrm>
                  <a:off x="7052675" y="-389828"/>
                  <a:ext cx="46960" cy="57589"/>
                </a:xfrm>
                <a:custGeom>
                  <a:avLst/>
                  <a:gdLst/>
                  <a:ahLst/>
                  <a:cxnLst/>
                  <a:rect l="l" t="t" r="r" b="b"/>
                  <a:pathLst>
                    <a:path w="2187" h="2682" extrusionOk="0">
                      <a:moveTo>
                        <a:pt x="1717" y="0"/>
                      </a:moveTo>
                      <a:cubicBezTo>
                        <a:pt x="1406" y="0"/>
                        <a:pt x="951" y="366"/>
                        <a:pt x="590" y="937"/>
                      </a:cubicBezTo>
                      <a:cubicBezTo>
                        <a:pt x="135" y="1642"/>
                        <a:pt x="1" y="2391"/>
                        <a:pt x="278" y="2623"/>
                      </a:cubicBezTo>
                      <a:cubicBezTo>
                        <a:pt x="330" y="2663"/>
                        <a:pt x="393" y="2682"/>
                        <a:pt x="464" y="2682"/>
                      </a:cubicBezTo>
                      <a:cubicBezTo>
                        <a:pt x="776" y="2682"/>
                        <a:pt x="1234" y="2315"/>
                        <a:pt x="1598" y="1740"/>
                      </a:cubicBezTo>
                      <a:cubicBezTo>
                        <a:pt x="2053" y="1035"/>
                        <a:pt x="2187" y="286"/>
                        <a:pt x="1910" y="63"/>
                      </a:cubicBezTo>
                      <a:cubicBezTo>
                        <a:pt x="1856" y="21"/>
                        <a:pt x="1791" y="0"/>
                        <a:pt x="17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0" name="Google Shape;19230;p44">
                  <a:extLst>
                    <a:ext uri="{FF2B5EF4-FFF2-40B4-BE49-F238E27FC236}">
                      <a16:creationId xmlns:a16="http://schemas.microsoft.com/office/drawing/2014/main" id="{61614F25-002C-5B6A-F617-9527CEEBC5C3}"/>
                    </a:ext>
                  </a:extLst>
                </p:cNvPr>
                <p:cNvSpPr/>
                <p:nvPr/>
              </p:nvSpPr>
              <p:spPr>
                <a:xfrm>
                  <a:off x="6966863" y="-385211"/>
                  <a:ext cx="53273" cy="53166"/>
                </a:xfrm>
                <a:custGeom>
                  <a:avLst/>
                  <a:gdLst/>
                  <a:ahLst/>
                  <a:cxnLst/>
                  <a:rect l="l" t="t" r="r" b="b"/>
                  <a:pathLst>
                    <a:path w="2481" h="2476" extrusionOk="0">
                      <a:moveTo>
                        <a:pt x="1996" y="0"/>
                      </a:moveTo>
                      <a:cubicBezTo>
                        <a:pt x="1690" y="0"/>
                        <a:pt x="1226" y="290"/>
                        <a:pt x="803" y="767"/>
                      </a:cubicBezTo>
                      <a:cubicBezTo>
                        <a:pt x="250" y="1400"/>
                        <a:pt x="0" y="2123"/>
                        <a:pt x="241" y="2382"/>
                      </a:cubicBezTo>
                      <a:cubicBezTo>
                        <a:pt x="300" y="2445"/>
                        <a:pt x="384" y="2475"/>
                        <a:pt x="484" y="2475"/>
                      </a:cubicBezTo>
                      <a:cubicBezTo>
                        <a:pt x="792" y="2475"/>
                        <a:pt x="1260" y="2190"/>
                        <a:pt x="1677" y="1712"/>
                      </a:cubicBezTo>
                      <a:cubicBezTo>
                        <a:pt x="2231" y="1088"/>
                        <a:pt x="2480" y="356"/>
                        <a:pt x="2240" y="98"/>
                      </a:cubicBezTo>
                      <a:cubicBezTo>
                        <a:pt x="2180" y="32"/>
                        <a:pt x="2096" y="0"/>
                        <a:pt x="1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9231" name="Google Shape;19231;p44">
            <a:extLst>
              <a:ext uri="{FF2B5EF4-FFF2-40B4-BE49-F238E27FC236}">
                <a16:creationId xmlns:a16="http://schemas.microsoft.com/office/drawing/2014/main" id="{B18E543C-F3E1-9D03-6605-8A361634E92D}"/>
              </a:ext>
            </a:extLst>
          </p:cNvPr>
          <p:cNvSpPr/>
          <p:nvPr/>
        </p:nvSpPr>
        <p:spPr>
          <a:xfrm rot="-7654388">
            <a:off x="7208135" y="497759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3" name="Google Shape;19233;p44">
            <a:extLst>
              <a:ext uri="{FF2B5EF4-FFF2-40B4-BE49-F238E27FC236}">
                <a16:creationId xmlns:a16="http://schemas.microsoft.com/office/drawing/2014/main" id="{63917D04-6FEB-BC58-ED25-CDCFCCE1B469}"/>
              </a:ext>
            </a:extLst>
          </p:cNvPr>
          <p:cNvSpPr/>
          <p:nvPr/>
        </p:nvSpPr>
        <p:spPr>
          <a:xfrm rot="9321148">
            <a:off x="8670402" y="4533212"/>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4" name="Google Shape;19234;p44">
            <a:extLst>
              <a:ext uri="{FF2B5EF4-FFF2-40B4-BE49-F238E27FC236}">
                <a16:creationId xmlns:a16="http://schemas.microsoft.com/office/drawing/2014/main" id="{9B48B831-7DD4-E987-8B78-54A81ACFB1E0}"/>
              </a:ext>
            </a:extLst>
          </p:cNvPr>
          <p:cNvSpPr/>
          <p:nvPr/>
        </p:nvSpPr>
        <p:spPr>
          <a:xfrm rot="6928044">
            <a:off x="2257553" y="2416854"/>
            <a:ext cx="149099"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5" name="Google Shape;19235;p44">
            <a:extLst>
              <a:ext uri="{FF2B5EF4-FFF2-40B4-BE49-F238E27FC236}">
                <a16:creationId xmlns:a16="http://schemas.microsoft.com/office/drawing/2014/main" id="{60C1E95D-9233-27F9-0C80-7BCACBC8C5B8}"/>
              </a:ext>
            </a:extLst>
          </p:cNvPr>
          <p:cNvSpPr/>
          <p:nvPr/>
        </p:nvSpPr>
        <p:spPr>
          <a:xfrm rot="9321148">
            <a:off x="8582427" y="270687"/>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6" name="Google Shape;19236;p44">
            <a:extLst>
              <a:ext uri="{FF2B5EF4-FFF2-40B4-BE49-F238E27FC236}">
                <a16:creationId xmlns:a16="http://schemas.microsoft.com/office/drawing/2014/main" id="{B23EA035-A643-AA21-DCE4-1EE0593FC6CA}"/>
              </a:ext>
            </a:extLst>
          </p:cNvPr>
          <p:cNvSpPr/>
          <p:nvPr/>
        </p:nvSpPr>
        <p:spPr>
          <a:xfrm rot="9321148">
            <a:off x="638552" y="101235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7" name="Google Shape;19237;p44">
            <a:extLst>
              <a:ext uri="{FF2B5EF4-FFF2-40B4-BE49-F238E27FC236}">
                <a16:creationId xmlns:a16="http://schemas.microsoft.com/office/drawing/2014/main" id="{13915383-29F3-0193-178C-0BFE43709625}"/>
              </a:ext>
            </a:extLst>
          </p:cNvPr>
          <p:cNvSpPr/>
          <p:nvPr/>
        </p:nvSpPr>
        <p:spPr>
          <a:xfrm rot="3278972">
            <a:off x="739499" y="43358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118;p43">
            <a:extLst>
              <a:ext uri="{FF2B5EF4-FFF2-40B4-BE49-F238E27FC236}">
                <a16:creationId xmlns:a16="http://schemas.microsoft.com/office/drawing/2014/main" id="{8D0E8468-C98F-33C4-3EBB-41A7D6C0A29F}"/>
              </a:ext>
            </a:extLst>
          </p:cNvPr>
          <p:cNvSpPr txBox="1">
            <a:spLocks/>
          </p:cNvSpPr>
          <p:nvPr/>
        </p:nvSpPr>
        <p:spPr>
          <a:xfrm>
            <a:off x="720000" y="57305"/>
            <a:ext cx="74435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US" sz="3000" dirty="0"/>
              <a:t>KPIs based on the SMART objectives</a:t>
            </a:r>
          </a:p>
        </p:txBody>
      </p:sp>
      <p:sp>
        <p:nvSpPr>
          <p:cNvPr id="2" name="Google Shape;19325;p46">
            <a:extLst>
              <a:ext uri="{FF2B5EF4-FFF2-40B4-BE49-F238E27FC236}">
                <a16:creationId xmlns:a16="http://schemas.microsoft.com/office/drawing/2014/main" id="{4677848B-B40B-0453-A9A5-5C6035656452}"/>
              </a:ext>
            </a:extLst>
          </p:cNvPr>
          <p:cNvSpPr txBox="1">
            <a:spLocks noGrp="1"/>
          </p:cNvSpPr>
          <p:nvPr>
            <p:ph type="subTitle" idx="1"/>
          </p:nvPr>
        </p:nvSpPr>
        <p:spPr>
          <a:xfrm>
            <a:off x="1588335" y="630005"/>
            <a:ext cx="6971322" cy="165286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Here are the </a:t>
            </a:r>
            <a:r>
              <a:rPr lang="en-US" b="1" i="1" dirty="0"/>
              <a:t>Key Performance Indicators </a:t>
            </a:r>
            <a:r>
              <a:rPr lang="en-US" dirty="0"/>
              <a:t>that will help us measure, monitor, and understand the team’s performance in relation to the objectives. These indicators, combined with insights from various graphs, will enable us to provide the best data-driven advice to the Baycats management.</a:t>
            </a:r>
            <a:endParaRPr i="1" dirty="0"/>
          </a:p>
        </p:txBody>
      </p:sp>
      <p:grpSp>
        <p:nvGrpSpPr>
          <p:cNvPr id="19081" name="Google Shape;22344;p67">
            <a:extLst>
              <a:ext uri="{FF2B5EF4-FFF2-40B4-BE49-F238E27FC236}">
                <a16:creationId xmlns:a16="http://schemas.microsoft.com/office/drawing/2014/main" id="{FA4D4211-6DAA-4E77-C47E-E209F1B6E4CD}"/>
              </a:ext>
            </a:extLst>
          </p:cNvPr>
          <p:cNvGrpSpPr>
            <a:grpSpLocks noChangeAspect="1"/>
          </p:cNvGrpSpPr>
          <p:nvPr/>
        </p:nvGrpSpPr>
        <p:grpSpPr>
          <a:xfrm>
            <a:off x="3251917" y="3696589"/>
            <a:ext cx="527276" cy="375079"/>
            <a:chOff x="6550705" y="2431663"/>
            <a:chExt cx="414914" cy="408196"/>
          </a:xfrm>
        </p:grpSpPr>
        <p:sp>
          <p:nvSpPr>
            <p:cNvPr id="19082" name="Google Shape;22345;p67">
              <a:extLst>
                <a:ext uri="{FF2B5EF4-FFF2-40B4-BE49-F238E27FC236}">
                  <a16:creationId xmlns:a16="http://schemas.microsoft.com/office/drawing/2014/main" id="{660D791F-A9A9-EBD9-9A36-E86A0CD2CE56}"/>
                </a:ext>
              </a:extLst>
            </p:cNvPr>
            <p:cNvSpPr/>
            <p:nvPr/>
          </p:nvSpPr>
          <p:spPr>
            <a:xfrm>
              <a:off x="6550705" y="2431663"/>
              <a:ext cx="414914" cy="408196"/>
            </a:xfrm>
            <a:custGeom>
              <a:avLst/>
              <a:gdLst/>
              <a:ahLst/>
              <a:cxnLst/>
              <a:rect l="l" t="t" r="r" b="b"/>
              <a:pathLst>
                <a:path w="10994" h="10816" extrusionOk="0">
                  <a:moveTo>
                    <a:pt x="1" y="0"/>
                  </a:moveTo>
                  <a:lnTo>
                    <a:pt x="1" y="7470"/>
                  </a:lnTo>
                  <a:lnTo>
                    <a:pt x="5497" y="10815"/>
                  </a:lnTo>
                  <a:lnTo>
                    <a:pt x="10993" y="7470"/>
                  </a:lnTo>
                  <a:lnTo>
                    <a:pt x="10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3" name="Google Shape;22346;p67">
              <a:extLst>
                <a:ext uri="{FF2B5EF4-FFF2-40B4-BE49-F238E27FC236}">
                  <a16:creationId xmlns:a16="http://schemas.microsoft.com/office/drawing/2014/main" id="{F1B83826-AA68-79E4-09E0-D801637FB7F7}"/>
                </a:ext>
              </a:extLst>
            </p:cNvPr>
            <p:cNvSpPr/>
            <p:nvPr/>
          </p:nvSpPr>
          <p:spPr>
            <a:xfrm>
              <a:off x="6600484" y="2481027"/>
              <a:ext cx="316337" cy="303052"/>
            </a:xfrm>
            <a:custGeom>
              <a:avLst/>
              <a:gdLst/>
              <a:ahLst/>
              <a:cxnLst/>
              <a:rect l="l" t="t" r="r" b="b"/>
              <a:pathLst>
                <a:path w="8382" h="8030" extrusionOk="0">
                  <a:moveTo>
                    <a:pt x="1" y="0"/>
                  </a:moveTo>
                  <a:lnTo>
                    <a:pt x="1" y="5466"/>
                  </a:lnTo>
                  <a:lnTo>
                    <a:pt x="4189" y="8029"/>
                  </a:lnTo>
                  <a:lnTo>
                    <a:pt x="8382" y="5466"/>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4" name="Google Shape;22656;p67">
            <a:extLst>
              <a:ext uri="{FF2B5EF4-FFF2-40B4-BE49-F238E27FC236}">
                <a16:creationId xmlns:a16="http://schemas.microsoft.com/office/drawing/2014/main" id="{CF0C813E-1E4E-668C-EA49-365FEC34142B}"/>
              </a:ext>
            </a:extLst>
          </p:cNvPr>
          <p:cNvGrpSpPr/>
          <p:nvPr/>
        </p:nvGrpSpPr>
        <p:grpSpPr>
          <a:xfrm>
            <a:off x="3307269" y="4292811"/>
            <a:ext cx="417442" cy="356945"/>
            <a:chOff x="7174736" y="4171440"/>
            <a:chExt cx="417442" cy="356945"/>
          </a:xfrm>
        </p:grpSpPr>
        <p:sp>
          <p:nvSpPr>
            <p:cNvPr id="19085" name="Google Shape;22657;p67">
              <a:extLst>
                <a:ext uri="{FF2B5EF4-FFF2-40B4-BE49-F238E27FC236}">
                  <a16:creationId xmlns:a16="http://schemas.microsoft.com/office/drawing/2014/main" id="{1F2F3E30-AB4F-DCBD-8D55-713BED09ECCD}"/>
                </a:ext>
              </a:extLst>
            </p:cNvPr>
            <p:cNvSpPr/>
            <p:nvPr/>
          </p:nvSpPr>
          <p:spPr>
            <a:xfrm>
              <a:off x="7174736" y="4171440"/>
              <a:ext cx="417442" cy="136128"/>
            </a:xfrm>
            <a:custGeom>
              <a:avLst/>
              <a:gdLst/>
              <a:ahLst/>
              <a:cxnLst/>
              <a:rect l="l" t="t" r="r" b="b"/>
              <a:pathLst>
                <a:path w="11061" h="3607" extrusionOk="0">
                  <a:moveTo>
                    <a:pt x="5530" y="0"/>
                  </a:moveTo>
                  <a:cubicBezTo>
                    <a:pt x="3448" y="0"/>
                    <a:pt x="1505" y="907"/>
                    <a:pt x="197" y="2491"/>
                  </a:cubicBezTo>
                  <a:lnTo>
                    <a:pt x="0" y="2729"/>
                  </a:lnTo>
                  <a:lnTo>
                    <a:pt x="904" y="3606"/>
                  </a:lnTo>
                  <a:lnTo>
                    <a:pt x="1323" y="3580"/>
                  </a:lnTo>
                  <a:cubicBezTo>
                    <a:pt x="2344" y="2302"/>
                    <a:pt x="3856" y="1573"/>
                    <a:pt x="5530" y="1573"/>
                  </a:cubicBezTo>
                  <a:cubicBezTo>
                    <a:pt x="7201" y="1573"/>
                    <a:pt x="8706" y="2291"/>
                    <a:pt x="9719" y="3565"/>
                  </a:cubicBezTo>
                  <a:cubicBezTo>
                    <a:pt x="9927" y="3580"/>
                    <a:pt x="10157" y="3602"/>
                    <a:pt x="10157" y="3602"/>
                  </a:cubicBezTo>
                  <a:lnTo>
                    <a:pt x="10838" y="2945"/>
                  </a:lnTo>
                  <a:lnTo>
                    <a:pt x="11061" y="2729"/>
                  </a:lnTo>
                  <a:lnTo>
                    <a:pt x="10864" y="2491"/>
                  </a:lnTo>
                  <a:cubicBezTo>
                    <a:pt x="9556" y="907"/>
                    <a:pt x="7613" y="0"/>
                    <a:pt x="55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6" name="Google Shape;22658;p67">
              <a:extLst>
                <a:ext uri="{FF2B5EF4-FFF2-40B4-BE49-F238E27FC236}">
                  <a16:creationId xmlns:a16="http://schemas.microsoft.com/office/drawing/2014/main" id="{E3D66760-E209-AB95-CAB1-C3E6CEF88FA7}"/>
                </a:ext>
              </a:extLst>
            </p:cNvPr>
            <p:cNvSpPr/>
            <p:nvPr/>
          </p:nvSpPr>
          <p:spPr>
            <a:xfrm>
              <a:off x="7268595" y="4237749"/>
              <a:ext cx="228855" cy="201758"/>
            </a:xfrm>
            <a:custGeom>
              <a:avLst/>
              <a:gdLst/>
              <a:ahLst/>
              <a:cxnLst/>
              <a:rect l="l" t="t" r="r" b="b"/>
              <a:pathLst>
                <a:path w="6064" h="5346" extrusionOk="0">
                  <a:moveTo>
                    <a:pt x="3043" y="1"/>
                  </a:moveTo>
                  <a:lnTo>
                    <a:pt x="0" y="2972"/>
                  </a:lnTo>
                  <a:lnTo>
                    <a:pt x="19" y="3407"/>
                  </a:lnTo>
                  <a:lnTo>
                    <a:pt x="669" y="4034"/>
                  </a:lnTo>
                  <a:lnTo>
                    <a:pt x="1339" y="4110"/>
                  </a:lnTo>
                  <a:lnTo>
                    <a:pt x="1168" y="4522"/>
                  </a:lnTo>
                  <a:lnTo>
                    <a:pt x="2015" y="5346"/>
                  </a:lnTo>
                  <a:cubicBezTo>
                    <a:pt x="2314" y="4964"/>
                    <a:pt x="2648" y="4840"/>
                    <a:pt x="2961" y="4840"/>
                  </a:cubicBezTo>
                  <a:cubicBezTo>
                    <a:pt x="2988" y="4840"/>
                    <a:pt x="3016" y="4841"/>
                    <a:pt x="3043" y="4843"/>
                  </a:cubicBezTo>
                  <a:cubicBezTo>
                    <a:pt x="3671" y="4881"/>
                    <a:pt x="3924" y="5206"/>
                    <a:pt x="4121" y="5293"/>
                  </a:cubicBezTo>
                  <a:lnTo>
                    <a:pt x="4907" y="4529"/>
                  </a:lnTo>
                  <a:lnTo>
                    <a:pt x="4813" y="4046"/>
                  </a:lnTo>
                  <a:lnTo>
                    <a:pt x="5421" y="4030"/>
                  </a:lnTo>
                  <a:lnTo>
                    <a:pt x="6064" y="3407"/>
                  </a:lnTo>
                  <a:lnTo>
                    <a:pt x="5977" y="2874"/>
                  </a:lnTo>
                  <a:lnTo>
                    <a:pt x="30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7" name="Google Shape;22659;p67">
              <a:extLst>
                <a:ext uri="{FF2B5EF4-FFF2-40B4-BE49-F238E27FC236}">
                  <a16:creationId xmlns:a16="http://schemas.microsoft.com/office/drawing/2014/main" id="{9A031AE7-C08B-B6ED-A857-AB3E044FAF11}"/>
                </a:ext>
              </a:extLst>
            </p:cNvPr>
            <p:cNvSpPr/>
            <p:nvPr/>
          </p:nvSpPr>
          <p:spPr>
            <a:xfrm>
              <a:off x="7208966" y="4218917"/>
              <a:ext cx="349284" cy="130996"/>
            </a:xfrm>
            <a:custGeom>
              <a:avLst/>
              <a:gdLst/>
              <a:ahLst/>
              <a:cxnLst/>
              <a:rect l="l" t="t" r="r" b="b"/>
              <a:pathLst>
                <a:path w="9255" h="3471" extrusionOk="0">
                  <a:moveTo>
                    <a:pt x="4627" y="1"/>
                  </a:moveTo>
                  <a:cubicBezTo>
                    <a:pt x="2752" y="1"/>
                    <a:pt x="1070" y="866"/>
                    <a:pt x="0" y="2348"/>
                  </a:cubicBezTo>
                  <a:lnTo>
                    <a:pt x="1146" y="3460"/>
                  </a:lnTo>
                  <a:lnTo>
                    <a:pt x="1584" y="3384"/>
                  </a:lnTo>
                  <a:lnTo>
                    <a:pt x="1588" y="3471"/>
                  </a:lnTo>
                  <a:lnTo>
                    <a:pt x="4627" y="500"/>
                  </a:lnTo>
                  <a:lnTo>
                    <a:pt x="7564" y="3373"/>
                  </a:lnTo>
                  <a:lnTo>
                    <a:pt x="7561" y="3365"/>
                  </a:lnTo>
                  <a:lnTo>
                    <a:pt x="8113" y="3456"/>
                  </a:lnTo>
                  <a:lnTo>
                    <a:pt x="9254" y="2348"/>
                  </a:lnTo>
                  <a:cubicBezTo>
                    <a:pt x="8192" y="874"/>
                    <a:pt x="6517" y="1"/>
                    <a:pt x="4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8" name="Google Shape;22660;p67">
              <a:extLst>
                <a:ext uri="{FF2B5EF4-FFF2-40B4-BE49-F238E27FC236}">
                  <a16:creationId xmlns:a16="http://schemas.microsoft.com/office/drawing/2014/main" id="{1B2252DC-3BDA-FAA6-82AB-9B8C2BCFD04A}"/>
                </a:ext>
              </a:extLst>
            </p:cNvPr>
            <p:cNvSpPr/>
            <p:nvPr/>
          </p:nvSpPr>
          <p:spPr>
            <a:xfrm>
              <a:off x="7322375" y="4408824"/>
              <a:ext cx="122164" cy="119560"/>
            </a:xfrm>
            <a:custGeom>
              <a:avLst/>
              <a:gdLst/>
              <a:ahLst/>
              <a:cxnLst/>
              <a:rect l="l" t="t" r="r" b="b"/>
              <a:pathLst>
                <a:path w="3237" h="3168" extrusionOk="0">
                  <a:moveTo>
                    <a:pt x="1618" y="0"/>
                  </a:moveTo>
                  <a:cubicBezTo>
                    <a:pt x="726" y="0"/>
                    <a:pt x="1" y="711"/>
                    <a:pt x="1" y="1584"/>
                  </a:cubicBezTo>
                  <a:cubicBezTo>
                    <a:pt x="1" y="2457"/>
                    <a:pt x="726" y="3168"/>
                    <a:pt x="1618" y="3168"/>
                  </a:cubicBezTo>
                  <a:cubicBezTo>
                    <a:pt x="2511" y="3168"/>
                    <a:pt x="3236" y="2457"/>
                    <a:pt x="3236" y="1584"/>
                  </a:cubicBezTo>
                  <a:cubicBezTo>
                    <a:pt x="3236" y="711"/>
                    <a:pt x="2511" y="0"/>
                    <a:pt x="1618" y="0"/>
                  </a:cubicBez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9" name="Google Shape;22661;p67">
              <a:extLst>
                <a:ext uri="{FF2B5EF4-FFF2-40B4-BE49-F238E27FC236}">
                  <a16:creationId xmlns:a16="http://schemas.microsoft.com/office/drawing/2014/main" id="{3E7DABF4-4D4A-3288-5FC4-AD727922DB66}"/>
                </a:ext>
              </a:extLst>
            </p:cNvPr>
            <p:cNvSpPr/>
            <p:nvPr/>
          </p:nvSpPr>
          <p:spPr>
            <a:xfrm>
              <a:off x="7346755" y="4432638"/>
              <a:ext cx="73367" cy="71781"/>
            </a:xfrm>
            <a:custGeom>
              <a:avLst/>
              <a:gdLst/>
              <a:ahLst/>
              <a:cxnLst/>
              <a:rect l="l" t="t" r="r" b="b"/>
              <a:pathLst>
                <a:path w="1944" h="1902" extrusionOk="0">
                  <a:moveTo>
                    <a:pt x="972" y="0"/>
                  </a:moveTo>
                  <a:cubicBezTo>
                    <a:pt x="436" y="0"/>
                    <a:pt x="1" y="428"/>
                    <a:pt x="1" y="953"/>
                  </a:cubicBezTo>
                  <a:cubicBezTo>
                    <a:pt x="1" y="1475"/>
                    <a:pt x="436" y="1902"/>
                    <a:pt x="972" y="1902"/>
                  </a:cubicBezTo>
                  <a:cubicBezTo>
                    <a:pt x="1509" y="1902"/>
                    <a:pt x="1944" y="1475"/>
                    <a:pt x="1944" y="953"/>
                  </a:cubicBezTo>
                  <a:cubicBezTo>
                    <a:pt x="1944" y="428"/>
                    <a:pt x="1509"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0" name="Google Shape;22662;p67">
              <a:extLst>
                <a:ext uri="{FF2B5EF4-FFF2-40B4-BE49-F238E27FC236}">
                  <a16:creationId xmlns:a16="http://schemas.microsoft.com/office/drawing/2014/main" id="{76B31AD9-1729-8E79-9D49-8AE061EB9822}"/>
                </a:ext>
              </a:extLst>
            </p:cNvPr>
            <p:cNvSpPr/>
            <p:nvPr/>
          </p:nvSpPr>
          <p:spPr>
            <a:xfrm>
              <a:off x="7252027" y="4220917"/>
              <a:ext cx="262972" cy="187794"/>
            </a:xfrm>
            <a:custGeom>
              <a:avLst/>
              <a:gdLst/>
              <a:ahLst/>
              <a:cxnLst/>
              <a:rect l="l" t="t" r="r" b="b"/>
              <a:pathLst>
                <a:path w="6968" h="4976" extrusionOk="0">
                  <a:moveTo>
                    <a:pt x="3482" y="893"/>
                  </a:moveTo>
                  <a:lnTo>
                    <a:pt x="4148" y="1547"/>
                  </a:lnTo>
                  <a:cubicBezTo>
                    <a:pt x="3966" y="1706"/>
                    <a:pt x="3728" y="1785"/>
                    <a:pt x="3482" y="1785"/>
                  </a:cubicBezTo>
                  <a:cubicBezTo>
                    <a:pt x="3237" y="1785"/>
                    <a:pt x="2995" y="1706"/>
                    <a:pt x="2817" y="1547"/>
                  </a:cubicBezTo>
                  <a:lnTo>
                    <a:pt x="3482" y="893"/>
                  </a:lnTo>
                  <a:close/>
                  <a:moveTo>
                    <a:pt x="3482" y="1"/>
                  </a:moveTo>
                  <a:lnTo>
                    <a:pt x="3199" y="277"/>
                  </a:lnTo>
                  <a:lnTo>
                    <a:pt x="1" y="3407"/>
                  </a:lnTo>
                  <a:lnTo>
                    <a:pt x="458" y="3853"/>
                  </a:lnTo>
                  <a:lnTo>
                    <a:pt x="1505" y="2824"/>
                  </a:lnTo>
                  <a:cubicBezTo>
                    <a:pt x="1728" y="3002"/>
                    <a:pt x="1865" y="3263"/>
                    <a:pt x="1865" y="3554"/>
                  </a:cubicBezTo>
                  <a:cubicBezTo>
                    <a:pt x="1865" y="3872"/>
                    <a:pt x="1702" y="4166"/>
                    <a:pt x="1430" y="4344"/>
                  </a:cubicBezTo>
                  <a:cubicBezTo>
                    <a:pt x="1328" y="4412"/>
                    <a:pt x="1222" y="4458"/>
                    <a:pt x="1108" y="4480"/>
                  </a:cubicBezTo>
                  <a:lnTo>
                    <a:pt x="1611" y="4968"/>
                  </a:lnTo>
                  <a:cubicBezTo>
                    <a:pt x="1668" y="4941"/>
                    <a:pt x="1728" y="4907"/>
                    <a:pt x="1785" y="4870"/>
                  </a:cubicBezTo>
                  <a:cubicBezTo>
                    <a:pt x="2239" y="4578"/>
                    <a:pt x="2511" y="4087"/>
                    <a:pt x="2511" y="3554"/>
                  </a:cubicBezTo>
                  <a:cubicBezTo>
                    <a:pt x="2511" y="3093"/>
                    <a:pt x="2311" y="2666"/>
                    <a:pt x="1967" y="2375"/>
                  </a:cubicBezTo>
                  <a:lnTo>
                    <a:pt x="2356" y="1997"/>
                  </a:lnTo>
                  <a:cubicBezTo>
                    <a:pt x="2655" y="2280"/>
                    <a:pt x="3055" y="2446"/>
                    <a:pt x="3482" y="2446"/>
                  </a:cubicBezTo>
                  <a:cubicBezTo>
                    <a:pt x="3910" y="2446"/>
                    <a:pt x="4310" y="2280"/>
                    <a:pt x="4609" y="1997"/>
                  </a:cubicBezTo>
                  <a:lnTo>
                    <a:pt x="4998" y="2375"/>
                  </a:lnTo>
                  <a:cubicBezTo>
                    <a:pt x="4654" y="2666"/>
                    <a:pt x="4454" y="3093"/>
                    <a:pt x="4454" y="3554"/>
                  </a:cubicBezTo>
                  <a:cubicBezTo>
                    <a:pt x="4454" y="3989"/>
                    <a:pt x="4643" y="4416"/>
                    <a:pt x="4972" y="4715"/>
                  </a:cubicBezTo>
                  <a:cubicBezTo>
                    <a:pt x="5085" y="4817"/>
                    <a:pt x="5214" y="4907"/>
                    <a:pt x="5350" y="4975"/>
                  </a:cubicBezTo>
                  <a:lnTo>
                    <a:pt x="5860" y="4476"/>
                  </a:lnTo>
                  <a:cubicBezTo>
                    <a:pt x="5694" y="4442"/>
                    <a:pt x="5543" y="4363"/>
                    <a:pt x="5410" y="4250"/>
                  </a:cubicBezTo>
                  <a:cubicBezTo>
                    <a:pt x="5210" y="4068"/>
                    <a:pt x="5100" y="3819"/>
                    <a:pt x="5100" y="3554"/>
                  </a:cubicBezTo>
                  <a:cubicBezTo>
                    <a:pt x="5100" y="3263"/>
                    <a:pt x="5236" y="3002"/>
                    <a:pt x="5456" y="2824"/>
                  </a:cubicBezTo>
                  <a:lnTo>
                    <a:pt x="6507" y="3853"/>
                  </a:lnTo>
                  <a:lnTo>
                    <a:pt x="6968" y="3403"/>
                  </a:lnTo>
                  <a:lnTo>
                    <a:pt x="3766" y="277"/>
                  </a:lnTo>
                  <a:lnTo>
                    <a:pt x="3482" y="1"/>
                  </a:ln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1" name="Group 19090">
            <a:extLst>
              <a:ext uri="{FF2B5EF4-FFF2-40B4-BE49-F238E27FC236}">
                <a16:creationId xmlns:a16="http://schemas.microsoft.com/office/drawing/2014/main" id="{61927432-6EA1-E445-7FDB-C06EEDABE386}"/>
              </a:ext>
            </a:extLst>
          </p:cNvPr>
          <p:cNvGrpSpPr/>
          <p:nvPr/>
        </p:nvGrpSpPr>
        <p:grpSpPr>
          <a:xfrm>
            <a:off x="3296592" y="1791993"/>
            <a:ext cx="532646" cy="408234"/>
            <a:chOff x="2208550" y="2763524"/>
            <a:chExt cx="532646" cy="408234"/>
          </a:xfrm>
        </p:grpSpPr>
        <p:grpSp>
          <p:nvGrpSpPr>
            <p:cNvPr id="19092" name="Google Shape;22546;p67">
              <a:extLst>
                <a:ext uri="{FF2B5EF4-FFF2-40B4-BE49-F238E27FC236}">
                  <a16:creationId xmlns:a16="http://schemas.microsoft.com/office/drawing/2014/main" id="{7290545D-9C38-2D88-5A92-DAD9D22444FF}"/>
                </a:ext>
              </a:extLst>
            </p:cNvPr>
            <p:cNvGrpSpPr/>
            <p:nvPr/>
          </p:nvGrpSpPr>
          <p:grpSpPr>
            <a:xfrm>
              <a:off x="2208550" y="2763524"/>
              <a:ext cx="422311" cy="408234"/>
              <a:chOff x="5296718" y="3574393"/>
              <a:chExt cx="422311" cy="408234"/>
            </a:xfrm>
          </p:grpSpPr>
          <p:sp>
            <p:nvSpPr>
              <p:cNvPr id="19097" name="Google Shape;22547;p67">
                <a:extLst>
                  <a:ext uri="{FF2B5EF4-FFF2-40B4-BE49-F238E27FC236}">
                    <a16:creationId xmlns:a16="http://schemas.microsoft.com/office/drawing/2014/main" id="{056648D9-E823-3DF8-96D5-C42F6CF85424}"/>
                  </a:ext>
                </a:extLst>
              </p:cNvPr>
              <p:cNvSpPr/>
              <p:nvPr/>
            </p:nvSpPr>
            <p:spPr>
              <a:xfrm>
                <a:off x="5440507" y="3574393"/>
                <a:ext cx="278521" cy="270935"/>
              </a:xfrm>
              <a:custGeom>
                <a:avLst/>
                <a:gdLst/>
                <a:ahLst/>
                <a:cxnLst/>
                <a:rect l="l" t="t" r="r" b="b"/>
                <a:pathLst>
                  <a:path w="7380" h="7179" extrusionOk="0">
                    <a:moveTo>
                      <a:pt x="5757" y="0"/>
                    </a:moveTo>
                    <a:cubicBezTo>
                      <a:pt x="5316" y="0"/>
                      <a:pt x="4868" y="171"/>
                      <a:pt x="4529" y="503"/>
                    </a:cubicBezTo>
                    <a:lnTo>
                      <a:pt x="1637" y="3338"/>
                    </a:lnTo>
                    <a:cubicBezTo>
                      <a:pt x="1010" y="3954"/>
                      <a:pt x="465" y="4638"/>
                      <a:pt x="0" y="5379"/>
                    </a:cubicBezTo>
                    <a:lnTo>
                      <a:pt x="692" y="6502"/>
                    </a:lnTo>
                    <a:lnTo>
                      <a:pt x="1845" y="7179"/>
                    </a:lnTo>
                    <a:cubicBezTo>
                      <a:pt x="2601" y="6729"/>
                      <a:pt x="3300" y="6196"/>
                      <a:pt x="3928" y="5580"/>
                    </a:cubicBezTo>
                    <a:lnTo>
                      <a:pt x="6869" y="2692"/>
                    </a:lnTo>
                    <a:cubicBezTo>
                      <a:pt x="7205" y="2367"/>
                      <a:pt x="7379" y="1909"/>
                      <a:pt x="7338" y="1448"/>
                    </a:cubicBezTo>
                    <a:cubicBezTo>
                      <a:pt x="7311" y="1070"/>
                      <a:pt x="7141" y="718"/>
                      <a:pt x="6869" y="454"/>
                    </a:cubicBezTo>
                    <a:cubicBezTo>
                      <a:pt x="6805" y="390"/>
                      <a:pt x="6737" y="333"/>
                      <a:pt x="6665" y="276"/>
                    </a:cubicBezTo>
                    <a:cubicBezTo>
                      <a:pt x="6397" y="91"/>
                      <a:pt x="6079" y="0"/>
                      <a:pt x="5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8" name="Google Shape;22548;p67">
                <a:extLst>
                  <a:ext uri="{FF2B5EF4-FFF2-40B4-BE49-F238E27FC236}">
                    <a16:creationId xmlns:a16="http://schemas.microsoft.com/office/drawing/2014/main" id="{3A99861A-A4CB-F125-3187-18E4C8040EB0}"/>
                  </a:ext>
                </a:extLst>
              </p:cNvPr>
              <p:cNvSpPr/>
              <p:nvPr/>
            </p:nvSpPr>
            <p:spPr>
              <a:xfrm>
                <a:off x="5345629" y="3777396"/>
                <a:ext cx="164546" cy="160810"/>
              </a:xfrm>
              <a:custGeom>
                <a:avLst/>
                <a:gdLst/>
                <a:ahLst/>
                <a:cxnLst/>
                <a:rect l="l" t="t" r="r" b="b"/>
                <a:pathLst>
                  <a:path w="4360" h="4261" extrusionOk="0">
                    <a:moveTo>
                      <a:pt x="2514" y="0"/>
                    </a:moveTo>
                    <a:cubicBezTo>
                      <a:pt x="2503" y="23"/>
                      <a:pt x="2488" y="46"/>
                      <a:pt x="2473" y="65"/>
                    </a:cubicBezTo>
                    <a:cubicBezTo>
                      <a:pt x="2314" y="322"/>
                      <a:pt x="2148" y="571"/>
                      <a:pt x="1966" y="805"/>
                    </a:cubicBezTo>
                    <a:lnTo>
                      <a:pt x="1384" y="1822"/>
                    </a:lnTo>
                    <a:lnTo>
                      <a:pt x="689" y="2246"/>
                    </a:lnTo>
                    <a:lnTo>
                      <a:pt x="1" y="2919"/>
                    </a:lnTo>
                    <a:lnTo>
                      <a:pt x="1377" y="4261"/>
                    </a:lnTo>
                    <a:lnTo>
                      <a:pt x="2061" y="3588"/>
                    </a:lnTo>
                    <a:lnTo>
                      <a:pt x="2507" y="2930"/>
                    </a:lnTo>
                    <a:lnTo>
                      <a:pt x="3531" y="2340"/>
                    </a:lnTo>
                    <a:cubicBezTo>
                      <a:pt x="3769" y="2159"/>
                      <a:pt x="4026" y="1996"/>
                      <a:pt x="4287" y="1841"/>
                    </a:cubicBezTo>
                    <a:cubicBezTo>
                      <a:pt x="4310" y="1826"/>
                      <a:pt x="4336" y="1815"/>
                      <a:pt x="4359" y="1800"/>
                    </a:cubicBezTo>
                    <a:lnTo>
                      <a:pt x="2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9" name="Google Shape;22549;p67">
                <a:extLst>
                  <a:ext uri="{FF2B5EF4-FFF2-40B4-BE49-F238E27FC236}">
                    <a16:creationId xmlns:a16="http://schemas.microsoft.com/office/drawing/2014/main" id="{EE63E80C-714F-54F6-057B-05A1C8C7F782}"/>
                  </a:ext>
                </a:extLst>
              </p:cNvPr>
              <p:cNvSpPr/>
              <p:nvPr/>
            </p:nvSpPr>
            <p:spPr>
              <a:xfrm>
                <a:off x="5371594" y="3807777"/>
                <a:ext cx="107333" cy="105030"/>
              </a:xfrm>
              <a:custGeom>
                <a:avLst/>
                <a:gdLst/>
                <a:ahLst/>
                <a:cxnLst/>
                <a:rect l="l" t="t" r="r" b="b"/>
                <a:pathLst>
                  <a:path w="2844" h="2783" extrusionOk="0">
                    <a:moveTo>
                      <a:pt x="1278" y="0"/>
                    </a:moveTo>
                    <a:cubicBezTo>
                      <a:pt x="957" y="439"/>
                      <a:pt x="594" y="859"/>
                      <a:pt x="201" y="1244"/>
                    </a:cubicBezTo>
                    <a:lnTo>
                      <a:pt x="1" y="1441"/>
                    </a:lnTo>
                    <a:lnTo>
                      <a:pt x="1373" y="2783"/>
                    </a:lnTo>
                    <a:lnTo>
                      <a:pt x="1577" y="2586"/>
                    </a:lnTo>
                    <a:cubicBezTo>
                      <a:pt x="1970" y="2201"/>
                      <a:pt x="2397" y="1849"/>
                      <a:pt x="2843" y="1535"/>
                    </a:cubicBezTo>
                    <a:lnTo>
                      <a:pt x="1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0" name="Google Shape;22550;p67">
                <a:extLst>
                  <a:ext uri="{FF2B5EF4-FFF2-40B4-BE49-F238E27FC236}">
                    <a16:creationId xmlns:a16="http://schemas.microsoft.com/office/drawing/2014/main" id="{00045D29-3C45-C931-C998-ACB680B494A3}"/>
                  </a:ext>
                </a:extLst>
              </p:cNvPr>
              <p:cNvSpPr/>
              <p:nvPr/>
            </p:nvSpPr>
            <p:spPr>
              <a:xfrm>
                <a:off x="5296718" y="3876917"/>
                <a:ext cx="115145" cy="105710"/>
              </a:xfrm>
              <a:custGeom>
                <a:avLst/>
                <a:gdLst/>
                <a:ahLst/>
                <a:cxnLst/>
                <a:rect l="l" t="t" r="r" b="b"/>
                <a:pathLst>
                  <a:path w="3051" h="2801" extrusionOk="0">
                    <a:moveTo>
                      <a:pt x="1068" y="1"/>
                    </a:moveTo>
                    <a:cubicBezTo>
                      <a:pt x="819" y="1"/>
                      <a:pt x="571" y="94"/>
                      <a:pt x="382" y="282"/>
                    </a:cubicBezTo>
                    <a:cubicBezTo>
                      <a:pt x="0" y="652"/>
                      <a:pt x="0" y="1253"/>
                      <a:pt x="382" y="1624"/>
                    </a:cubicBezTo>
                    <a:lnTo>
                      <a:pt x="1297" y="2519"/>
                    </a:lnTo>
                    <a:cubicBezTo>
                      <a:pt x="1488" y="2707"/>
                      <a:pt x="1736" y="2800"/>
                      <a:pt x="1985" y="2800"/>
                    </a:cubicBezTo>
                    <a:cubicBezTo>
                      <a:pt x="2233" y="2800"/>
                      <a:pt x="2482" y="2707"/>
                      <a:pt x="2673" y="2519"/>
                    </a:cubicBezTo>
                    <a:cubicBezTo>
                      <a:pt x="3051" y="2149"/>
                      <a:pt x="3051" y="1548"/>
                      <a:pt x="2673" y="1177"/>
                    </a:cubicBezTo>
                    <a:lnTo>
                      <a:pt x="1754" y="282"/>
                    </a:lnTo>
                    <a:cubicBezTo>
                      <a:pt x="1565" y="94"/>
                      <a:pt x="1316" y="1"/>
                      <a:pt x="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3" name="Google Shape;22640;p67">
              <a:extLst>
                <a:ext uri="{FF2B5EF4-FFF2-40B4-BE49-F238E27FC236}">
                  <a16:creationId xmlns:a16="http://schemas.microsoft.com/office/drawing/2014/main" id="{CE0FE9F5-4C32-64FD-3F6E-03A76A37A41C}"/>
                </a:ext>
              </a:extLst>
            </p:cNvPr>
            <p:cNvGrpSpPr>
              <a:grpSpLocks noChangeAspect="1"/>
            </p:cNvGrpSpPr>
            <p:nvPr/>
          </p:nvGrpSpPr>
          <p:grpSpPr>
            <a:xfrm>
              <a:off x="2588460" y="2871467"/>
              <a:ext cx="152736" cy="149231"/>
              <a:chOff x="5300114" y="4145739"/>
              <a:chExt cx="417782" cy="408196"/>
            </a:xfrm>
          </p:grpSpPr>
          <p:sp>
            <p:nvSpPr>
              <p:cNvPr id="19094" name="Google Shape;22641;p67">
                <a:extLst>
                  <a:ext uri="{FF2B5EF4-FFF2-40B4-BE49-F238E27FC236}">
                    <a16:creationId xmlns:a16="http://schemas.microsoft.com/office/drawing/2014/main" id="{3451415B-592F-6C02-6349-932E2E79531D}"/>
                  </a:ext>
                </a:extLst>
              </p:cNvPr>
              <p:cNvSpPr/>
              <p:nvPr/>
            </p:nvSpPr>
            <p:spPr>
              <a:xfrm>
                <a:off x="5300680" y="4145890"/>
                <a:ext cx="417216" cy="408045"/>
              </a:xfrm>
              <a:custGeom>
                <a:avLst/>
                <a:gdLst/>
                <a:ahLst/>
                <a:cxnLst/>
                <a:rect l="l" t="t" r="r" b="b"/>
                <a:pathLst>
                  <a:path w="11055" h="10812" extrusionOk="0">
                    <a:moveTo>
                      <a:pt x="5732" y="0"/>
                    </a:moveTo>
                    <a:lnTo>
                      <a:pt x="5418" y="356"/>
                    </a:lnTo>
                    <a:lnTo>
                      <a:pt x="5081" y="16"/>
                    </a:lnTo>
                    <a:cubicBezTo>
                      <a:pt x="3777" y="114"/>
                      <a:pt x="2564" y="666"/>
                      <a:pt x="1623" y="1584"/>
                    </a:cubicBezTo>
                    <a:cubicBezTo>
                      <a:pt x="678" y="2510"/>
                      <a:pt x="114" y="3705"/>
                      <a:pt x="12" y="4986"/>
                    </a:cubicBezTo>
                    <a:lnTo>
                      <a:pt x="364" y="5300"/>
                    </a:lnTo>
                    <a:lnTo>
                      <a:pt x="1" y="5625"/>
                    </a:lnTo>
                    <a:cubicBezTo>
                      <a:pt x="58" y="6982"/>
                      <a:pt x="628" y="8252"/>
                      <a:pt x="1623" y="9224"/>
                    </a:cubicBezTo>
                    <a:cubicBezTo>
                      <a:pt x="2621" y="10203"/>
                      <a:pt x="3928" y="10762"/>
                      <a:pt x="5323" y="10812"/>
                    </a:cubicBezTo>
                    <a:lnTo>
                      <a:pt x="5656" y="10434"/>
                    </a:lnTo>
                    <a:lnTo>
                      <a:pt x="5977" y="10796"/>
                    </a:lnTo>
                    <a:cubicBezTo>
                      <a:pt x="7278" y="10694"/>
                      <a:pt x="8491" y="10146"/>
                      <a:pt x="9432" y="9224"/>
                    </a:cubicBezTo>
                    <a:cubicBezTo>
                      <a:pt x="10366" y="8309"/>
                      <a:pt x="10926" y="7130"/>
                      <a:pt x="11035" y="5863"/>
                    </a:cubicBezTo>
                    <a:lnTo>
                      <a:pt x="10668" y="5553"/>
                    </a:lnTo>
                    <a:lnTo>
                      <a:pt x="11054" y="5228"/>
                    </a:lnTo>
                    <a:cubicBezTo>
                      <a:pt x="11009" y="3856"/>
                      <a:pt x="10434" y="2567"/>
                      <a:pt x="9432" y="1584"/>
                    </a:cubicBezTo>
                    <a:cubicBezTo>
                      <a:pt x="8434" y="609"/>
                      <a:pt x="7126" y="50"/>
                      <a:pt x="5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5" name="Google Shape;22642;p67">
                <a:extLst>
                  <a:ext uri="{FF2B5EF4-FFF2-40B4-BE49-F238E27FC236}">
                    <a16:creationId xmlns:a16="http://schemas.microsoft.com/office/drawing/2014/main" id="{19E87716-64F4-AECB-F17A-3D4AF11C548A}"/>
                  </a:ext>
                </a:extLst>
              </p:cNvPr>
              <p:cNvSpPr/>
              <p:nvPr/>
            </p:nvSpPr>
            <p:spPr>
              <a:xfrm>
                <a:off x="5471756" y="4145739"/>
                <a:ext cx="246140" cy="241423"/>
              </a:xfrm>
              <a:custGeom>
                <a:avLst/>
                <a:gdLst/>
                <a:ahLst/>
                <a:cxnLst/>
                <a:rect l="l" t="t" r="r" b="b"/>
                <a:pathLst>
                  <a:path w="6522" h="6397" extrusionOk="0">
                    <a:moveTo>
                      <a:pt x="991" y="1"/>
                    </a:moveTo>
                    <a:cubicBezTo>
                      <a:pt x="839" y="1"/>
                      <a:pt x="692" y="4"/>
                      <a:pt x="545" y="20"/>
                    </a:cubicBezTo>
                    <a:cubicBezTo>
                      <a:pt x="495" y="549"/>
                      <a:pt x="529" y="1074"/>
                      <a:pt x="635" y="1584"/>
                    </a:cubicBezTo>
                    <a:lnTo>
                      <a:pt x="0" y="1751"/>
                    </a:lnTo>
                    <a:lnTo>
                      <a:pt x="167" y="2363"/>
                    </a:lnTo>
                    <a:lnTo>
                      <a:pt x="802" y="2197"/>
                    </a:lnTo>
                    <a:cubicBezTo>
                      <a:pt x="885" y="2443"/>
                      <a:pt x="987" y="2684"/>
                      <a:pt x="1108" y="2915"/>
                    </a:cubicBezTo>
                    <a:lnTo>
                      <a:pt x="537" y="3236"/>
                    </a:lnTo>
                    <a:lnTo>
                      <a:pt x="862" y="3785"/>
                    </a:lnTo>
                    <a:lnTo>
                      <a:pt x="1429" y="3463"/>
                    </a:lnTo>
                    <a:cubicBezTo>
                      <a:pt x="1577" y="3679"/>
                      <a:pt x="1735" y="3883"/>
                      <a:pt x="1913" y="4079"/>
                    </a:cubicBezTo>
                    <a:lnTo>
                      <a:pt x="1448" y="4533"/>
                    </a:lnTo>
                    <a:lnTo>
                      <a:pt x="1905" y="4983"/>
                    </a:lnTo>
                    <a:lnTo>
                      <a:pt x="2370" y="4525"/>
                    </a:lnTo>
                    <a:cubicBezTo>
                      <a:pt x="2571" y="4699"/>
                      <a:pt x="2779" y="4858"/>
                      <a:pt x="3002" y="4998"/>
                    </a:cubicBezTo>
                    <a:lnTo>
                      <a:pt x="2673" y="5557"/>
                    </a:lnTo>
                    <a:lnTo>
                      <a:pt x="3232" y="5875"/>
                    </a:lnTo>
                    <a:lnTo>
                      <a:pt x="3561" y="5315"/>
                    </a:lnTo>
                    <a:cubicBezTo>
                      <a:pt x="3799" y="5433"/>
                      <a:pt x="4041" y="5531"/>
                      <a:pt x="4295" y="5614"/>
                    </a:cubicBezTo>
                    <a:lnTo>
                      <a:pt x="4124" y="6234"/>
                    </a:lnTo>
                    <a:lnTo>
                      <a:pt x="4748" y="6397"/>
                    </a:lnTo>
                    <a:lnTo>
                      <a:pt x="4918" y="5777"/>
                    </a:lnTo>
                    <a:cubicBezTo>
                      <a:pt x="5285" y="5852"/>
                      <a:pt x="5659" y="5886"/>
                      <a:pt x="6030" y="5886"/>
                    </a:cubicBezTo>
                    <a:cubicBezTo>
                      <a:pt x="6188" y="5886"/>
                      <a:pt x="6343" y="5882"/>
                      <a:pt x="6498" y="5867"/>
                    </a:cubicBezTo>
                    <a:cubicBezTo>
                      <a:pt x="6513" y="5716"/>
                      <a:pt x="6521" y="5565"/>
                      <a:pt x="6521" y="5410"/>
                    </a:cubicBezTo>
                    <a:cubicBezTo>
                      <a:pt x="6521" y="5349"/>
                      <a:pt x="6517" y="5289"/>
                      <a:pt x="6517" y="5232"/>
                    </a:cubicBezTo>
                    <a:cubicBezTo>
                      <a:pt x="6354" y="5248"/>
                      <a:pt x="6192" y="5255"/>
                      <a:pt x="6031" y="5255"/>
                    </a:cubicBezTo>
                    <a:cubicBezTo>
                      <a:pt x="5712" y="5255"/>
                      <a:pt x="5397" y="5226"/>
                      <a:pt x="5088" y="5168"/>
                    </a:cubicBezTo>
                    <a:lnTo>
                      <a:pt x="5255" y="4563"/>
                    </a:lnTo>
                    <a:lnTo>
                      <a:pt x="4627" y="4397"/>
                    </a:lnTo>
                    <a:lnTo>
                      <a:pt x="4461" y="5002"/>
                    </a:lnTo>
                    <a:cubicBezTo>
                      <a:pt x="4264" y="4937"/>
                      <a:pt x="4072" y="4858"/>
                      <a:pt x="3886" y="4767"/>
                    </a:cubicBezTo>
                    <a:lnTo>
                      <a:pt x="4204" y="4227"/>
                    </a:lnTo>
                    <a:lnTo>
                      <a:pt x="3644" y="3909"/>
                    </a:lnTo>
                    <a:lnTo>
                      <a:pt x="3323" y="4450"/>
                    </a:lnTo>
                    <a:cubicBezTo>
                      <a:pt x="3153" y="4336"/>
                      <a:pt x="2990" y="4215"/>
                      <a:pt x="2832" y="4079"/>
                    </a:cubicBezTo>
                    <a:lnTo>
                      <a:pt x="3281" y="3637"/>
                    </a:lnTo>
                    <a:lnTo>
                      <a:pt x="2824" y="3187"/>
                    </a:lnTo>
                    <a:lnTo>
                      <a:pt x="2374" y="3630"/>
                    </a:lnTo>
                    <a:cubicBezTo>
                      <a:pt x="2234" y="3475"/>
                      <a:pt x="2110" y="3316"/>
                      <a:pt x="1992" y="3146"/>
                    </a:cubicBezTo>
                    <a:lnTo>
                      <a:pt x="2544" y="2836"/>
                    </a:lnTo>
                    <a:lnTo>
                      <a:pt x="2219" y="2284"/>
                    </a:lnTo>
                    <a:lnTo>
                      <a:pt x="1667" y="2598"/>
                    </a:lnTo>
                    <a:cubicBezTo>
                      <a:pt x="1577" y="2416"/>
                      <a:pt x="1497" y="2227"/>
                      <a:pt x="1429" y="2034"/>
                    </a:cubicBezTo>
                    <a:lnTo>
                      <a:pt x="2045" y="1872"/>
                    </a:lnTo>
                    <a:lnTo>
                      <a:pt x="1879" y="1259"/>
                    </a:lnTo>
                    <a:lnTo>
                      <a:pt x="1263" y="1422"/>
                    </a:lnTo>
                    <a:cubicBezTo>
                      <a:pt x="1168" y="961"/>
                      <a:pt x="1146" y="481"/>
                      <a:pt x="1199" y="4"/>
                    </a:cubicBezTo>
                    <a:cubicBezTo>
                      <a:pt x="1127" y="1"/>
                      <a:pt x="1059" y="1"/>
                      <a:pt x="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6" name="Google Shape;22643;p67">
                <a:extLst>
                  <a:ext uri="{FF2B5EF4-FFF2-40B4-BE49-F238E27FC236}">
                    <a16:creationId xmlns:a16="http://schemas.microsoft.com/office/drawing/2014/main" id="{A9F1AF4A-AF5E-1BF1-5625-F149756FBC34}"/>
                  </a:ext>
                </a:extLst>
              </p:cNvPr>
              <p:cNvSpPr/>
              <p:nvPr/>
            </p:nvSpPr>
            <p:spPr>
              <a:xfrm>
                <a:off x="5300114" y="4314097"/>
                <a:ext cx="246442" cy="239536"/>
              </a:xfrm>
              <a:custGeom>
                <a:avLst/>
                <a:gdLst/>
                <a:ahLst/>
                <a:cxnLst/>
                <a:rect l="l" t="t" r="r" b="b"/>
                <a:pathLst>
                  <a:path w="6530" h="6347" extrusionOk="0">
                    <a:moveTo>
                      <a:pt x="1777" y="0"/>
                    </a:moveTo>
                    <a:lnTo>
                      <a:pt x="1611" y="616"/>
                    </a:lnTo>
                    <a:cubicBezTo>
                      <a:pt x="1607" y="616"/>
                      <a:pt x="1604" y="613"/>
                      <a:pt x="1600" y="613"/>
                    </a:cubicBezTo>
                    <a:cubicBezTo>
                      <a:pt x="1236" y="540"/>
                      <a:pt x="862" y="502"/>
                      <a:pt x="484" y="502"/>
                    </a:cubicBezTo>
                    <a:cubicBezTo>
                      <a:pt x="329" y="502"/>
                      <a:pt x="172" y="509"/>
                      <a:pt x="16" y="522"/>
                    </a:cubicBezTo>
                    <a:cubicBezTo>
                      <a:pt x="5" y="662"/>
                      <a:pt x="1" y="802"/>
                      <a:pt x="1" y="941"/>
                    </a:cubicBezTo>
                    <a:cubicBezTo>
                      <a:pt x="1" y="1013"/>
                      <a:pt x="1" y="1089"/>
                      <a:pt x="5" y="1161"/>
                    </a:cubicBezTo>
                    <a:cubicBezTo>
                      <a:pt x="166" y="1144"/>
                      <a:pt x="327" y="1136"/>
                      <a:pt x="488" y="1136"/>
                    </a:cubicBezTo>
                    <a:cubicBezTo>
                      <a:pt x="806" y="1136"/>
                      <a:pt x="1122" y="1167"/>
                      <a:pt x="1433" y="1225"/>
                    </a:cubicBezTo>
                    <a:cubicBezTo>
                      <a:pt x="1437" y="1229"/>
                      <a:pt x="1437" y="1229"/>
                      <a:pt x="1441" y="1229"/>
                    </a:cubicBezTo>
                    <a:lnTo>
                      <a:pt x="1275" y="1837"/>
                    </a:lnTo>
                    <a:lnTo>
                      <a:pt x="1902" y="2000"/>
                    </a:lnTo>
                    <a:lnTo>
                      <a:pt x="2068" y="1395"/>
                    </a:lnTo>
                    <a:cubicBezTo>
                      <a:pt x="2261" y="1459"/>
                      <a:pt x="2450" y="1535"/>
                      <a:pt x="2632" y="1626"/>
                    </a:cubicBezTo>
                    <a:cubicBezTo>
                      <a:pt x="2636" y="1626"/>
                      <a:pt x="2639" y="1629"/>
                      <a:pt x="2643" y="1629"/>
                    </a:cubicBezTo>
                    <a:lnTo>
                      <a:pt x="2326" y="2174"/>
                    </a:lnTo>
                    <a:lnTo>
                      <a:pt x="2885" y="2491"/>
                    </a:lnTo>
                    <a:lnTo>
                      <a:pt x="3206" y="1947"/>
                    </a:lnTo>
                    <a:cubicBezTo>
                      <a:pt x="3373" y="2060"/>
                      <a:pt x="3535" y="2181"/>
                      <a:pt x="3690" y="2314"/>
                    </a:cubicBezTo>
                    <a:cubicBezTo>
                      <a:pt x="3690" y="2317"/>
                      <a:pt x="3694" y="2317"/>
                      <a:pt x="3698" y="2321"/>
                    </a:cubicBezTo>
                    <a:lnTo>
                      <a:pt x="3248" y="2763"/>
                    </a:lnTo>
                    <a:lnTo>
                      <a:pt x="3705" y="3209"/>
                    </a:lnTo>
                    <a:lnTo>
                      <a:pt x="4155" y="2771"/>
                    </a:lnTo>
                    <a:cubicBezTo>
                      <a:pt x="4291" y="2922"/>
                      <a:pt x="4412" y="3081"/>
                      <a:pt x="4526" y="3247"/>
                    </a:cubicBezTo>
                    <a:cubicBezTo>
                      <a:pt x="4529" y="3247"/>
                      <a:pt x="4529" y="3251"/>
                      <a:pt x="4533" y="3255"/>
                    </a:cubicBezTo>
                    <a:lnTo>
                      <a:pt x="3985" y="3565"/>
                    </a:lnTo>
                    <a:lnTo>
                      <a:pt x="4310" y="4113"/>
                    </a:lnTo>
                    <a:lnTo>
                      <a:pt x="4854" y="3807"/>
                    </a:lnTo>
                    <a:cubicBezTo>
                      <a:pt x="4941" y="3984"/>
                      <a:pt x="5021" y="4170"/>
                      <a:pt x="5085" y="4359"/>
                    </a:cubicBezTo>
                    <a:cubicBezTo>
                      <a:pt x="5089" y="4362"/>
                      <a:pt x="5089" y="4366"/>
                      <a:pt x="5089" y="4366"/>
                    </a:cubicBezTo>
                    <a:lnTo>
                      <a:pt x="4484" y="4525"/>
                    </a:lnTo>
                    <a:lnTo>
                      <a:pt x="4650" y="5137"/>
                    </a:lnTo>
                    <a:lnTo>
                      <a:pt x="5255" y="4979"/>
                    </a:lnTo>
                    <a:cubicBezTo>
                      <a:pt x="5346" y="5428"/>
                      <a:pt x="5369" y="5886"/>
                      <a:pt x="5327" y="6343"/>
                    </a:cubicBezTo>
                    <a:cubicBezTo>
                      <a:pt x="5395" y="6347"/>
                      <a:pt x="5463" y="6347"/>
                      <a:pt x="5531" y="6347"/>
                    </a:cubicBezTo>
                    <a:cubicBezTo>
                      <a:pt x="5679" y="6347"/>
                      <a:pt x="5830" y="6343"/>
                      <a:pt x="5977" y="6332"/>
                    </a:cubicBezTo>
                    <a:cubicBezTo>
                      <a:pt x="6019" y="5825"/>
                      <a:pt x="5989" y="5315"/>
                      <a:pt x="5886" y="4816"/>
                    </a:cubicBezTo>
                    <a:lnTo>
                      <a:pt x="6529" y="4646"/>
                    </a:lnTo>
                    <a:lnTo>
                      <a:pt x="6359" y="4034"/>
                    </a:lnTo>
                    <a:lnTo>
                      <a:pt x="5720" y="4204"/>
                    </a:lnTo>
                    <a:cubicBezTo>
                      <a:pt x="5720" y="4200"/>
                      <a:pt x="5716" y="4196"/>
                      <a:pt x="5716" y="4192"/>
                    </a:cubicBezTo>
                    <a:cubicBezTo>
                      <a:pt x="5633" y="3950"/>
                      <a:pt x="5535" y="3716"/>
                      <a:pt x="5418" y="3485"/>
                    </a:cubicBezTo>
                    <a:lnTo>
                      <a:pt x="5992" y="3164"/>
                    </a:lnTo>
                    <a:lnTo>
                      <a:pt x="5667" y="2612"/>
                    </a:lnTo>
                    <a:lnTo>
                      <a:pt x="5096" y="2937"/>
                    </a:lnTo>
                    <a:cubicBezTo>
                      <a:pt x="5093" y="2934"/>
                      <a:pt x="5093" y="2930"/>
                      <a:pt x="5089" y="2926"/>
                    </a:cubicBezTo>
                    <a:cubicBezTo>
                      <a:pt x="4945" y="2714"/>
                      <a:pt x="4786" y="2514"/>
                      <a:pt x="4613" y="2321"/>
                    </a:cubicBezTo>
                    <a:lnTo>
                      <a:pt x="5081" y="1868"/>
                    </a:lnTo>
                    <a:lnTo>
                      <a:pt x="4624" y="1418"/>
                    </a:lnTo>
                    <a:lnTo>
                      <a:pt x="4159" y="1871"/>
                    </a:lnTo>
                    <a:cubicBezTo>
                      <a:pt x="4155" y="1868"/>
                      <a:pt x="4151" y="1868"/>
                      <a:pt x="4148" y="1864"/>
                    </a:cubicBezTo>
                    <a:cubicBezTo>
                      <a:pt x="3951" y="1694"/>
                      <a:pt x="3747" y="1539"/>
                      <a:pt x="3528" y="1399"/>
                    </a:cubicBezTo>
                    <a:lnTo>
                      <a:pt x="3856" y="843"/>
                    </a:lnTo>
                    <a:lnTo>
                      <a:pt x="3297" y="526"/>
                    </a:lnTo>
                    <a:lnTo>
                      <a:pt x="2968" y="1081"/>
                    </a:lnTo>
                    <a:cubicBezTo>
                      <a:pt x="2964" y="1077"/>
                      <a:pt x="2961" y="1077"/>
                      <a:pt x="2957" y="1074"/>
                    </a:cubicBezTo>
                    <a:cubicBezTo>
                      <a:pt x="2726" y="960"/>
                      <a:pt x="2484" y="862"/>
                      <a:pt x="2235" y="779"/>
                    </a:cubicBezTo>
                    <a:lnTo>
                      <a:pt x="2405" y="166"/>
                    </a:lnTo>
                    <a:lnTo>
                      <a:pt x="17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01" name="Google Shape;22536;p67">
            <a:extLst>
              <a:ext uri="{FF2B5EF4-FFF2-40B4-BE49-F238E27FC236}">
                <a16:creationId xmlns:a16="http://schemas.microsoft.com/office/drawing/2014/main" id="{8A2916F1-FB1C-4B14-3B89-D930CA2B5CE9}"/>
              </a:ext>
            </a:extLst>
          </p:cNvPr>
          <p:cNvGrpSpPr/>
          <p:nvPr/>
        </p:nvGrpSpPr>
        <p:grpSpPr>
          <a:xfrm>
            <a:off x="3309246" y="2430108"/>
            <a:ext cx="417329" cy="358832"/>
            <a:chOff x="4675404" y="3599075"/>
            <a:chExt cx="417329" cy="358832"/>
          </a:xfrm>
        </p:grpSpPr>
        <p:sp>
          <p:nvSpPr>
            <p:cNvPr id="19102" name="Google Shape;22537;p67">
              <a:extLst>
                <a:ext uri="{FF2B5EF4-FFF2-40B4-BE49-F238E27FC236}">
                  <a16:creationId xmlns:a16="http://schemas.microsoft.com/office/drawing/2014/main" id="{F0A9D0D8-591A-2F1F-D229-7852731C8221}"/>
                </a:ext>
              </a:extLst>
            </p:cNvPr>
            <p:cNvSpPr/>
            <p:nvPr/>
          </p:nvSpPr>
          <p:spPr>
            <a:xfrm>
              <a:off x="4675404" y="3862274"/>
              <a:ext cx="417329" cy="95633"/>
            </a:xfrm>
            <a:custGeom>
              <a:avLst/>
              <a:gdLst/>
              <a:ahLst/>
              <a:cxnLst/>
              <a:rect l="l" t="t" r="r" b="b"/>
              <a:pathLst>
                <a:path w="11058" h="2534" extrusionOk="0">
                  <a:moveTo>
                    <a:pt x="5531" y="0"/>
                  </a:moveTo>
                  <a:lnTo>
                    <a:pt x="0" y="314"/>
                  </a:lnTo>
                  <a:lnTo>
                    <a:pt x="0" y="949"/>
                  </a:lnTo>
                  <a:cubicBezTo>
                    <a:pt x="0" y="1826"/>
                    <a:pt x="726" y="2533"/>
                    <a:pt x="1622" y="2533"/>
                  </a:cubicBezTo>
                  <a:lnTo>
                    <a:pt x="9439" y="2533"/>
                  </a:lnTo>
                  <a:cubicBezTo>
                    <a:pt x="10335" y="2533"/>
                    <a:pt x="11057" y="1826"/>
                    <a:pt x="11057" y="949"/>
                  </a:cubicBezTo>
                  <a:lnTo>
                    <a:pt x="11057" y="314"/>
                  </a:lnTo>
                  <a:lnTo>
                    <a:pt x="553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3" name="Google Shape;22538;p67">
              <a:extLst>
                <a:ext uri="{FF2B5EF4-FFF2-40B4-BE49-F238E27FC236}">
                  <a16:creationId xmlns:a16="http://schemas.microsoft.com/office/drawing/2014/main" id="{CF75092A-A533-3D5C-E7E1-20D29BF49B3F}"/>
                </a:ext>
              </a:extLst>
            </p:cNvPr>
            <p:cNvSpPr/>
            <p:nvPr/>
          </p:nvSpPr>
          <p:spPr>
            <a:xfrm>
              <a:off x="4675404" y="3718597"/>
              <a:ext cx="417329" cy="155564"/>
            </a:xfrm>
            <a:custGeom>
              <a:avLst/>
              <a:gdLst/>
              <a:ahLst/>
              <a:cxnLst/>
              <a:rect l="l" t="t" r="r" b="b"/>
              <a:pathLst>
                <a:path w="11058" h="4122" extrusionOk="0">
                  <a:moveTo>
                    <a:pt x="1966" y="1"/>
                  </a:moveTo>
                  <a:lnTo>
                    <a:pt x="1622" y="394"/>
                  </a:lnTo>
                  <a:lnTo>
                    <a:pt x="1297" y="35"/>
                  </a:lnTo>
                  <a:cubicBezTo>
                    <a:pt x="560" y="179"/>
                    <a:pt x="0" y="821"/>
                    <a:pt x="0" y="1589"/>
                  </a:cubicBezTo>
                  <a:lnTo>
                    <a:pt x="0" y="4121"/>
                  </a:lnTo>
                  <a:lnTo>
                    <a:pt x="11057" y="4121"/>
                  </a:lnTo>
                  <a:lnTo>
                    <a:pt x="11057" y="1589"/>
                  </a:lnTo>
                  <a:cubicBezTo>
                    <a:pt x="11057" y="821"/>
                    <a:pt x="10502" y="179"/>
                    <a:pt x="9765" y="35"/>
                  </a:cubicBezTo>
                  <a:lnTo>
                    <a:pt x="9439" y="394"/>
                  </a:lnTo>
                  <a:lnTo>
                    <a:pt x="9095" y="1"/>
                  </a:lnTo>
                  <a:lnTo>
                    <a:pt x="8445" y="1"/>
                  </a:lnTo>
                  <a:lnTo>
                    <a:pt x="8120" y="394"/>
                  </a:lnTo>
                  <a:lnTo>
                    <a:pt x="7799" y="1"/>
                  </a:lnTo>
                  <a:lnTo>
                    <a:pt x="3263" y="1"/>
                  </a:lnTo>
                  <a:lnTo>
                    <a:pt x="2938" y="318"/>
                  </a:lnTo>
                  <a:lnTo>
                    <a:pt x="2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4" name="Google Shape;22539;p67">
              <a:extLst>
                <a:ext uri="{FF2B5EF4-FFF2-40B4-BE49-F238E27FC236}">
                  <a16:creationId xmlns:a16="http://schemas.microsoft.com/office/drawing/2014/main" id="{64327707-2C91-0934-4839-AB0501312B69}"/>
                </a:ext>
              </a:extLst>
            </p:cNvPr>
            <p:cNvSpPr/>
            <p:nvPr/>
          </p:nvSpPr>
          <p:spPr>
            <a:xfrm>
              <a:off x="4933055" y="3623040"/>
              <a:ext cx="85632" cy="107597"/>
            </a:xfrm>
            <a:custGeom>
              <a:avLst/>
              <a:gdLst/>
              <a:ahLst/>
              <a:cxnLst/>
              <a:rect l="l" t="t" r="r" b="b"/>
              <a:pathLst>
                <a:path w="2269" h="2851" extrusionOk="0">
                  <a:moveTo>
                    <a:pt x="0" y="0"/>
                  </a:moveTo>
                  <a:lnTo>
                    <a:pt x="0" y="631"/>
                  </a:lnTo>
                  <a:cubicBezTo>
                    <a:pt x="892" y="631"/>
                    <a:pt x="1618" y="1346"/>
                    <a:pt x="1618" y="2219"/>
                  </a:cubicBezTo>
                  <a:lnTo>
                    <a:pt x="1618" y="2850"/>
                  </a:lnTo>
                  <a:lnTo>
                    <a:pt x="2268" y="2850"/>
                  </a:lnTo>
                  <a:lnTo>
                    <a:pt x="2268" y="2219"/>
                  </a:lnTo>
                  <a:cubicBezTo>
                    <a:pt x="2268" y="994"/>
                    <a:pt x="1248" y="0"/>
                    <a:pt x="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5" name="Google Shape;22540;p67">
              <a:extLst>
                <a:ext uri="{FF2B5EF4-FFF2-40B4-BE49-F238E27FC236}">
                  <a16:creationId xmlns:a16="http://schemas.microsoft.com/office/drawing/2014/main" id="{130EEAE8-1FFD-50BC-D805-D82775701871}"/>
                </a:ext>
              </a:extLst>
            </p:cNvPr>
            <p:cNvSpPr/>
            <p:nvPr/>
          </p:nvSpPr>
          <p:spPr>
            <a:xfrm>
              <a:off x="4749601" y="3623040"/>
              <a:ext cx="85632" cy="107597"/>
            </a:xfrm>
            <a:custGeom>
              <a:avLst/>
              <a:gdLst/>
              <a:ahLst/>
              <a:cxnLst/>
              <a:rect l="l" t="t" r="r" b="b"/>
              <a:pathLst>
                <a:path w="2269" h="2851" extrusionOk="0">
                  <a:moveTo>
                    <a:pt x="2268" y="0"/>
                  </a:moveTo>
                  <a:cubicBezTo>
                    <a:pt x="1017" y="0"/>
                    <a:pt x="0" y="994"/>
                    <a:pt x="0" y="2219"/>
                  </a:cubicBezTo>
                  <a:lnTo>
                    <a:pt x="0" y="2850"/>
                  </a:lnTo>
                  <a:lnTo>
                    <a:pt x="650" y="2850"/>
                  </a:lnTo>
                  <a:lnTo>
                    <a:pt x="650" y="2219"/>
                  </a:lnTo>
                  <a:cubicBezTo>
                    <a:pt x="650" y="1346"/>
                    <a:pt x="1376" y="631"/>
                    <a:pt x="2268" y="631"/>
                  </a:cubicBezTo>
                  <a:lnTo>
                    <a:pt x="226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6" name="Google Shape;22541;p67">
              <a:extLst>
                <a:ext uri="{FF2B5EF4-FFF2-40B4-BE49-F238E27FC236}">
                  <a16:creationId xmlns:a16="http://schemas.microsoft.com/office/drawing/2014/main" id="{24CDD596-81C6-8D78-5E1A-4DA815A6658F}"/>
                </a:ext>
              </a:extLst>
            </p:cNvPr>
            <p:cNvSpPr/>
            <p:nvPr/>
          </p:nvSpPr>
          <p:spPr>
            <a:xfrm>
              <a:off x="4822930" y="3599075"/>
              <a:ext cx="122278" cy="71781"/>
            </a:xfrm>
            <a:custGeom>
              <a:avLst/>
              <a:gdLst/>
              <a:ahLst/>
              <a:cxnLst/>
              <a:rect l="l" t="t" r="r" b="b"/>
              <a:pathLst>
                <a:path w="3240" h="1902" extrusionOk="0">
                  <a:moveTo>
                    <a:pt x="0" y="0"/>
                  </a:moveTo>
                  <a:lnTo>
                    <a:pt x="0" y="1902"/>
                  </a:lnTo>
                  <a:lnTo>
                    <a:pt x="3240" y="1902"/>
                  </a:lnTo>
                  <a:lnTo>
                    <a:pt x="3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7" name="Google Shape;22542;p67">
              <a:extLst>
                <a:ext uri="{FF2B5EF4-FFF2-40B4-BE49-F238E27FC236}">
                  <a16:creationId xmlns:a16="http://schemas.microsoft.com/office/drawing/2014/main" id="{6EA2A335-9568-EB0D-CC63-6A973C43639F}"/>
                </a:ext>
              </a:extLst>
            </p:cNvPr>
            <p:cNvSpPr/>
            <p:nvPr/>
          </p:nvSpPr>
          <p:spPr>
            <a:xfrm>
              <a:off x="4786247" y="3790530"/>
              <a:ext cx="195644" cy="23852"/>
            </a:xfrm>
            <a:custGeom>
              <a:avLst/>
              <a:gdLst/>
              <a:ahLst/>
              <a:cxnLst/>
              <a:rect l="l" t="t" r="r" b="b"/>
              <a:pathLst>
                <a:path w="5184" h="632" extrusionOk="0">
                  <a:moveTo>
                    <a:pt x="1" y="0"/>
                  </a:moveTo>
                  <a:lnTo>
                    <a:pt x="1" y="631"/>
                  </a:lnTo>
                  <a:lnTo>
                    <a:pt x="5183" y="631"/>
                  </a:lnTo>
                  <a:lnTo>
                    <a:pt x="518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8" name="Google Shape;22543;p67">
              <a:extLst>
                <a:ext uri="{FF2B5EF4-FFF2-40B4-BE49-F238E27FC236}">
                  <a16:creationId xmlns:a16="http://schemas.microsoft.com/office/drawing/2014/main" id="{912329E1-4314-4FDD-9456-B1C2AD808A15}"/>
                </a:ext>
              </a:extLst>
            </p:cNvPr>
            <p:cNvSpPr/>
            <p:nvPr/>
          </p:nvSpPr>
          <p:spPr>
            <a:xfrm>
              <a:off x="4969701" y="3718597"/>
              <a:ext cx="74235" cy="155564"/>
            </a:xfrm>
            <a:custGeom>
              <a:avLst/>
              <a:gdLst/>
              <a:ahLst/>
              <a:cxnLst/>
              <a:rect l="l" t="t" r="r" b="b"/>
              <a:pathLst>
                <a:path w="1967" h="4122" extrusionOk="0">
                  <a:moveTo>
                    <a:pt x="1" y="1"/>
                  </a:moveTo>
                  <a:lnTo>
                    <a:pt x="1" y="4121"/>
                  </a:lnTo>
                  <a:lnTo>
                    <a:pt x="1967" y="4121"/>
                  </a:lnTo>
                  <a:lnTo>
                    <a:pt x="1967" y="35"/>
                  </a:lnTo>
                  <a:cubicBezTo>
                    <a:pt x="1861" y="16"/>
                    <a:pt x="1751" y="1"/>
                    <a:pt x="16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9" name="Google Shape;22544;p67">
              <a:extLst>
                <a:ext uri="{FF2B5EF4-FFF2-40B4-BE49-F238E27FC236}">
                  <a16:creationId xmlns:a16="http://schemas.microsoft.com/office/drawing/2014/main" id="{71DE783A-0220-E4BC-C4FA-278EB7B0B8E3}"/>
                </a:ext>
              </a:extLst>
            </p:cNvPr>
            <p:cNvSpPr/>
            <p:nvPr/>
          </p:nvSpPr>
          <p:spPr>
            <a:xfrm>
              <a:off x="4724353" y="3718597"/>
              <a:ext cx="74197" cy="155564"/>
            </a:xfrm>
            <a:custGeom>
              <a:avLst/>
              <a:gdLst/>
              <a:ahLst/>
              <a:cxnLst/>
              <a:rect l="l" t="t" r="r" b="b"/>
              <a:pathLst>
                <a:path w="1966" h="4122" extrusionOk="0">
                  <a:moveTo>
                    <a:pt x="325" y="1"/>
                  </a:moveTo>
                  <a:cubicBezTo>
                    <a:pt x="215" y="1"/>
                    <a:pt x="102" y="16"/>
                    <a:pt x="0" y="35"/>
                  </a:cubicBezTo>
                  <a:lnTo>
                    <a:pt x="0" y="4121"/>
                  </a:lnTo>
                  <a:lnTo>
                    <a:pt x="1966" y="4121"/>
                  </a:lnTo>
                  <a:lnTo>
                    <a:pt x="19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0" name="Google Shape;22545;p67">
              <a:extLst>
                <a:ext uri="{FF2B5EF4-FFF2-40B4-BE49-F238E27FC236}">
                  <a16:creationId xmlns:a16="http://schemas.microsoft.com/office/drawing/2014/main" id="{CB7F11C1-93E7-BB7B-11F4-84E77D2F2A5D}"/>
                </a:ext>
              </a:extLst>
            </p:cNvPr>
            <p:cNvSpPr/>
            <p:nvPr/>
          </p:nvSpPr>
          <p:spPr>
            <a:xfrm>
              <a:off x="4896372" y="3802343"/>
              <a:ext cx="24456" cy="36004"/>
            </a:xfrm>
            <a:custGeom>
              <a:avLst/>
              <a:gdLst/>
              <a:ahLst/>
              <a:cxnLst/>
              <a:rect l="l" t="t" r="r" b="b"/>
              <a:pathLst>
                <a:path w="648" h="954" extrusionOk="0">
                  <a:moveTo>
                    <a:pt x="1" y="1"/>
                  </a:moveTo>
                  <a:lnTo>
                    <a:pt x="1" y="953"/>
                  </a:lnTo>
                  <a:lnTo>
                    <a:pt x="647" y="953"/>
                  </a:lnTo>
                  <a:lnTo>
                    <a:pt x="647" y="1"/>
                  </a:ln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1" name="Google Shape;22476;p67">
            <a:extLst>
              <a:ext uri="{FF2B5EF4-FFF2-40B4-BE49-F238E27FC236}">
                <a16:creationId xmlns:a16="http://schemas.microsoft.com/office/drawing/2014/main" id="{423FB53A-7EFA-F939-6E15-6779324059FC}"/>
              </a:ext>
            </a:extLst>
          </p:cNvPr>
          <p:cNvGrpSpPr/>
          <p:nvPr/>
        </p:nvGrpSpPr>
        <p:grpSpPr>
          <a:xfrm>
            <a:off x="3270416" y="3045060"/>
            <a:ext cx="417744" cy="408196"/>
            <a:chOff x="7174736" y="3003009"/>
            <a:chExt cx="417744" cy="408196"/>
          </a:xfrm>
        </p:grpSpPr>
        <p:sp>
          <p:nvSpPr>
            <p:cNvPr id="19112" name="Google Shape;22477;p67">
              <a:extLst>
                <a:ext uri="{FF2B5EF4-FFF2-40B4-BE49-F238E27FC236}">
                  <a16:creationId xmlns:a16="http://schemas.microsoft.com/office/drawing/2014/main" id="{0751F014-22D4-48C8-C30E-C5F6425992B2}"/>
                </a:ext>
              </a:extLst>
            </p:cNvPr>
            <p:cNvSpPr/>
            <p:nvPr/>
          </p:nvSpPr>
          <p:spPr>
            <a:xfrm>
              <a:off x="7174736" y="3281644"/>
              <a:ext cx="132543" cy="129561"/>
            </a:xfrm>
            <a:custGeom>
              <a:avLst/>
              <a:gdLst/>
              <a:ahLst/>
              <a:cxnLst/>
              <a:rect l="l" t="t" r="r" b="b"/>
              <a:pathLst>
                <a:path w="3512" h="3433" extrusionOk="0">
                  <a:moveTo>
                    <a:pt x="3058" y="0"/>
                  </a:moveTo>
                  <a:lnTo>
                    <a:pt x="0" y="2990"/>
                  </a:lnTo>
                  <a:lnTo>
                    <a:pt x="227" y="3213"/>
                  </a:lnTo>
                  <a:lnTo>
                    <a:pt x="454" y="3433"/>
                  </a:lnTo>
                  <a:lnTo>
                    <a:pt x="3512" y="443"/>
                  </a:lnTo>
                  <a:lnTo>
                    <a:pt x="3285" y="223"/>
                  </a:lnTo>
                  <a:lnTo>
                    <a:pt x="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3" name="Google Shape;22478;p67">
              <a:extLst>
                <a:ext uri="{FF2B5EF4-FFF2-40B4-BE49-F238E27FC236}">
                  <a16:creationId xmlns:a16="http://schemas.microsoft.com/office/drawing/2014/main" id="{03ACFDEA-5340-3651-C54B-088C8915DBFA}"/>
                </a:ext>
              </a:extLst>
            </p:cNvPr>
            <p:cNvSpPr/>
            <p:nvPr/>
          </p:nvSpPr>
          <p:spPr>
            <a:xfrm>
              <a:off x="7253310" y="3329423"/>
              <a:ext cx="78537" cy="76801"/>
            </a:xfrm>
            <a:custGeom>
              <a:avLst/>
              <a:gdLst/>
              <a:ahLst/>
              <a:cxnLst/>
              <a:rect l="l" t="t" r="r" b="b"/>
              <a:pathLst>
                <a:path w="2081" h="2035" extrusionOk="0">
                  <a:moveTo>
                    <a:pt x="1623" y="1"/>
                  </a:moveTo>
                  <a:lnTo>
                    <a:pt x="1" y="1585"/>
                  </a:lnTo>
                  <a:lnTo>
                    <a:pt x="458" y="2034"/>
                  </a:lnTo>
                  <a:lnTo>
                    <a:pt x="2080" y="447"/>
                  </a:lnTo>
                  <a:lnTo>
                    <a:pt x="16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4" name="Google Shape;22479;p67">
              <a:extLst>
                <a:ext uri="{FF2B5EF4-FFF2-40B4-BE49-F238E27FC236}">
                  <a16:creationId xmlns:a16="http://schemas.microsoft.com/office/drawing/2014/main" id="{A7DF0FF5-F302-71F6-CB99-34818EB85994}"/>
                </a:ext>
              </a:extLst>
            </p:cNvPr>
            <p:cNvSpPr/>
            <p:nvPr/>
          </p:nvSpPr>
          <p:spPr>
            <a:xfrm>
              <a:off x="7179981" y="3258660"/>
              <a:ext cx="77367" cy="75782"/>
            </a:xfrm>
            <a:custGeom>
              <a:avLst/>
              <a:gdLst/>
              <a:ahLst/>
              <a:cxnLst/>
              <a:rect l="l" t="t" r="r" b="b"/>
              <a:pathLst>
                <a:path w="2050" h="2008" extrusionOk="0">
                  <a:moveTo>
                    <a:pt x="1592" y="1"/>
                  </a:moveTo>
                  <a:lnTo>
                    <a:pt x="1" y="1558"/>
                  </a:lnTo>
                  <a:lnTo>
                    <a:pt x="458" y="2008"/>
                  </a:lnTo>
                  <a:lnTo>
                    <a:pt x="2050" y="451"/>
                  </a:lnTo>
                  <a:lnTo>
                    <a:pt x="15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5" name="Google Shape;22480;p67">
              <a:extLst>
                <a:ext uri="{FF2B5EF4-FFF2-40B4-BE49-F238E27FC236}">
                  <a16:creationId xmlns:a16="http://schemas.microsoft.com/office/drawing/2014/main" id="{515BC768-23D8-AB3B-FE64-A51BB3AB7A13}"/>
                </a:ext>
              </a:extLst>
            </p:cNvPr>
            <p:cNvSpPr/>
            <p:nvPr/>
          </p:nvSpPr>
          <p:spPr>
            <a:xfrm>
              <a:off x="7274445" y="3003160"/>
              <a:ext cx="317469" cy="310600"/>
            </a:xfrm>
            <a:custGeom>
              <a:avLst/>
              <a:gdLst/>
              <a:ahLst/>
              <a:cxnLst/>
              <a:rect l="l" t="t" r="r" b="b"/>
              <a:pathLst>
                <a:path w="8412" h="8230" extrusionOk="0">
                  <a:moveTo>
                    <a:pt x="4057" y="1"/>
                  </a:moveTo>
                  <a:cubicBezTo>
                    <a:pt x="3036" y="31"/>
                    <a:pt x="2011" y="439"/>
                    <a:pt x="1225" y="1199"/>
                  </a:cubicBezTo>
                  <a:cubicBezTo>
                    <a:pt x="450" y="1966"/>
                    <a:pt x="34" y="2968"/>
                    <a:pt x="0" y="3970"/>
                  </a:cubicBezTo>
                  <a:lnTo>
                    <a:pt x="254" y="4299"/>
                  </a:lnTo>
                  <a:lnTo>
                    <a:pt x="27" y="4609"/>
                  </a:lnTo>
                  <a:cubicBezTo>
                    <a:pt x="136" y="5497"/>
                    <a:pt x="541" y="6351"/>
                    <a:pt x="1225" y="7032"/>
                  </a:cubicBezTo>
                  <a:cubicBezTo>
                    <a:pt x="1921" y="7704"/>
                    <a:pt x="2794" y="8098"/>
                    <a:pt x="3694" y="8203"/>
                  </a:cubicBezTo>
                  <a:lnTo>
                    <a:pt x="4026" y="7727"/>
                  </a:lnTo>
                  <a:lnTo>
                    <a:pt x="4355" y="8230"/>
                  </a:lnTo>
                  <a:cubicBezTo>
                    <a:pt x="5380" y="8196"/>
                    <a:pt x="6404" y="7791"/>
                    <a:pt x="7186" y="7032"/>
                  </a:cubicBezTo>
                  <a:cubicBezTo>
                    <a:pt x="7965" y="6264"/>
                    <a:pt x="8381" y="5262"/>
                    <a:pt x="8411" y="4261"/>
                  </a:cubicBezTo>
                  <a:lnTo>
                    <a:pt x="8037" y="3887"/>
                  </a:lnTo>
                  <a:lnTo>
                    <a:pt x="8385" y="3614"/>
                  </a:lnTo>
                  <a:cubicBezTo>
                    <a:pt x="8275" y="2734"/>
                    <a:pt x="7874" y="1875"/>
                    <a:pt x="7186" y="1199"/>
                  </a:cubicBezTo>
                  <a:cubicBezTo>
                    <a:pt x="6495" y="526"/>
                    <a:pt x="5618" y="133"/>
                    <a:pt x="4718" y="27"/>
                  </a:cubicBezTo>
                  <a:lnTo>
                    <a:pt x="4438" y="273"/>
                  </a:lnTo>
                  <a:lnTo>
                    <a:pt x="40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6" name="Google Shape;22481;p67">
              <a:extLst>
                <a:ext uri="{FF2B5EF4-FFF2-40B4-BE49-F238E27FC236}">
                  <a16:creationId xmlns:a16="http://schemas.microsoft.com/office/drawing/2014/main" id="{288994DC-6C53-2AAA-D56D-97B7393C799F}"/>
                </a:ext>
              </a:extLst>
            </p:cNvPr>
            <p:cNvSpPr/>
            <p:nvPr/>
          </p:nvSpPr>
          <p:spPr>
            <a:xfrm>
              <a:off x="7326639" y="3329423"/>
              <a:ext cx="78537" cy="76801"/>
            </a:xfrm>
            <a:custGeom>
              <a:avLst/>
              <a:gdLst/>
              <a:ahLst/>
              <a:cxnLst/>
              <a:rect l="l" t="t" r="r" b="b"/>
              <a:pathLst>
                <a:path w="2081" h="2035" extrusionOk="0">
                  <a:moveTo>
                    <a:pt x="1623" y="1"/>
                  </a:moveTo>
                  <a:lnTo>
                    <a:pt x="1" y="1585"/>
                  </a:lnTo>
                  <a:lnTo>
                    <a:pt x="462" y="2034"/>
                  </a:lnTo>
                  <a:lnTo>
                    <a:pt x="2080" y="447"/>
                  </a:lnTo>
                  <a:lnTo>
                    <a:pt x="16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7" name="Google Shape;22482;p67">
              <a:extLst>
                <a:ext uri="{FF2B5EF4-FFF2-40B4-BE49-F238E27FC236}">
                  <a16:creationId xmlns:a16="http://schemas.microsoft.com/office/drawing/2014/main" id="{0526FE41-943A-A1D6-466C-79B4C20CDA6A}"/>
                </a:ext>
              </a:extLst>
            </p:cNvPr>
            <p:cNvSpPr/>
            <p:nvPr/>
          </p:nvSpPr>
          <p:spPr>
            <a:xfrm>
              <a:off x="7179981" y="3185897"/>
              <a:ext cx="78537" cy="76801"/>
            </a:xfrm>
            <a:custGeom>
              <a:avLst/>
              <a:gdLst/>
              <a:ahLst/>
              <a:cxnLst/>
              <a:rect l="l" t="t" r="r" b="b"/>
              <a:pathLst>
                <a:path w="2081" h="2035" extrusionOk="0">
                  <a:moveTo>
                    <a:pt x="1619" y="1"/>
                  </a:moveTo>
                  <a:lnTo>
                    <a:pt x="1" y="1585"/>
                  </a:lnTo>
                  <a:lnTo>
                    <a:pt x="458" y="2035"/>
                  </a:lnTo>
                  <a:lnTo>
                    <a:pt x="2080" y="447"/>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8" name="Google Shape;22483;p67">
              <a:extLst>
                <a:ext uri="{FF2B5EF4-FFF2-40B4-BE49-F238E27FC236}">
                  <a16:creationId xmlns:a16="http://schemas.microsoft.com/office/drawing/2014/main" id="{7E85CD33-E67E-7841-9E3D-C28A020BB779}"/>
                </a:ext>
              </a:extLst>
            </p:cNvPr>
            <p:cNvSpPr/>
            <p:nvPr/>
          </p:nvSpPr>
          <p:spPr>
            <a:xfrm>
              <a:off x="7274030" y="3003009"/>
              <a:ext cx="189342" cy="184926"/>
            </a:xfrm>
            <a:custGeom>
              <a:avLst/>
              <a:gdLst/>
              <a:ahLst/>
              <a:cxnLst/>
              <a:rect l="l" t="t" r="r" b="b"/>
              <a:pathLst>
                <a:path w="5017" h="4900" extrusionOk="0">
                  <a:moveTo>
                    <a:pt x="4242" y="0"/>
                  </a:moveTo>
                  <a:cubicBezTo>
                    <a:pt x="4184" y="0"/>
                    <a:pt x="4126" y="2"/>
                    <a:pt x="4068" y="5"/>
                  </a:cubicBezTo>
                  <a:cubicBezTo>
                    <a:pt x="4132" y="371"/>
                    <a:pt x="4128" y="745"/>
                    <a:pt x="4064" y="1120"/>
                  </a:cubicBezTo>
                  <a:cubicBezTo>
                    <a:pt x="4064" y="1123"/>
                    <a:pt x="4060" y="1123"/>
                    <a:pt x="4060" y="1123"/>
                  </a:cubicBezTo>
                  <a:lnTo>
                    <a:pt x="3765" y="1048"/>
                  </a:lnTo>
                  <a:lnTo>
                    <a:pt x="3599" y="1660"/>
                  </a:lnTo>
                  <a:lnTo>
                    <a:pt x="3886" y="1736"/>
                  </a:lnTo>
                  <a:cubicBezTo>
                    <a:pt x="3822" y="1917"/>
                    <a:pt x="3739" y="2095"/>
                    <a:pt x="3640" y="2261"/>
                  </a:cubicBezTo>
                  <a:lnTo>
                    <a:pt x="3391" y="2091"/>
                  </a:lnTo>
                  <a:lnTo>
                    <a:pt x="3020" y="2609"/>
                  </a:lnTo>
                  <a:lnTo>
                    <a:pt x="3270" y="2783"/>
                  </a:lnTo>
                  <a:cubicBezTo>
                    <a:pt x="3206" y="2859"/>
                    <a:pt x="3141" y="2927"/>
                    <a:pt x="3070" y="2998"/>
                  </a:cubicBezTo>
                  <a:cubicBezTo>
                    <a:pt x="3002" y="3066"/>
                    <a:pt x="2930" y="3131"/>
                    <a:pt x="2850" y="3191"/>
                  </a:cubicBezTo>
                  <a:lnTo>
                    <a:pt x="2676" y="2949"/>
                  </a:lnTo>
                  <a:lnTo>
                    <a:pt x="2143" y="3312"/>
                  </a:lnTo>
                  <a:lnTo>
                    <a:pt x="2321" y="3554"/>
                  </a:lnTo>
                  <a:lnTo>
                    <a:pt x="2317" y="3554"/>
                  </a:lnTo>
                  <a:cubicBezTo>
                    <a:pt x="2143" y="3656"/>
                    <a:pt x="1962" y="3739"/>
                    <a:pt x="1781" y="3796"/>
                  </a:cubicBezTo>
                  <a:lnTo>
                    <a:pt x="1705" y="3512"/>
                  </a:lnTo>
                  <a:lnTo>
                    <a:pt x="1077" y="3675"/>
                  </a:lnTo>
                  <a:lnTo>
                    <a:pt x="1157" y="3966"/>
                  </a:lnTo>
                  <a:lnTo>
                    <a:pt x="1153" y="3966"/>
                  </a:lnTo>
                  <a:cubicBezTo>
                    <a:pt x="958" y="3999"/>
                    <a:pt x="762" y="4015"/>
                    <a:pt x="566" y="4015"/>
                  </a:cubicBezTo>
                  <a:cubicBezTo>
                    <a:pt x="381" y="4015"/>
                    <a:pt x="196" y="4001"/>
                    <a:pt x="11" y="3974"/>
                  </a:cubicBezTo>
                  <a:lnTo>
                    <a:pt x="11" y="3974"/>
                  </a:lnTo>
                  <a:cubicBezTo>
                    <a:pt x="0" y="4189"/>
                    <a:pt x="11" y="4405"/>
                    <a:pt x="38" y="4613"/>
                  </a:cubicBezTo>
                  <a:cubicBezTo>
                    <a:pt x="208" y="4631"/>
                    <a:pt x="374" y="4647"/>
                    <a:pt x="544" y="4647"/>
                  </a:cubicBezTo>
                  <a:cubicBezTo>
                    <a:pt x="801" y="4647"/>
                    <a:pt x="1070" y="4620"/>
                    <a:pt x="1319" y="4575"/>
                  </a:cubicBezTo>
                  <a:lnTo>
                    <a:pt x="1323" y="4575"/>
                  </a:lnTo>
                  <a:lnTo>
                    <a:pt x="1414" y="4900"/>
                  </a:lnTo>
                  <a:lnTo>
                    <a:pt x="2038" y="4737"/>
                  </a:lnTo>
                  <a:lnTo>
                    <a:pt x="1951" y="4412"/>
                  </a:lnTo>
                  <a:cubicBezTo>
                    <a:pt x="2208" y="4329"/>
                    <a:pt x="2453" y="4216"/>
                    <a:pt x="2692" y="4076"/>
                  </a:cubicBezTo>
                  <a:lnTo>
                    <a:pt x="2888" y="4348"/>
                  </a:lnTo>
                  <a:lnTo>
                    <a:pt x="3421" y="3985"/>
                  </a:lnTo>
                  <a:lnTo>
                    <a:pt x="3225" y="3713"/>
                  </a:lnTo>
                  <a:cubicBezTo>
                    <a:pt x="3330" y="3630"/>
                    <a:pt x="3432" y="3543"/>
                    <a:pt x="3531" y="3448"/>
                  </a:cubicBezTo>
                  <a:cubicBezTo>
                    <a:pt x="3629" y="3354"/>
                    <a:pt x="3720" y="3252"/>
                    <a:pt x="3807" y="3150"/>
                  </a:cubicBezTo>
                  <a:lnTo>
                    <a:pt x="4083" y="3339"/>
                  </a:lnTo>
                  <a:lnTo>
                    <a:pt x="4453" y="2817"/>
                  </a:lnTo>
                  <a:lnTo>
                    <a:pt x="4173" y="2628"/>
                  </a:lnTo>
                  <a:cubicBezTo>
                    <a:pt x="4317" y="2394"/>
                    <a:pt x="4430" y="2152"/>
                    <a:pt x="4517" y="1898"/>
                  </a:cubicBezTo>
                  <a:lnTo>
                    <a:pt x="4850" y="1989"/>
                  </a:lnTo>
                  <a:lnTo>
                    <a:pt x="5016" y="1377"/>
                  </a:lnTo>
                  <a:lnTo>
                    <a:pt x="4691" y="1290"/>
                  </a:lnTo>
                  <a:cubicBezTo>
                    <a:pt x="4691" y="1286"/>
                    <a:pt x="4691" y="1286"/>
                    <a:pt x="4691" y="1286"/>
                  </a:cubicBezTo>
                  <a:cubicBezTo>
                    <a:pt x="4767" y="874"/>
                    <a:pt x="4782" y="447"/>
                    <a:pt x="4729" y="31"/>
                  </a:cubicBezTo>
                  <a:cubicBezTo>
                    <a:pt x="4567" y="11"/>
                    <a:pt x="4405" y="0"/>
                    <a:pt x="42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9" name="Google Shape;22484;p67">
              <a:extLst>
                <a:ext uri="{FF2B5EF4-FFF2-40B4-BE49-F238E27FC236}">
                  <a16:creationId xmlns:a16="http://schemas.microsoft.com/office/drawing/2014/main" id="{CF956913-57C5-B218-D1D6-BB490F36C177}"/>
                </a:ext>
              </a:extLst>
            </p:cNvPr>
            <p:cNvSpPr/>
            <p:nvPr/>
          </p:nvSpPr>
          <p:spPr>
            <a:xfrm>
              <a:off x="7402987" y="3128835"/>
              <a:ext cx="189493" cy="185077"/>
            </a:xfrm>
            <a:custGeom>
              <a:avLst/>
              <a:gdLst/>
              <a:ahLst/>
              <a:cxnLst/>
              <a:rect l="l" t="t" r="r" b="b"/>
              <a:pathLst>
                <a:path w="5021" h="4904" extrusionOk="0">
                  <a:moveTo>
                    <a:pt x="3607" y="1"/>
                  </a:moveTo>
                  <a:lnTo>
                    <a:pt x="2979" y="167"/>
                  </a:lnTo>
                  <a:lnTo>
                    <a:pt x="3066" y="488"/>
                  </a:lnTo>
                  <a:cubicBezTo>
                    <a:pt x="2809" y="575"/>
                    <a:pt x="2559" y="689"/>
                    <a:pt x="2325" y="829"/>
                  </a:cubicBezTo>
                  <a:lnTo>
                    <a:pt x="2129" y="553"/>
                  </a:lnTo>
                  <a:lnTo>
                    <a:pt x="1599" y="919"/>
                  </a:lnTo>
                  <a:lnTo>
                    <a:pt x="1792" y="1184"/>
                  </a:lnTo>
                  <a:cubicBezTo>
                    <a:pt x="1686" y="1275"/>
                    <a:pt x="1584" y="1362"/>
                    <a:pt x="1486" y="1456"/>
                  </a:cubicBezTo>
                  <a:cubicBezTo>
                    <a:pt x="1391" y="1551"/>
                    <a:pt x="1301" y="1653"/>
                    <a:pt x="1210" y="1755"/>
                  </a:cubicBezTo>
                  <a:lnTo>
                    <a:pt x="938" y="1566"/>
                  </a:lnTo>
                  <a:lnTo>
                    <a:pt x="564" y="2084"/>
                  </a:lnTo>
                  <a:lnTo>
                    <a:pt x="843" y="2276"/>
                  </a:lnTo>
                  <a:cubicBezTo>
                    <a:pt x="703" y="2503"/>
                    <a:pt x="586" y="2749"/>
                    <a:pt x="496" y="3002"/>
                  </a:cubicBezTo>
                  <a:lnTo>
                    <a:pt x="170" y="2915"/>
                  </a:lnTo>
                  <a:lnTo>
                    <a:pt x="0" y="3528"/>
                  </a:lnTo>
                  <a:lnTo>
                    <a:pt x="329" y="3615"/>
                  </a:lnTo>
                  <a:cubicBezTo>
                    <a:pt x="329" y="3615"/>
                    <a:pt x="329" y="3618"/>
                    <a:pt x="329" y="3618"/>
                  </a:cubicBezTo>
                  <a:cubicBezTo>
                    <a:pt x="250" y="4030"/>
                    <a:pt x="238" y="4454"/>
                    <a:pt x="288" y="4873"/>
                  </a:cubicBezTo>
                  <a:cubicBezTo>
                    <a:pt x="458" y="4892"/>
                    <a:pt x="632" y="4904"/>
                    <a:pt x="802" y="4904"/>
                  </a:cubicBezTo>
                  <a:cubicBezTo>
                    <a:pt x="851" y="4904"/>
                    <a:pt x="896" y="4904"/>
                    <a:pt x="949" y="4900"/>
                  </a:cubicBezTo>
                  <a:cubicBezTo>
                    <a:pt x="885" y="4526"/>
                    <a:pt x="892" y="4151"/>
                    <a:pt x="957" y="3785"/>
                  </a:cubicBezTo>
                  <a:cubicBezTo>
                    <a:pt x="957" y="3781"/>
                    <a:pt x="957" y="3781"/>
                    <a:pt x="957" y="3777"/>
                  </a:cubicBezTo>
                  <a:lnTo>
                    <a:pt x="1252" y="3857"/>
                  </a:lnTo>
                  <a:lnTo>
                    <a:pt x="1422" y="3244"/>
                  </a:lnTo>
                  <a:lnTo>
                    <a:pt x="1127" y="3169"/>
                  </a:lnTo>
                  <a:cubicBezTo>
                    <a:pt x="1191" y="2983"/>
                    <a:pt x="1274" y="2806"/>
                    <a:pt x="1376" y="2643"/>
                  </a:cubicBezTo>
                  <a:lnTo>
                    <a:pt x="1626" y="2813"/>
                  </a:lnTo>
                  <a:lnTo>
                    <a:pt x="1996" y="2292"/>
                  </a:lnTo>
                  <a:lnTo>
                    <a:pt x="1747" y="2121"/>
                  </a:lnTo>
                  <a:cubicBezTo>
                    <a:pt x="1811" y="2046"/>
                    <a:pt x="1875" y="1978"/>
                    <a:pt x="1947" y="1906"/>
                  </a:cubicBezTo>
                  <a:cubicBezTo>
                    <a:pt x="2019" y="1838"/>
                    <a:pt x="2091" y="1774"/>
                    <a:pt x="2166" y="1709"/>
                  </a:cubicBezTo>
                  <a:lnTo>
                    <a:pt x="2344" y="1955"/>
                  </a:lnTo>
                  <a:lnTo>
                    <a:pt x="2873" y="1592"/>
                  </a:lnTo>
                  <a:lnTo>
                    <a:pt x="2699" y="1350"/>
                  </a:lnTo>
                  <a:cubicBezTo>
                    <a:pt x="2869" y="1248"/>
                    <a:pt x="3047" y="1165"/>
                    <a:pt x="3236" y="1101"/>
                  </a:cubicBezTo>
                  <a:lnTo>
                    <a:pt x="3316" y="1392"/>
                  </a:lnTo>
                  <a:lnTo>
                    <a:pt x="3939" y="1226"/>
                  </a:lnTo>
                  <a:lnTo>
                    <a:pt x="3860" y="938"/>
                  </a:lnTo>
                  <a:lnTo>
                    <a:pt x="3867" y="938"/>
                  </a:lnTo>
                  <a:cubicBezTo>
                    <a:pt x="4066" y="904"/>
                    <a:pt x="4266" y="886"/>
                    <a:pt x="4467" y="886"/>
                  </a:cubicBezTo>
                  <a:cubicBezTo>
                    <a:pt x="4646" y="886"/>
                    <a:pt x="4826" y="900"/>
                    <a:pt x="5005" y="931"/>
                  </a:cubicBezTo>
                  <a:cubicBezTo>
                    <a:pt x="5020" y="715"/>
                    <a:pt x="5005" y="500"/>
                    <a:pt x="4979" y="284"/>
                  </a:cubicBezTo>
                  <a:cubicBezTo>
                    <a:pt x="4807" y="265"/>
                    <a:pt x="4635" y="255"/>
                    <a:pt x="4462" y="255"/>
                  </a:cubicBezTo>
                  <a:cubicBezTo>
                    <a:pt x="4205" y="255"/>
                    <a:pt x="3949" y="277"/>
                    <a:pt x="3697" y="322"/>
                  </a:cubicBezTo>
                  <a:lnTo>
                    <a:pt x="3694" y="322"/>
                  </a:lnTo>
                  <a:lnTo>
                    <a:pt x="36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0" name="Google Shape;19580;p48">
            <a:extLst>
              <a:ext uri="{FF2B5EF4-FFF2-40B4-BE49-F238E27FC236}">
                <a16:creationId xmlns:a16="http://schemas.microsoft.com/office/drawing/2014/main" id="{CC9951D6-DDB8-A631-02E4-EA4015AADF6D}"/>
              </a:ext>
            </a:extLst>
          </p:cNvPr>
          <p:cNvSpPr txBox="1">
            <a:spLocks/>
          </p:cNvSpPr>
          <p:nvPr/>
        </p:nvSpPr>
        <p:spPr>
          <a:xfrm>
            <a:off x="3904635" y="1796762"/>
            <a:ext cx="4550549" cy="360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CA" b="1" i="1" dirty="0"/>
              <a:t>1. OPS /Season</a:t>
            </a:r>
            <a:endParaRPr lang="en-CA" dirty="0"/>
          </a:p>
        </p:txBody>
      </p:sp>
      <p:sp>
        <p:nvSpPr>
          <p:cNvPr id="19121" name="Google Shape;19580;p48">
            <a:extLst>
              <a:ext uri="{FF2B5EF4-FFF2-40B4-BE49-F238E27FC236}">
                <a16:creationId xmlns:a16="http://schemas.microsoft.com/office/drawing/2014/main" id="{408B140C-988F-5104-10D9-79375361DBBD}"/>
              </a:ext>
            </a:extLst>
          </p:cNvPr>
          <p:cNvSpPr txBox="1">
            <a:spLocks/>
          </p:cNvSpPr>
          <p:nvPr/>
        </p:nvSpPr>
        <p:spPr>
          <a:xfrm>
            <a:off x="3912539" y="2433723"/>
            <a:ext cx="4550549" cy="360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CA" b="1" i="1" dirty="0"/>
              <a:t>2. Runs /Game</a:t>
            </a:r>
            <a:endParaRPr lang="en-CA" dirty="0"/>
          </a:p>
        </p:txBody>
      </p:sp>
      <p:sp>
        <p:nvSpPr>
          <p:cNvPr id="19124" name="Google Shape;19580;p48">
            <a:extLst>
              <a:ext uri="{FF2B5EF4-FFF2-40B4-BE49-F238E27FC236}">
                <a16:creationId xmlns:a16="http://schemas.microsoft.com/office/drawing/2014/main" id="{BF7D5013-6758-BBF2-0284-23B51D687B7F}"/>
              </a:ext>
            </a:extLst>
          </p:cNvPr>
          <p:cNvSpPr txBox="1">
            <a:spLocks/>
          </p:cNvSpPr>
          <p:nvPr/>
        </p:nvSpPr>
        <p:spPr>
          <a:xfrm>
            <a:off x="3912539" y="3038852"/>
            <a:ext cx="4550549" cy="360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CA" b="1" i="1" dirty="0"/>
              <a:t>3. Home Runs /Game</a:t>
            </a:r>
            <a:endParaRPr lang="en-CA" dirty="0"/>
          </a:p>
        </p:txBody>
      </p:sp>
      <p:sp>
        <p:nvSpPr>
          <p:cNvPr id="19125" name="Google Shape;19580;p48">
            <a:extLst>
              <a:ext uri="{FF2B5EF4-FFF2-40B4-BE49-F238E27FC236}">
                <a16:creationId xmlns:a16="http://schemas.microsoft.com/office/drawing/2014/main" id="{E8EB5A08-0BDF-134F-A3A3-67929F12F0C7}"/>
              </a:ext>
            </a:extLst>
          </p:cNvPr>
          <p:cNvSpPr txBox="1">
            <a:spLocks/>
          </p:cNvSpPr>
          <p:nvPr/>
        </p:nvSpPr>
        <p:spPr>
          <a:xfrm>
            <a:off x="3912539" y="3667112"/>
            <a:ext cx="4550549" cy="360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CA" b="1" i="1" dirty="0"/>
              <a:t>4. Stolen Bases Success Rate</a:t>
            </a:r>
            <a:endParaRPr lang="en-CA" dirty="0"/>
          </a:p>
        </p:txBody>
      </p:sp>
      <p:sp>
        <p:nvSpPr>
          <p:cNvPr id="19232" name="Google Shape;19580;p48">
            <a:extLst>
              <a:ext uri="{FF2B5EF4-FFF2-40B4-BE49-F238E27FC236}">
                <a16:creationId xmlns:a16="http://schemas.microsoft.com/office/drawing/2014/main" id="{92FCC481-8F00-D7EE-8D01-8857037144FA}"/>
              </a:ext>
            </a:extLst>
          </p:cNvPr>
          <p:cNvSpPr txBox="1">
            <a:spLocks/>
          </p:cNvSpPr>
          <p:nvPr/>
        </p:nvSpPr>
        <p:spPr>
          <a:xfrm>
            <a:off x="3914362" y="4254840"/>
            <a:ext cx="4550549" cy="360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CA" b="1" i="1" dirty="0"/>
              <a:t>5. </a:t>
            </a:r>
            <a:r>
              <a:rPr lang="en-CA" b="1" i="1" dirty="0" err="1"/>
              <a:t>StrikeOut</a:t>
            </a:r>
            <a:r>
              <a:rPr lang="en-CA" b="1" i="1" dirty="0"/>
              <a:t> rate vs. ISO</a:t>
            </a:r>
            <a:endParaRPr lang="en-CA" dirty="0"/>
          </a:p>
        </p:txBody>
      </p:sp>
    </p:spTree>
    <p:extLst>
      <p:ext uri="{BB962C8B-B14F-4D97-AF65-F5344CB8AC3E}">
        <p14:creationId xmlns:p14="http://schemas.microsoft.com/office/powerpoint/2010/main" val="3632177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72"/>
        <p:cNvGrpSpPr/>
        <p:nvPr/>
      </p:nvGrpSpPr>
      <p:grpSpPr>
        <a:xfrm>
          <a:off x="0" y="0"/>
          <a:ext cx="0" cy="0"/>
          <a:chOff x="0" y="0"/>
          <a:chExt cx="0" cy="0"/>
        </a:xfrm>
      </p:grpSpPr>
      <p:grpSp>
        <p:nvGrpSpPr>
          <p:cNvPr id="20" name="Google Shape;21274;p59">
            <a:extLst>
              <a:ext uri="{FF2B5EF4-FFF2-40B4-BE49-F238E27FC236}">
                <a16:creationId xmlns:a16="http://schemas.microsoft.com/office/drawing/2014/main" id="{3A6FBAB6-AFAE-C5C5-47F2-0E50744E558C}"/>
              </a:ext>
            </a:extLst>
          </p:cNvPr>
          <p:cNvGrpSpPr/>
          <p:nvPr/>
        </p:nvGrpSpPr>
        <p:grpSpPr>
          <a:xfrm>
            <a:off x="1158990" y="2723472"/>
            <a:ext cx="2316531" cy="1890068"/>
            <a:chOff x="990225" y="1260651"/>
            <a:chExt cx="3410334" cy="2774597"/>
          </a:xfrm>
        </p:grpSpPr>
        <p:sp>
          <p:nvSpPr>
            <p:cNvPr id="21" name="Google Shape;21275;p59">
              <a:extLst>
                <a:ext uri="{FF2B5EF4-FFF2-40B4-BE49-F238E27FC236}">
                  <a16:creationId xmlns:a16="http://schemas.microsoft.com/office/drawing/2014/main" id="{74DDDF71-4CDB-FF6A-C872-9998D7E116E5}"/>
                </a:ext>
              </a:extLst>
            </p:cNvPr>
            <p:cNvSpPr/>
            <p:nvPr/>
          </p:nvSpPr>
          <p:spPr>
            <a:xfrm>
              <a:off x="2123801" y="3622106"/>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276;p59">
              <a:extLst>
                <a:ext uri="{FF2B5EF4-FFF2-40B4-BE49-F238E27FC236}">
                  <a16:creationId xmlns:a16="http://schemas.microsoft.com/office/drawing/2014/main" id="{29D9C0D8-DAF4-C8E7-3B3C-03CFC9DD311E}"/>
                </a:ext>
              </a:extLst>
            </p:cNvPr>
            <p:cNvSpPr/>
            <p:nvPr/>
          </p:nvSpPr>
          <p:spPr>
            <a:xfrm>
              <a:off x="990237" y="1260651"/>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277;p59">
              <a:extLst>
                <a:ext uri="{FF2B5EF4-FFF2-40B4-BE49-F238E27FC236}">
                  <a16:creationId xmlns:a16="http://schemas.microsoft.com/office/drawing/2014/main" id="{E813DADC-FD20-ABAF-3D99-DA0473D7BE28}"/>
                </a:ext>
              </a:extLst>
            </p:cNvPr>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Picture 40">
            <a:extLst>
              <a:ext uri="{FF2B5EF4-FFF2-40B4-BE49-F238E27FC236}">
                <a16:creationId xmlns:a16="http://schemas.microsoft.com/office/drawing/2014/main" id="{9DEF145C-6C17-1F6A-D757-7BD4471048B0}"/>
              </a:ext>
            </a:extLst>
          </p:cNvPr>
          <p:cNvPicPr>
            <a:picLocks noChangeAspect="1"/>
          </p:cNvPicPr>
          <p:nvPr/>
        </p:nvPicPr>
        <p:blipFill>
          <a:blip r:embed="rId3"/>
          <a:stretch>
            <a:fillRect/>
          </a:stretch>
        </p:blipFill>
        <p:spPr>
          <a:xfrm>
            <a:off x="1529701" y="3118779"/>
            <a:ext cx="1536475" cy="793234"/>
          </a:xfrm>
          <a:prstGeom prst="rect">
            <a:avLst/>
          </a:prstGeom>
        </p:spPr>
      </p:pic>
      <p:grpSp>
        <p:nvGrpSpPr>
          <p:cNvPr id="21274" name="Google Shape;21274;p59"/>
          <p:cNvGrpSpPr/>
          <p:nvPr/>
        </p:nvGrpSpPr>
        <p:grpSpPr>
          <a:xfrm>
            <a:off x="1152508" y="683914"/>
            <a:ext cx="2316531" cy="1890068"/>
            <a:chOff x="990225" y="1260651"/>
            <a:chExt cx="3410334" cy="2774597"/>
          </a:xfrm>
        </p:grpSpPr>
        <p:sp>
          <p:nvSpPr>
            <p:cNvPr id="21275" name="Google Shape;21275;p59"/>
            <p:cNvSpPr/>
            <p:nvPr/>
          </p:nvSpPr>
          <p:spPr>
            <a:xfrm>
              <a:off x="2123801" y="3622106"/>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6" name="Google Shape;21276;p59"/>
            <p:cNvSpPr/>
            <p:nvPr/>
          </p:nvSpPr>
          <p:spPr>
            <a:xfrm>
              <a:off x="990237" y="1260651"/>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7" name="Google Shape;21277;p59"/>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Picture 38">
            <a:extLst>
              <a:ext uri="{FF2B5EF4-FFF2-40B4-BE49-F238E27FC236}">
                <a16:creationId xmlns:a16="http://schemas.microsoft.com/office/drawing/2014/main" id="{A2C2C0AC-F3D2-EB4E-CCD9-A762B9B180B9}"/>
              </a:ext>
            </a:extLst>
          </p:cNvPr>
          <p:cNvPicPr>
            <a:picLocks noChangeAspect="1"/>
          </p:cNvPicPr>
          <p:nvPr/>
        </p:nvPicPr>
        <p:blipFill>
          <a:blip r:embed="rId4"/>
          <a:stretch>
            <a:fillRect/>
          </a:stretch>
        </p:blipFill>
        <p:spPr>
          <a:xfrm>
            <a:off x="1659381" y="1520711"/>
            <a:ext cx="1318514" cy="695321"/>
          </a:xfrm>
          <a:prstGeom prst="rect">
            <a:avLst/>
          </a:prstGeom>
        </p:spPr>
      </p:pic>
      <p:pic>
        <p:nvPicPr>
          <p:cNvPr id="36" name="Picture 35">
            <a:extLst>
              <a:ext uri="{FF2B5EF4-FFF2-40B4-BE49-F238E27FC236}">
                <a16:creationId xmlns:a16="http://schemas.microsoft.com/office/drawing/2014/main" id="{B3F851D6-AA53-529E-BB51-2AF014DCA077}"/>
              </a:ext>
            </a:extLst>
          </p:cNvPr>
          <p:cNvPicPr>
            <a:picLocks noChangeAspect="1"/>
          </p:cNvPicPr>
          <p:nvPr/>
        </p:nvPicPr>
        <p:blipFill>
          <a:blip r:embed="rId5"/>
          <a:stretch>
            <a:fillRect/>
          </a:stretch>
        </p:blipFill>
        <p:spPr>
          <a:xfrm>
            <a:off x="1639795" y="759541"/>
            <a:ext cx="1328651" cy="697907"/>
          </a:xfrm>
          <a:prstGeom prst="rect">
            <a:avLst/>
          </a:prstGeom>
        </p:spPr>
      </p:pic>
      <p:sp>
        <p:nvSpPr>
          <p:cNvPr id="21349" name="Google Shape;21349;p59"/>
          <p:cNvSpPr/>
          <p:nvPr/>
        </p:nvSpPr>
        <p:spPr>
          <a:xfrm rot="7658197" flipH="1">
            <a:off x="7418124" y="461605"/>
            <a:ext cx="149229" cy="14198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0" name="Google Shape;21350;p59"/>
          <p:cNvSpPr/>
          <p:nvPr/>
        </p:nvSpPr>
        <p:spPr>
          <a:xfrm rot="-3275189" flipH="1">
            <a:off x="692039" y="662779"/>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1" name="Google Shape;21351;p59"/>
          <p:cNvSpPr/>
          <p:nvPr/>
        </p:nvSpPr>
        <p:spPr>
          <a:xfrm rot="-9324168" flipH="1">
            <a:off x="540856" y="353374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2" name="Google Shape;21352;p59"/>
          <p:cNvSpPr/>
          <p:nvPr/>
        </p:nvSpPr>
        <p:spPr>
          <a:xfrm rot="-6931166" flipH="1">
            <a:off x="4036297" y="4728512"/>
            <a:ext cx="149164" cy="14204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3" name="Google Shape;21353;p59"/>
          <p:cNvSpPr/>
          <p:nvPr/>
        </p:nvSpPr>
        <p:spPr>
          <a:xfrm rot="-9324168" flipH="1">
            <a:off x="5452841" y="227599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4" name="Google Shape;21354;p59"/>
          <p:cNvSpPr/>
          <p:nvPr/>
        </p:nvSpPr>
        <p:spPr>
          <a:xfrm rot="-9324168" flipH="1">
            <a:off x="8453740" y="2405317"/>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5" name="Google Shape;21355;p59"/>
          <p:cNvSpPr/>
          <p:nvPr/>
        </p:nvSpPr>
        <p:spPr>
          <a:xfrm rot="-3275189" flipH="1">
            <a:off x="7978627" y="4012465"/>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D98C96C1-199E-C333-7D0B-40AB4192A8E5}"/>
              </a:ext>
            </a:extLst>
          </p:cNvPr>
          <p:cNvGrpSpPr/>
          <p:nvPr/>
        </p:nvGrpSpPr>
        <p:grpSpPr>
          <a:xfrm>
            <a:off x="3963957" y="876415"/>
            <a:ext cx="532646" cy="408234"/>
            <a:chOff x="2208550" y="2763524"/>
            <a:chExt cx="532646" cy="408234"/>
          </a:xfrm>
        </p:grpSpPr>
        <p:grpSp>
          <p:nvGrpSpPr>
            <p:cNvPr id="3" name="Google Shape;22546;p67">
              <a:extLst>
                <a:ext uri="{FF2B5EF4-FFF2-40B4-BE49-F238E27FC236}">
                  <a16:creationId xmlns:a16="http://schemas.microsoft.com/office/drawing/2014/main" id="{4114A65F-7EDB-6EB2-5D11-7C87503A4347}"/>
                </a:ext>
              </a:extLst>
            </p:cNvPr>
            <p:cNvGrpSpPr/>
            <p:nvPr/>
          </p:nvGrpSpPr>
          <p:grpSpPr>
            <a:xfrm>
              <a:off x="2208550" y="2763524"/>
              <a:ext cx="422311" cy="408234"/>
              <a:chOff x="5296718" y="3574393"/>
              <a:chExt cx="422311" cy="408234"/>
            </a:xfrm>
          </p:grpSpPr>
          <p:sp>
            <p:nvSpPr>
              <p:cNvPr id="8" name="Google Shape;22547;p67">
                <a:extLst>
                  <a:ext uri="{FF2B5EF4-FFF2-40B4-BE49-F238E27FC236}">
                    <a16:creationId xmlns:a16="http://schemas.microsoft.com/office/drawing/2014/main" id="{1EF729C7-D845-E3C3-D0F1-7E5B07308386}"/>
                  </a:ext>
                </a:extLst>
              </p:cNvPr>
              <p:cNvSpPr/>
              <p:nvPr/>
            </p:nvSpPr>
            <p:spPr>
              <a:xfrm>
                <a:off x="5440507" y="3574393"/>
                <a:ext cx="278521" cy="270935"/>
              </a:xfrm>
              <a:custGeom>
                <a:avLst/>
                <a:gdLst/>
                <a:ahLst/>
                <a:cxnLst/>
                <a:rect l="l" t="t" r="r" b="b"/>
                <a:pathLst>
                  <a:path w="7380" h="7179" extrusionOk="0">
                    <a:moveTo>
                      <a:pt x="5757" y="0"/>
                    </a:moveTo>
                    <a:cubicBezTo>
                      <a:pt x="5316" y="0"/>
                      <a:pt x="4868" y="171"/>
                      <a:pt x="4529" y="503"/>
                    </a:cubicBezTo>
                    <a:lnTo>
                      <a:pt x="1637" y="3338"/>
                    </a:lnTo>
                    <a:cubicBezTo>
                      <a:pt x="1010" y="3954"/>
                      <a:pt x="465" y="4638"/>
                      <a:pt x="0" y="5379"/>
                    </a:cubicBezTo>
                    <a:lnTo>
                      <a:pt x="692" y="6502"/>
                    </a:lnTo>
                    <a:lnTo>
                      <a:pt x="1845" y="7179"/>
                    </a:lnTo>
                    <a:cubicBezTo>
                      <a:pt x="2601" y="6729"/>
                      <a:pt x="3300" y="6196"/>
                      <a:pt x="3928" y="5580"/>
                    </a:cubicBezTo>
                    <a:lnTo>
                      <a:pt x="6869" y="2692"/>
                    </a:lnTo>
                    <a:cubicBezTo>
                      <a:pt x="7205" y="2367"/>
                      <a:pt x="7379" y="1909"/>
                      <a:pt x="7338" y="1448"/>
                    </a:cubicBezTo>
                    <a:cubicBezTo>
                      <a:pt x="7311" y="1070"/>
                      <a:pt x="7141" y="718"/>
                      <a:pt x="6869" y="454"/>
                    </a:cubicBezTo>
                    <a:cubicBezTo>
                      <a:pt x="6805" y="390"/>
                      <a:pt x="6737" y="333"/>
                      <a:pt x="6665" y="276"/>
                    </a:cubicBezTo>
                    <a:cubicBezTo>
                      <a:pt x="6397" y="91"/>
                      <a:pt x="6079" y="0"/>
                      <a:pt x="5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548;p67">
                <a:extLst>
                  <a:ext uri="{FF2B5EF4-FFF2-40B4-BE49-F238E27FC236}">
                    <a16:creationId xmlns:a16="http://schemas.microsoft.com/office/drawing/2014/main" id="{069F2A45-0D13-D4E9-A06A-1E5427BD64A3}"/>
                  </a:ext>
                </a:extLst>
              </p:cNvPr>
              <p:cNvSpPr/>
              <p:nvPr/>
            </p:nvSpPr>
            <p:spPr>
              <a:xfrm>
                <a:off x="5345629" y="3777396"/>
                <a:ext cx="164546" cy="160810"/>
              </a:xfrm>
              <a:custGeom>
                <a:avLst/>
                <a:gdLst/>
                <a:ahLst/>
                <a:cxnLst/>
                <a:rect l="l" t="t" r="r" b="b"/>
                <a:pathLst>
                  <a:path w="4360" h="4261" extrusionOk="0">
                    <a:moveTo>
                      <a:pt x="2514" y="0"/>
                    </a:moveTo>
                    <a:cubicBezTo>
                      <a:pt x="2503" y="23"/>
                      <a:pt x="2488" y="46"/>
                      <a:pt x="2473" y="65"/>
                    </a:cubicBezTo>
                    <a:cubicBezTo>
                      <a:pt x="2314" y="322"/>
                      <a:pt x="2148" y="571"/>
                      <a:pt x="1966" y="805"/>
                    </a:cubicBezTo>
                    <a:lnTo>
                      <a:pt x="1384" y="1822"/>
                    </a:lnTo>
                    <a:lnTo>
                      <a:pt x="689" y="2246"/>
                    </a:lnTo>
                    <a:lnTo>
                      <a:pt x="1" y="2919"/>
                    </a:lnTo>
                    <a:lnTo>
                      <a:pt x="1377" y="4261"/>
                    </a:lnTo>
                    <a:lnTo>
                      <a:pt x="2061" y="3588"/>
                    </a:lnTo>
                    <a:lnTo>
                      <a:pt x="2507" y="2930"/>
                    </a:lnTo>
                    <a:lnTo>
                      <a:pt x="3531" y="2340"/>
                    </a:lnTo>
                    <a:cubicBezTo>
                      <a:pt x="3769" y="2159"/>
                      <a:pt x="4026" y="1996"/>
                      <a:pt x="4287" y="1841"/>
                    </a:cubicBezTo>
                    <a:cubicBezTo>
                      <a:pt x="4310" y="1826"/>
                      <a:pt x="4336" y="1815"/>
                      <a:pt x="4359" y="1800"/>
                    </a:cubicBezTo>
                    <a:lnTo>
                      <a:pt x="2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549;p67">
                <a:extLst>
                  <a:ext uri="{FF2B5EF4-FFF2-40B4-BE49-F238E27FC236}">
                    <a16:creationId xmlns:a16="http://schemas.microsoft.com/office/drawing/2014/main" id="{55EC781E-C2E2-B74A-E737-F41482FEE85E}"/>
                  </a:ext>
                </a:extLst>
              </p:cNvPr>
              <p:cNvSpPr/>
              <p:nvPr/>
            </p:nvSpPr>
            <p:spPr>
              <a:xfrm>
                <a:off x="5371594" y="3807777"/>
                <a:ext cx="107333" cy="105030"/>
              </a:xfrm>
              <a:custGeom>
                <a:avLst/>
                <a:gdLst/>
                <a:ahLst/>
                <a:cxnLst/>
                <a:rect l="l" t="t" r="r" b="b"/>
                <a:pathLst>
                  <a:path w="2844" h="2783" extrusionOk="0">
                    <a:moveTo>
                      <a:pt x="1278" y="0"/>
                    </a:moveTo>
                    <a:cubicBezTo>
                      <a:pt x="957" y="439"/>
                      <a:pt x="594" y="859"/>
                      <a:pt x="201" y="1244"/>
                    </a:cubicBezTo>
                    <a:lnTo>
                      <a:pt x="1" y="1441"/>
                    </a:lnTo>
                    <a:lnTo>
                      <a:pt x="1373" y="2783"/>
                    </a:lnTo>
                    <a:lnTo>
                      <a:pt x="1577" y="2586"/>
                    </a:lnTo>
                    <a:cubicBezTo>
                      <a:pt x="1970" y="2201"/>
                      <a:pt x="2397" y="1849"/>
                      <a:pt x="2843" y="1535"/>
                    </a:cubicBezTo>
                    <a:lnTo>
                      <a:pt x="1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50;p67">
                <a:extLst>
                  <a:ext uri="{FF2B5EF4-FFF2-40B4-BE49-F238E27FC236}">
                    <a16:creationId xmlns:a16="http://schemas.microsoft.com/office/drawing/2014/main" id="{97035DFE-CE1D-BFF1-23D9-12EB6096845C}"/>
                  </a:ext>
                </a:extLst>
              </p:cNvPr>
              <p:cNvSpPr/>
              <p:nvPr/>
            </p:nvSpPr>
            <p:spPr>
              <a:xfrm>
                <a:off x="5296718" y="3876917"/>
                <a:ext cx="115145" cy="105710"/>
              </a:xfrm>
              <a:custGeom>
                <a:avLst/>
                <a:gdLst/>
                <a:ahLst/>
                <a:cxnLst/>
                <a:rect l="l" t="t" r="r" b="b"/>
                <a:pathLst>
                  <a:path w="3051" h="2801" extrusionOk="0">
                    <a:moveTo>
                      <a:pt x="1068" y="1"/>
                    </a:moveTo>
                    <a:cubicBezTo>
                      <a:pt x="819" y="1"/>
                      <a:pt x="571" y="94"/>
                      <a:pt x="382" y="282"/>
                    </a:cubicBezTo>
                    <a:cubicBezTo>
                      <a:pt x="0" y="652"/>
                      <a:pt x="0" y="1253"/>
                      <a:pt x="382" y="1624"/>
                    </a:cubicBezTo>
                    <a:lnTo>
                      <a:pt x="1297" y="2519"/>
                    </a:lnTo>
                    <a:cubicBezTo>
                      <a:pt x="1488" y="2707"/>
                      <a:pt x="1736" y="2800"/>
                      <a:pt x="1985" y="2800"/>
                    </a:cubicBezTo>
                    <a:cubicBezTo>
                      <a:pt x="2233" y="2800"/>
                      <a:pt x="2482" y="2707"/>
                      <a:pt x="2673" y="2519"/>
                    </a:cubicBezTo>
                    <a:cubicBezTo>
                      <a:pt x="3051" y="2149"/>
                      <a:pt x="3051" y="1548"/>
                      <a:pt x="2673" y="1177"/>
                    </a:cubicBezTo>
                    <a:lnTo>
                      <a:pt x="1754" y="282"/>
                    </a:lnTo>
                    <a:cubicBezTo>
                      <a:pt x="1565" y="94"/>
                      <a:pt x="1316" y="1"/>
                      <a:pt x="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2640;p67">
              <a:extLst>
                <a:ext uri="{FF2B5EF4-FFF2-40B4-BE49-F238E27FC236}">
                  <a16:creationId xmlns:a16="http://schemas.microsoft.com/office/drawing/2014/main" id="{3F6C048C-4A4A-79D1-66CA-5D8A2F9397C9}"/>
                </a:ext>
              </a:extLst>
            </p:cNvPr>
            <p:cNvGrpSpPr>
              <a:grpSpLocks noChangeAspect="1"/>
            </p:cNvGrpSpPr>
            <p:nvPr/>
          </p:nvGrpSpPr>
          <p:grpSpPr>
            <a:xfrm>
              <a:off x="2588460" y="2871467"/>
              <a:ext cx="152736" cy="149231"/>
              <a:chOff x="5300114" y="4145739"/>
              <a:chExt cx="417782" cy="408196"/>
            </a:xfrm>
          </p:grpSpPr>
          <p:sp>
            <p:nvSpPr>
              <p:cNvPr id="5" name="Google Shape;22641;p67">
                <a:extLst>
                  <a:ext uri="{FF2B5EF4-FFF2-40B4-BE49-F238E27FC236}">
                    <a16:creationId xmlns:a16="http://schemas.microsoft.com/office/drawing/2014/main" id="{7673856F-759C-6370-C688-42AF7086B025}"/>
                  </a:ext>
                </a:extLst>
              </p:cNvPr>
              <p:cNvSpPr/>
              <p:nvPr/>
            </p:nvSpPr>
            <p:spPr>
              <a:xfrm>
                <a:off x="5300680" y="4145890"/>
                <a:ext cx="417216" cy="408045"/>
              </a:xfrm>
              <a:custGeom>
                <a:avLst/>
                <a:gdLst/>
                <a:ahLst/>
                <a:cxnLst/>
                <a:rect l="l" t="t" r="r" b="b"/>
                <a:pathLst>
                  <a:path w="11055" h="10812" extrusionOk="0">
                    <a:moveTo>
                      <a:pt x="5732" y="0"/>
                    </a:moveTo>
                    <a:lnTo>
                      <a:pt x="5418" y="356"/>
                    </a:lnTo>
                    <a:lnTo>
                      <a:pt x="5081" y="16"/>
                    </a:lnTo>
                    <a:cubicBezTo>
                      <a:pt x="3777" y="114"/>
                      <a:pt x="2564" y="666"/>
                      <a:pt x="1623" y="1584"/>
                    </a:cubicBezTo>
                    <a:cubicBezTo>
                      <a:pt x="678" y="2510"/>
                      <a:pt x="114" y="3705"/>
                      <a:pt x="12" y="4986"/>
                    </a:cubicBezTo>
                    <a:lnTo>
                      <a:pt x="364" y="5300"/>
                    </a:lnTo>
                    <a:lnTo>
                      <a:pt x="1" y="5625"/>
                    </a:lnTo>
                    <a:cubicBezTo>
                      <a:pt x="58" y="6982"/>
                      <a:pt x="628" y="8252"/>
                      <a:pt x="1623" y="9224"/>
                    </a:cubicBezTo>
                    <a:cubicBezTo>
                      <a:pt x="2621" y="10203"/>
                      <a:pt x="3928" y="10762"/>
                      <a:pt x="5323" y="10812"/>
                    </a:cubicBezTo>
                    <a:lnTo>
                      <a:pt x="5656" y="10434"/>
                    </a:lnTo>
                    <a:lnTo>
                      <a:pt x="5977" y="10796"/>
                    </a:lnTo>
                    <a:cubicBezTo>
                      <a:pt x="7278" y="10694"/>
                      <a:pt x="8491" y="10146"/>
                      <a:pt x="9432" y="9224"/>
                    </a:cubicBezTo>
                    <a:cubicBezTo>
                      <a:pt x="10366" y="8309"/>
                      <a:pt x="10926" y="7130"/>
                      <a:pt x="11035" y="5863"/>
                    </a:cubicBezTo>
                    <a:lnTo>
                      <a:pt x="10668" y="5553"/>
                    </a:lnTo>
                    <a:lnTo>
                      <a:pt x="11054" y="5228"/>
                    </a:lnTo>
                    <a:cubicBezTo>
                      <a:pt x="11009" y="3856"/>
                      <a:pt x="10434" y="2567"/>
                      <a:pt x="9432" y="1584"/>
                    </a:cubicBezTo>
                    <a:cubicBezTo>
                      <a:pt x="8434" y="609"/>
                      <a:pt x="7126" y="50"/>
                      <a:pt x="5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642;p67">
                <a:extLst>
                  <a:ext uri="{FF2B5EF4-FFF2-40B4-BE49-F238E27FC236}">
                    <a16:creationId xmlns:a16="http://schemas.microsoft.com/office/drawing/2014/main" id="{F01AA83A-84D0-5F21-97F4-82400CF22D8E}"/>
                  </a:ext>
                </a:extLst>
              </p:cNvPr>
              <p:cNvSpPr/>
              <p:nvPr/>
            </p:nvSpPr>
            <p:spPr>
              <a:xfrm>
                <a:off x="5471756" y="4145739"/>
                <a:ext cx="246140" cy="241423"/>
              </a:xfrm>
              <a:custGeom>
                <a:avLst/>
                <a:gdLst/>
                <a:ahLst/>
                <a:cxnLst/>
                <a:rect l="l" t="t" r="r" b="b"/>
                <a:pathLst>
                  <a:path w="6522" h="6397" extrusionOk="0">
                    <a:moveTo>
                      <a:pt x="991" y="1"/>
                    </a:moveTo>
                    <a:cubicBezTo>
                      <a:pt x="839" y="1"/>
                      <a:pt x="692" y="4"/>
                      <a:pt x="545" y="20"/>
                    </a:cubicBezTo>
                    <a:cubicBezTo>
                      <a:pt x="495" y="549"/>
                      <a:pt x="529" y="1074"/>
                      <a:pt x="635" y="1584"/>
                    </a:cubicBezTo>
                    <a:lnTo>
                      <a:pt x="0" y="1751"/>
                    </a:lnTo>
                    <a:lnTo>
                      <a:pt x="167" y="2363"/>
                    </a:lnTo>
                    <a:lnTo>
                      <a:pt x="802" y="2197"/>
                    </a:lnTo>
                    <a:cubicBezTo>
                      <a:pt x="885" y="2443"/>
                      <a:pt x="987" y="2684"/>
                      <a:pt x="1108" y="2915"/>
                    </a:cubicBezTo>
                    <a:lnTo>
                      <a:pt x="537" y="3236"/>
                    </a:lnTo>
                    <a:lnTo>
                      <a:pt x="862" y="3785"/>
                    </a:lnTo>
                    <a:lnTo>
                      <a:pt x="1429" y="3463"/>
                    </a:lnTo>
                    <a:cubicBezTo>
                      <a:pt x="1577" y="3679"/>
                      <a:pt x="1735" y="3883"/>
                      <a:pt x="1913" y="4079"/>
                    </a:cubicBezTo>
                    <a:lnTo>
                      <a:pt x="1448" y="4533"/>
                    </a:lnTo>
                    <a:lnTo>
                      <a:pt x="1905" y="4983"/>
                    </a:lnTo>
                    <a:lnTo>
                      <a:pt x="2370" y="4525"/>
                    </a:lnTo>
                    <a:cubicBezTo>
                      <a:pt x="2571" y="4699"/>
                      <a:pt x="2779" y="4858"/>
                      <a:pt x="3002" y="4998"/>
                    </a:cubicBezTo>
                    <a:lnTo>
                      <a:pt x="2673" y="5557"/>
                    </a:lnTo>
                    <a:lnTo>
                      <a:pt x="3232" y="5875"/>
                    </a:lnTo>
                    <a:lnTo>
                      <a:pt x="3561" y="5315"/>
                    </a:lnTo>
                    <a:cubicBezTo>
                      <a:pt x="3799" y="5433"/>
                      <a:pt x="4041" y="5531"/>
                      <a:pt x="4295" y="5614"/>
                    </a:cubicBezTo>
                    <a:lnTo>
                      <a:pt x="4124" y="6234"/>
                    </a:lnTo>
                    <a:lnTo>
                      <a:pt x="4748" y="6397"/>
                    </a:lnTo>
                    <a:lnTo>
                      <a:pt x="4918" y="5777"/>
                    </a:lnTo>
                    <a:cubicBezTo>
                      <a:pt x="5285" y="5852"/>
                      <a:pt x="5659" y="5886"/>
                      <a:pt x="6030" y="5886"/>
                    </a:cubicBezTo>
                    <a:cubicBezTo>
                      <a:pt x="6188" y="5886"/>
                      <a:pt x="6343" y="5882"/>
                      <a:pt x="6498" y="5867"/>
                    </a:cubicBezTo>
                    <a:cubicBezTo>
                      <a:pt x="6513" y="5716"/>
                      <a:pt x="6521" y="5565"/>
                      <a:pt x="6521" y="5410"/>
                    </a:cubicBezTo>
                    <a:cubicBezTo>
                      <a:pt x="6521" y="5349"/>
                      <a:pt x="6517" y="5289"/>
                      <a:pt x="6517" y="5232"/>
                    </a:cubicBezTo>
                    <a:cubicBezTo>
                      <a:pt x="6354" y="5248"/>
                      <a:pt x="6192" y="5255"/>
                      <a:pt x="6031" y="5255"/>
                    </a:cubicBezTo>
                    <a:cubicBezTo>
                      <a:pt x="5712" y="5255"/>
                      <a:pt x="5397" y="5226"/>
                      <a:pt x="5088" y="5168"/>
                    </a:cubicBezTo>
                    <a:lnTo>
                      <a:pt x="5255" y="4563"/>
                    </a:lnTo>
                    <a:lnTo>
                      <a:pt x="4627" y="4397"/>
                    </a:lnTo>
                    <a:lnTo>
                      <a:pt x="4461" y="5002"/>
                    </a:lnTo>
                    <a:cubicBezTo>
                      <a:pt x="4264" y="4937"/>
                      <a:pt x="4072" y="4858"/>
                      <a:pt x="3886" y="4767"/>
                    </a:cubicBezTo>
                    <a:lnTo>
                      <a:pt x="4204" y="4227"/>
                    </a:lnTo>
                    <a:lnTo>
                      <a:pt x="3644" y="3909"/>
                    </a:lnTo>
                    <a:lnTo>
                      <a:pt x="3323" y="4450"/>
                    </a:lnTo>
                    <a:cubicBezTo>
                      <a:pt x="3153" y="4336"/>
                      <a:pt x="2990" y="4215"/>
                      <a:pt x="2832" y="4079"/>
                    </a:cubicBezTo>
                    <a:lnTo>
                      <a:pt x="3281" y="3637"/>
                    </a:lnTo>
                    <a:lnTo>
                      <a:pt x="2824" y="3187"/>
                    </a:lnTo>
                    <a:lnTo>
                      <a:pt x="2374" y="3630"/>
                    </a:lnTo>
                    <a:cubicBezTo>
                      <a:pt x="2234" y="3475"/>
                      <a:pt x="2110" y="3316"/>
                      <a:pt x="1992" y="3146"/>
                    </a:cubicBezTo>
                    <a:lnTo>
                      <a:pt x="2544" y="2836"/>
                    </a:lnTo>
                    <a:lnTo>
                      <a:pt x="2219" y="2284"/>
                    </a:lnTo>
                    <a:lnTo>
                      <a:pt x="1667" y="2598"/>
                    </a:lnTo>
                    <a:cubicBezTo>
                      <a:pt x="1577" y="2416"/>
                      <a:pt x="1497" y="2227"/>
                      <a:pt x="1429" y="2034"/>
                    </a:cubicBezTo>
                    <a:lnTo>
                      <a:pt x="2045" y="1872"/>
                    </a:lnTo>
                    <a:lnTo>
                      <a:pt x="1879" y="1259"/>
                    </a:lnTo>
                    <a:lnTo>
                      <a:pt x="1263" y="1422"/>
                    </a:lnTo>
                    <a:cubicBezTo>
                      <a:pt x="1168" y="961"/>
                      <a:pt x="1146" y="481"/>
                      <a:pt x="1199" y="4"/>
                    </a:cubicBezTo>
                    <a:cubicBezTo>
                      <a:pt x="1127" y="1"/>
                      <a:pt x="1059" y="1"/>
                      <a:pt x="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643;p67">
                <a:extLst>
                  <a:ext uri="{FF2B5EF4-FFF2-40B4-BE49-F238E27FC236}">
                    <a16:creationId xmlns:a16="http://schemas.microsoft.com/office/drawing/2014/main" id="{DA15CD97-B594-5716-969E-229419362719}"/>
                  </a:ext>
                </a:extLst>
              </p:cNvPr>
              <p:cNvSpPr/>
              <p:nvPr/>
            </p:nvSpPr>
            <p:spPr>
              <a:xfrm>
                <a:off x="5300114" y="4314097"/>
                <a:ext cx="246442" cy="239536"/>
              </a:xfrm>
              <a:custGeom>
                <a:avLst/>
                <a:gdLst/>
                <a:ahLst/>
                <a:cxnLst/>
                <a:rect l="l" t="t" r="r" b="b"/>
                <a:pathLst>
                  <a:path w="6530" h="6347" extrusionOk="0">
                    <a:moveTo>
                      <a:pt x="1777" y="0"/>
                    </a:moveTo>
                    <a:lnTo>
                      <a:pt x="1611" y="616"/>
                    </a:lnTo>
                    <a:cubicBezTo>
                      <a:pt x="1607" y="616"/>
                      <a:pt x="1604" y="613"/>
                      <a:pt x="1600" y="613"/>
                    </a:cubicBezTo>
                    <a:cubicBezTo>
                      <a:pt x="1236" y="540"/>
                      <a:pt x="862" y="502"/>
                      <a:pt x="484" y="502"/>
                    </a:cubicBezTo>
                    <a:cubicBezTo>
                      <a:pt x="329" y="502"/>
                      <a:pt x="172" y="509"/>
                      <a:pt x="16" y="522"/>
                    </a:cubicBezTo>
                    <a:cubicBezTo>
                      <a:pt x="5" y="662"/>
                      <a:pt x="1" y="802"/>
                      <a:pt x="1" y="941"/>
                    </a:cubicBezTo>
                    <a:cubicBezTo>
                      <a:pt x="1" y="1013"/>
                      <a:pt x="1" y="1089"/>
                      <a:pt x="5" y="1161"/>
                    </a:cubicBezTo>
                    <a:cubicBezTo>
                      <a:pt x="166" y="1144"/>
                      <a:pt x="327" y="1136"/>
                      <a:pt x="488" y="1136"/>
                    </a:cubicBezTo>
                    <a:cubicBezTo>
                      <a:pt x="806" y="1136"/>
                      <a:pt x="1122" y="1167"/>
                      <a:pt x="1433" y="1225"/>
                    </a:cubicBezTo>
                    <a:cubicBezTo>
                      <a:pt x="1437" y="1229"/>
                      <a:pt x="1437" y="1229"/>
                      <a:pt x="1441" y="1229"/>
                    </a:cubicBezTo>
                    <a:lnTo>
                      <a:pt x="1275" y="1837"/>
                    </a:lnTo>
                    <a:lnTo>
                      <a:pt x="1902" y="2000"/>
                    </a:lnTo>
                    <a:lnTo>
                      <a:pt x="2068" y="1395"/>
                    </a:lnTo>
                    <a:cubicBezTo>
                      <a:pt x="2261" y="1459"/>
                      <a:pt x="2450" y="1535"/>
                      <a:pt x="2632" y="1626"/>
                    </a:cubicBezTo>
                    <a:cubicBezTo>
                      <a:pt x="2636" y="1626"/>
                      <a:pt x="2639" y="1629"/>
                      <a:pt x="2643" y="1629"/>
                    </a:cubicBezTo>
                    <a:lnTo>
                      <a:pt x="2326" y="2174"/>
                    </a:lnTo>
                    <a:lnTo>
                      <a:pt x="2885" y="2491"/>
                    </a:lnTo>
                    <a:lnTo>
                      <a:pt x="3206" y="1947"/>
                    </a:lnTo>
                    <a:cubicBezTo>
                      <a:pt x="3373" y="2060"/>
                      <a:pt x="3535" y="2181"/>
                      <a:pt x="3690" y="2314"/>
                    </a:cubicBezTo>
                    <a:cubicBezTo>
                      <a:pt x="3690" y="2317"/>
                      <a:pt x="3694" y="2317"/>
                      <a:pt x="3698" y="2321"/>
                    </a:cubicBezTo>
                    <a:lnTo>
                      <a:pt x="3248" y="2763"/>
                    </a:lnTo>
                    <a:lnTo>
                      <a:pt x="3705" y="3209"/>
                    </a:lnTo>
                    <a:lnTo>
                      <a:pt x="4155" y="2771"/>
                    </a:lnTo>
                    <a:cubicBezTo>
                      <a:pt x="4291" y="2922"/>
                      <a:pt x="4412" y="3081"/>
                      <a:pt x="4526" y="3247"/>
                    </a:cubicBezTo>
                    <a:cubicBezTo>
                      <a:pt x="4529" y="3247"/>
                      <a:pt x="4529" y="3251"/>
                      <a:pt x="4533" y="3255"/>
                    </a:cubicBezTo>
                    <a:lnTo>
                      <a:pt x="3985" y="3565"/>
                    </a:lnTo>
                    <a:lnTo>
                      <a:pt x="4310" y="4113"/>
                    </a:lnTo>
                    <a:lnTo>
                      <a:pt x="4854" y="3807"/>
                    </a:lnTo>
                    <a:cubicBezTo>
                      <a:pt x="4941" y="3984"/>
                      <a:pt x="5021" y="4170"/>
                      <a:pt x="5085" y="4359"/>
                    </a:cubicBezTo>
                    <a:cubicBezTo>
                      <a:pt x="5089" y="4362"/>
                      <a:pt x="5089" y="4366"/>
                      <a:pt x="5089" y="4366"/>
                    </a:cubicBezTo>
                    <a:lnTo>
                      <a:pt x="4484" y="4525"/>
                    </a:lnTo>
                    <a:lnTo>
                      <a:pt x="4650" y="5137"/>
                    </a:lnTo>
                    <a:lnTo>
                      <a:pt x="5255" y="4979"/>
                    </a:lnTo>
                    <a:cubicBezTo>
                      <a:pt x="5346" y="5428"/>
                      <a:pt x="5369" y="5886"/>
                      <a:pt x="5327" y="6343"/>
                    </a:cubicBezTo>
                    <a:cubicBezTo>
                      <a:pt x="5395" y="6347"/>
                      <a:pt x="5463" y="6347"/>
                      <a:pt x="5531" y="6347"/>
                    </a:cubicBezTo>
                    <a:cubicBezTo>
                      <a:pt x="5679" y="6347"/>
                      <a:pt x="5830" y="6343"/>
                      <a:pt x="5977" y="6332"/>
                    </a:cubicBezTo>
                    <a:cubicBezTo>
                      <a:pt x="6019" y="5825"/>
                      <a:pt x="5989" y="5315"/>
                      <a:pt x="5886" y="4816"/>
                    </a:cubicBezTo>
                    <a:lnTo>
                      <a:pt x="6529" y="4646"/>
                    </a:lnTo>
                    <a:lnTo>
                      <a:pt x="6359" y="4034"/>
                    </a:lnTo>
                    <a:lnTo>
                      <a:pt x="5720" y="4204"/>
                    </a:lnTo>
                    <a:cubicBezTo>
                      <a:pt x="5720" y="4200"/>
                      <a:pt x="5716" y="4196"/>
                      <a:pt x="5716" y="4192"/>
                    </a:cubicBezTo>
                    <a:cubicBezTo>
                      <a:pt x="5633" y="3950"/>
                      <a:pt x="5535" y="3716"/>
                      <a:pt x="5418" y="3485"/>
                    </a:cubicBezTo>
                    <a:lnTo>
                      <a:pt x="5992" y="3164"/>
                    </a:lnTo>
                    <a:lnTo>
                      <a:pt x="5667" y="2612"/>
                    </a:lnTo>
                    <a:lnTo>
                      <a:pt x="5096" y="2937"/>
                    </a:lnTo>
                    <a:cubicBezTo>
                      <a:pt x="5093" y="2934"/>
                      <a:pt x="5093" y="2930"/>
                      <a:pt x="5089" y="2926"/>
                    </a:cubicBezTo>
                    <a:cubicBezTo>
                      <a:pt x="4945" y="2714"/>
                      <a:pt x="4786" y="2514"/>
                      <a:pt x="4613" y="2321"/>
                    </a:cubicBezTo>
                    <a:lnTo>
                      <a:pt x="5081" y="1868"/>
                    </a:lnTo>
                    <a:lnTo>
                      <a:pt x="4624" y="1418"/>
                    </a:lnTo>
                    <a:lnTo>
                      <a:pt x="4159" y="1871"/>
                    </a:lnTo>
                    <a:cubicBezTo>
                      <a:pt x="4155" y="1868"/>
                      <a:pt x="4151" y="1868"/>
                      <a:pt x="4148" y="1864"/>
                    </a:cubicBezTo>
                    <a:cubicBezTo>
                      <a:pt x="3951" y="1694"/>
                      <a:pt x="3747" y="1539"/>
                      <a:pt x="3528" y="1399"/>
                    </a:cubicBezTo>
                    <a:lnTo>
                      <a:pt x="3856" y="843"/>
                    </a:lnTo>
                    <a:lnTo>
                      <a:pt x="3297" y="526"/>
                    </a:lnTo>
                    <a:lnTo>
                      <a:pt x="2968" y="1081"/>
                    </a:lnTo>
                    <a:cubicBezTo>
                      <a:pt x="2964" y="1077"/>
                      <a:pt x="2961" y="1077"/>
                      <a:pt x="2957" y="1074"/>
                    </a:cubicBezTo>
                    <a:cubicBezTo>
                      <a:pt x="2726" y="960"/>
                      <a:pt x="2484" y="862"/>
                      <a:pt x="2235" y="779"/>
                    </a:cubicBezTo>
                    <a:lnTo>
                      <a:pt x="2405" y="166"/>
                    </a:lnTo>
                    <a:lnTo>
                      <a:pt x="17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Google Shape;19580;p48">
            <a:extLst>
              <a:ext uri="{FF2B5EF4-FFF2-40B4-BE49-F238E27FC236}">
                <a16:creationId xmlns:a16="http://schemas.microsoft.com/office/drawing/2014/main" id="{3CD7A235-9F9E-36FA-AEE1-7E62A179E915}"/>
              </a:ext>
            </a:extLst>
          </p:cNvPr>
          <p:cNvSpPr txBox="1">
            <a:spLocks/>
          </p:cNvSpPr>
          <p:nvPr/>
        </p:nvSpPr>
        <p:spPr>
          <a:xfrm>
            <a:off x="4572000" y="822817"/>
            <a:ext cx="4550549" cy="360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CA" b="1" i="1" dirty="0"/>
              <a:t>1. OPS /Season (for players and for teams)</a:t>
            </a:r>
            <a:endParaRPr lang="en-CA" dirty="0"/>
          </a:p>
        </p:txBody>
      </p:sp>
      <p:sp>
        <p:nvSpPr>
          <p:cNvPr id="14" name="Google Shape;19118;p43">
            <a:extLst>
              <a:ext uri="{FF2B5EF4-FFF2-40B4-BE49-F238E27FC236}">
                <a16:creationId xmlns:a16="http://schemas.microsoft.com/office/drawing/2014/main" id="{CD452B32-4625-920A-54A6-4DBF51703192}"/>
              </a:ext>
            </a:extLst>
          </p:cNvPr>
          <p:cNvSpPr txBox="1">
            <a:spLocks/>
          </p:cNvSpPr>
          <p:nvPr/>
        </p:nvSpPr>
        <p:spPr>
          <a:xfrm>
            <a:off x="720000" y="57305"/>
            <a:ext cx="74435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US" sz="3000" dirty="0"/>
              <a:t>KPIs explained</a:t>
            </a:r>
          </a:p>
        </p:txBody>
      </p:sp>
      <p:sp>
        <p:nvSpPr>
          <p:cNvPr id="15" name="Google Shape;19126;p44">
            <a:extLst>
              <a:ext uri="{FF2B5EF4-FFF2-40B4-BE49-F238E27FC236}">
                <a16:creationId xmlns:a16="http://schemas.microsoft.com/office/drawing/2014/main" id="{C4C23004-E57C-1298-9D82-19278237872F}"/>
              </a:ext>
            </a:extLst>
          </p:cNvPr>
          <p:cNvSpPr txBox="1">
            <a:spLocks/>
          </p:cNvSpPr>
          <p:nvPr/>
        </p:nvSpPr>
        <p:spPr>
          <a:xfrm>
            <a:off x="3886311" y="1290896"/>
            <a:ext cx="4780192" cy="975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kumimoji="0" lang="en-US" altLang="en-US" sz="1100" b="0" i="0" u="none" strike="noStrike" cap="none" normalizeH="0" baseline="0" dirty="0">
                <a:ln>
                  <a:noFill/>
                </a:ln>
                <a:solidFill>
                  <a:schemeClr val="tx1"/>
                </a:solidFill>
                <a:effectLst/>
                <a:latin typeface="Nunito" pitchFamily="2" charset="0"/>
              </a:rPr>
              <a:t>To measure the offensive quality of the player for specific season/s and compare it to the league average.</a:t>
            </a:r>
          </a:p>
        </p:txBody>
      </p:sp>
      <p:sp>
        <p:nvSpPr>
          <p:cNvPr id="24" name="Google Shape;19126;p44">
            <a:extLst>
              <a:ext uri="{FF2B5EF4-FFF2-40B4-BE49-F238E27FC236}">
                <a16:creationId xmlns:a16="http://schemas.microsoft.com/office/drawing/2014/main" id="{45CE26ED-52D4-905A-943A-EE07DE239EA8}"/>
              </a:ext>
            </a:extLst>
          </p:cNvPr>
          <p:cNvSpPr txBox="1">
            <a:spLocks/>
          </p:cNvSpPr>
          <p:nvPr/>
        </p:nvSpPr>
        <p:spPr>
          <a:xfrm>
            <a:off x="3886311" y="3201782"/>
            <a:ext cx="4780192" cy="975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US" sz="1100" dirty="0"/>
              <a:t>To measure player performance and observe improvements or declines in trends, we compare it to the performance of other players on the team.</a:t>
            </a:r>
            <a:endParaRPr kumimoji="0" lang="en-US" altLang="en-US" sz="1000" b="0" i="0" u="none" strike="noStrike" cap="none" normalizeH="0" baseline="0" dirty="0">
              <a:ln>
                <a:noFill/>
              </a:ln>
              <a:solidFill>
                <a:schemeClr val="tx1"/>
              </a:solidFill>
              <a:effectLst/>
              <a:latin typeface="Nunito" pitchFamily="2" charset="0"/>
            </a:endParaRPr>
          </a:p>
        </p:txBody>
      </p:sp>
      <p:grpSp>
        <p:nvGrpSpPr>
          <p:cNvPr id="25" name="Google Shape;22536;p67">
            <a:extLst>
              <a:ext uri="{FF2B5EF4-FFF2-40B4-BE49-F238E27FC236}">
                <a16:creationId xmlns:a16="http://schemas.microsoft.com/office/drawing/2014/main" id="{64432032-540D-ABC1-5920-40EE3A5F32D3}"/>
              </a:ext>
            </a:extLst>
          </p:cNvPr>
          <p:cNvGrpSpPr/>
          <p:nvPr/>
        </p:nvGrpSpPr>
        <p:grpSpPr>
          <a:xfrm>
            <a:off x="4083427" y="2729845"/>
            <a:ext cx="417329" cy="358832"/>
            <a:chOff x="4675404" y="3599075"/>
            <a:chExt cx="417329" cy="358832"/>
          </a:xfrm>
        </p:grpSpPr>
        <p:sp>
          <p:nvSpPr>
            <p:cNvPr id="26" name="Google Shape;22537;p67">
              <a:extLst>
                <a:ext uri="{FF2B5EF4-FFF2-40B4-BE49-F238E27FC236}">
                  <a16:creationId xmlns:a16="http://schemas.microsoft.com/office/drawing/2014/main" id="{DC4B50D5-91DD-ADD0-F146-52E8E26D2B82}"/>
                </a:ext>
              </a:extLst>
            </p:cNvPr>
            <p:cNvSpPr/>
            <p:nvPr/>
          </p:nvSpPr>
          <p:spPr>
            <a:xfrm>
              <a:off x="4675404" y="3862274"/>
              <a:ext cx="417329" cy="95633"/>
            </a:xfrm>
            <a:custGeom>
              <a:avLst/>
              <a:gdLst/>
              <a:ahLst/>
              <a:cxnLst/>
              <a:rect l="l" t="t" r="r" b="b"/>
              <a:pathLst>
                <a:path w="11058" h="2534" extrusionOk="0">
                  <a:moveTo>
                    <a:pt x="5531" y="0"/>
                  </a:moveTo>
                  <a:lnTo>
                    <a:pt x="0" y="314"/>
                  </a:lnTo>
                  <a:lnTo>
                    <a:pt x="0" y="949"/>
                  </a:lnTo>
                  <a:cubicBezTo>
                    <a:pt x="0" y="1826"/>
                    <a:pt x="726" y="2533"/>
                    <a:pt x="1622" y="2533"/>
                  </a:cubicBezTo>
                  <a:lnTo>
                    <a:pt x="9439" y="2533"/>
                  </a:lnTo>
                  <a:cubicBezTo>
                    <a:pt x="10335" y="2533"/>
                    <a:pt x="11057" y="1826"/>
                    <a:pt x="11057" y="949"/>
                  </a:cubicBezTo>
                  <a:lnTo>
                    <a:pt x="11057" y="314"/>
                  </a:lnTo>
                  <a:lnTo>
                    <a:pt x="553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538;p67">
              <a:extLst>
                <a:ext uri="{FF2B5EF4-FFF2-40B4-BE49-F238E27FC236}">
                  <a16:creationId xmlns:a16="http://schemas.microsoft.com/office/drawing/2014/main" id="{45703094-0EE9-1CD3-CB2A-C5B46EBA7BD7}"/>
                </a:ext>
              </a:extLst>
            </p:cNvPr>
            <p:cNvSpPr/>
            <p:nvPr/>
          </p:nvSpPr>
          <p:spPr>
            <a:xfrm>
              <a:off x="4675404" y="3718597"/>
              <a:ext cx="417329" cy="155564"/>
            </a:xfrm>
            <a:custGeom>
              <a:avLst/>
              <a:gdLst/>
              <a:ahLst/>
              <a:cxnLst/>
              <a:rect l="l" t="t" r="r" b="b"/>
              <a:pathLst>
                <a:path w="11058" h="4122" extrusionOk="0">
                  <a:moveTo>
                    <a:pt x="1966" y="1"/>
                  </a:moveTo>
                  <a:lnTo>
                    <a:pt x="1622" y="394"/>
                  </a:lnTo>
                  <a:lnTo>
                    <a:pt x="1297" y="35"/>
                  </a:lnTo>
                  <a:cubicBezTo>
                    <a:pt x="560" y="179"/>
                    <a:pt x="0" y="821"/>
                    <a:pt x="0" y="1589"/>
                  </a:cubicBezTo>
                  <a:lnTo>
                    <a:pt x="0" y="4121"/>
                  </a:lnTo>
                  <a:lnTo>
                    <a:pt x="11057" y="4121"/>
                  </a:lnTo>
                  <a:lnTo>
                    <a:pt x="11057" y="1589"/>
                  </a:lnTo>
                  <a:cubicBezTo>
                    <a:pt x="11057" y="821"/>
                    <a:pt x="10502" y="179"/>
                    <a:pt x="9765" y="35"/>
                  </a:cubicBezTo>
                  <a:lnTo>
                    <a:pt x="9439" y="394"/>
                  </a:lnTo>
                  <a:lnTo>
                    <a:pt x="9095" y="1"/>
                  </a:lnTo>
                  <a:lnTo>
                    <a:pt x="8445" y="1"/>
                  </a:lnTo>
                  <a:lnTo>
                    <a:pt x="8120" y="394"/>
                  </a:lnTo>
                  <a:lnTo>
                    <a:pt x="7799" y="1"/>
                  </a:lnTo>
                  <a:lnTo>
                    <a:pt x="3263" y="1"/>
                  </a:lnTo>
                  <a:lnTo>
                    <a:pt x="2938" y="318"/>
                  </a:lnTo>
                  <a:lnTo>
                    <a:pt x="2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539;p67">
              <a:extLst>
                <a:ext uri="{FF2B5EF4-FFF2-40B4-BE49-F238E27FC236}">
                  <a16:creationId xmlns:a16="http://schemas.microsoft.com/office/drawing/2014/main" id="{E42F8E77-E578-35D2-5E47-CED36E48B880}"/>
                </a:ext>
              </a:extLst>
            </p:cNvPr>
            <p:cNvSpPr/>
            <p:nvPr/>
          </p:nvSpPr>
          <p:spPr>
            <a:xfrm>
              <a:off x="4933055" y="3623040"/>
              <a:ext cx="85632" cy="107597"/>
            </a:xfrm>
            <a:custGeom>
              <a:avLst/>
              <a:gdLst/>
              <a:ahLst/>
              <a:cxnLst/>
              <a:rect l="l" t="t" r="r" b="b"/>
              <a:pathLst>
                <a:path w="2269" h="2851" extrusionOk="0">
                  <a:moveTo>
                    <a:pt x="0" y="0"/>
                  </a:moveTo>
                  <a:lnTo>
                    <a:pt x="0" y="631"/>
                  </a:lnTo>
                  <a:cubicBezTo>
                    <a:pt x="892" y="631"/>
                    <a:pt x="1618" y="1346"/>
                    <a:pt x="1618" y="2219"/>
                  </a:cubicBezTo>
                  <a:lnTo>
                    <a:pt x="1618" y="2850"/>
                  </a:lnTo>
                  <a:lnTo>
                    <a:pt x="2268" y="2850"/>
                  </a:lnTo>
                  <a:lnTo>
                    <a:pt x="2268" y="2219"/>
                  </a:lnTo>
                  <a:cubicBezTo>
                    <a:pt x="2268" y="994"/>
                    <a:pt x="1248" y="0"/>
                    <a:pt x="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540;p67">
              <a:extLst>
                <a:ext uri="{FF2B5EF4-FFF2-40B4-BE49-F238E27FC236}">
                  <a16:creationId xmlns:a16="http://schemas.microsoft.com/office/drawing/2014/main" id="{602022FA-9899-3E99-D146-264ECE96570F}"/>
                </a:ext>
              </a:extLst>
            </p:cNvPr>
            <p:cNvSpPr/>
            <p:nvPr/>
          </p:nvSpPr>
          <p:spPr>
            <a:xfrm>
              <a:off x="4749601" y="3623040"/>
              <a:ext cx="85632" cy="107597"/>
            </a:xfrm>
            <a:custGeom>
              <a:avLst/>
              <a:gdLst/>
              <a:ahLst/>
              <a:cxnLst/>
              <a:rect l="l" t="t" r="r" b="b"/>
              <a:pathLst>
                <a:path w="2269" h="2851" extrusionOk="0">
                  <a:moveTo>
                    <a:pt x="2268" y="0"/>
                  </a:moveTo>
                  <a:cubicBezTo>
                    <a:pt x="1017" y="0"/>
                    <a:pt x="0" y="994"/>
                    <a:pt x="0" y="2219"/>
                  </a:cubicBezTo>
                  <a:lnTo>
                    <a:pt x="0" y="2850"/>
                  </a:lnTo>
                  <a:lnTo>
                    <a:pt x="650" y="2850"/>
                  </a:lnTo>
                  <a:lnTo>
                    <a:pt x="650" y="2219"/>
                  </a:lnTo>
                  <a:cubicBezTo>
                    <a:pt x="650" y="1346"/>
                    <a:pt x="1376" y="631"/>
                    <a:pt x="2268" y="631"/>
                  </a:cubicBezTo>
                  <a:lnTo>
                    <a:pt x="226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541;p67">
              <a:extLst>
                <a:ext uri="{FF2B5EF4-FFF2-40B4-BE49-F238E27FC236}">
                  <a16:creationId xmlns:a16="http://schemas.microsoft.com/office/drawing/2014/main" id="{138ABA0F-0F6F-5386-AA43-652A3446975D}"/>
                </a:ext>
              </a:extLst>
            </p:cNvPr>
            <p:cNvSpPr/>
            <p:nvPr/>
          </p:nvSpPr>
          <p:spPr>
            <a:xfrm>
              <a:off x="4822930" y="3599075"/>
              <a:ext cx="122278" cy="71781"/>
            </a:xfrm>
            <a:custGeom>
              <a:avLst/>
              <a:gdLst/>
              <a:ahLst/>
              <a:cxnLst/>
              <a:rect l="l" t="t" r="r" b="b"/>
              <a:pathLst>
                <a:path w="3240" h="1902" extrusionOk="0">
                  <a:moveTo>
                    <a:pt x="0" y="0"/>
                  </a:moveTo>
                  <a:lnTo>
                    <a:pt x="0" y="1902"/>
                  </a:lnTo>
                  <a:lnTo>
                    <a:pt x="3240" y="1902"/>
                  </a:lnTo>
                  <a:lnTo>
                    <a:pt x="3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542;p67">
              <a:extLst>
                <a:ext uri="{FF2B5EF4-FFF2-40B4-BE49-F238E27FC236}">
                  <a16:creationId xmlns:a16="http://schemas.microsoft.com/office/drawing/2014/main" id="{E47224FE-0FBD-CD7F-0345-A511718CC6B9}"/>
                </a:ext>
              </a:extLst>
            </p:cNvPr>
            <p:cNvSpPr/>
            <p:nvPr/>
          </p:nvSpPr>
          <p:spPr>
            <a:xfrm>
              <a:off x="4786247" y="3790530"/>
              <a:ext cx="195644" cy="23852"/>
            </a:xfrm>
            <a:custGeom>
              <a:avLst/>
              <a:gdLst/>
              <a:ahLst/>
              <a:cxnLst/>
              <a:rect l="l" t="t" r="r" b="b"/>
              <a:pathLst>
                <a:path w="5184" h="632" extrusionOk="0">
                  <a:moveTo>
                    <a:pt x="1" y="0"/>
                  </a:moveTo>
                  <a:lnTo>
                    <a:pt x="1" y="631"/>
                  </a:lnTo>
                  <a:lnTo>
                    <a:pt x="5183" y="631"/>
                  </a:lnTo>
                  <a:lnTo>
                    <a:pt x="518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543;p67">
              <a:extLst>
                <a:ext uri="{FF2B5EF4-FFF2-40B4-BE49-F238E27FC236}">
                  <a16:creationId xmlns:a16="http://schemas.microsoft.com/office/drawing/2014/main" id="{9EFC08B4-D1A9-EEA9-39FE-609FEBDB8092}"/>
                </a:ext>
              </a:extLst>
            </p:cNvPr>
            <p:cNvSpPr/>
            <p:nvPr/>
          </p:nvSpPr>
          <p:spPr>
            <a:xfrm>
              <a:off x="4969701" y="3718597"/>
              <a:ext cx="74235" cy="155564"/>
            </a:xfrm>
            <a:custGeom>
              <a:avLst/>
              <a:gdLst/>
              <a:ahLst/>
              <a:cxnLst/>
              <a:rect l="l" t="t" r="r" b="b"/>
              <a:pathLst>
                <a:path w="1967" h="4122" extrusionOk="0">
                  <a:moveTo>
                    <a:pt x="1" y="1"/>
                  </a:moveTo>
                  <a:lnTo>
                    <a:pt x="1" y="4121"/>
                  </a:lnTo>
                  <a:lnTo>
                    <a:pt x="1967" y="4121"/>
                  </a:lnTo>
                  <a:lnTo>
                    <a:pt x="1967" y="35"/>
                  </a:lnTo>
                  <a:cubicBezTo>
                    <a:pt x="1861" y="16"/>
                    <a:pt x="1751" y="1"/>
                    <a:pt x="16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544;p67">
              <a:extLst>
                <a:ext uri="{FF2B5EF4-FFF2-40B4-BE49-F238E27FC236}">
                  <a16:creationId xmlns:a16="http://schemas.microsoft.com/office/drawing/2014/main" id="{24E9B554-3964-CB1F-1EA6-A3FC826143C9}"/>
                </a:ext>
              </a:extLst>
            </p:cNvPr>
            <p:cNvSpPr/>
            <p:nvPr/>
          </p:nvSpPr>
          <p:spPr>
            <a:xfrm>
              <a:off x="4724353" y="3718597"/>
              <a:ext cx="74197" cy="155564"/>
            </a:xfrm>
            <a:custGeom>
              <a:avLst/>
              <a:gdLst/>
              <a:ahLst/>
              <a:cxnLst/>
              <a:rect l="l" t="t" r="r" b="b"/>
              <a:pathLst>
                <a:path w="1966" h="4122" extrusionOk="0">
                  <a:moveTo>
                    <a:pt x="325" y="1"/>
                  </a:moveTo>
                  <a:cubicBezTo>
                    <a:pt x="215" y="1"/>
                    <a:pt x="102" y="16"/>
                    <a:pt x="0" y="35"/>
                  </a:cubicBezTo>
                  <a:lnTo>
                    <a:pt x="0" y="4121"/>
                  </a:lnTo>
                  <a:lnTo>
                    <a:pt x="1966" y="4121"/>
                  </a:lnTo>
                  <a:lnTo>
                    <a:pt x="19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545;p67">
              <a:extLst>
                <a:ext uri="{FF2B5EF4-FFF2-40B4-BE49-F238E27FC236}">
                  <a16:creationId xmlns:a16="http://schemas.microsoft.com/office/drawing/2014/main" id="{50CEEDC0-2B9C-603E-9854-E515545ACBF2}"/>
                </a:ext>
              </a:extLst>
            </p:cNvPr>
            <p:cNvSpPr/>
            <p:nvPr/>
          </p:nvSpPr>
          <p:spPr>
            <a:xfrm>
              <a:off x="4896372" y="3802343"/>
              <a:ext cx="24456" cy="36004"/>
            </a:xfrm>
            <a:custGeom>
              <a:avLst/>
              <a:gdLst/>
              <a:ahLst/>
              <a:cxnLst/>
              <a:rect l="l" t="t" r="r" b="b"/>
              <a:pathLst>
                <a:path w="648" h="954" extrusionOk="0">
                  <a:moveTo>
                    <a:pt x="1" y="1"/>
                  </a:moveTo>
                  <a:lnTo>
                    <a:pt x="1" y="953"/>
                  </a:lnTo>
                  <a:lnTo>
                    <a:pt x="647" y="953"/>
                  </a:lnTo>
                  <a:lnTo>
                    <a:pt x="647" y="1"/>
                  </a:ln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9580;p48">
            <a:extLst>
              <a:ext uri="{FF2B5EF4-FFF2-40B4-BE49-F238E27FC236}">
                <a16:creationId xmlns:a16="http://schemas.microsoft.com/office/drawing/2014/main" id="{A95CB320-BA40-195D-E792-D3352773EDD1}"/>
              </a:ext>
            </a:extLst>
          </p:cNvPr>
          <p:cNvSpPr txBox="1">
            <a:spLocks/>
          </p:cNvSpPr>
          <p:nvPr/>
        </p:nvSpPr>
        <p:spPr>
          <a:xfrm>
            <a:off x="4686720" y="2733460"/>
            <a:ext cx="4550549" cy="360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CA" b="1" i="1" dirty="0"/>
              <a:t>2. Runs /Game</a:t>
            </a:r>
            <a:endParaRPr lang="en-CA"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72">
          <a:extLst>
            <a:ext uri="{FF2B5EF4-FFF2-40B4-BE49-F238E27FC236}">
              <a16:creationId xmlns:a16="http://schemas.microsoft.com/office/drawing/2014/main" id="{94A97E55-64F2-B107-7C3C-15EB226DCA70}"/>
            </a:ext>
          </a:extLst>
        </p:cNvPr>
        <p:cNvGrpSpPr/>
        <p:nvPr/>
      </p:nvGrpSpPr>
      <p:grpSpPr>
        <a:xfrm>
          <a:off x="0" y="0"/>
          <a:ext cx="0" cy="0"/>
          <a:chOff x="0" y="0"/>
          <a:chExt cx="0" cy="0"/>
        </a:xfrm>
      </p:grpSpPr>
      <p:grpSp>
        <p:nvGrpSpPr>
          <p:cNvPr id="21274" name="Google Shape;21274;p59">
            <a:extLst>
              <a:ext uri="{FF2B5EF4-FFF2-40B4-BE49-F238E27FC236}">
                <a16:creationId xmlns:a16="http://schemas.microsoft.com/office/drawing/2014/main" id="{F19DFFD4-7727-CEA0-26AA-24815FB7D7CA}"/>
              </a:ext>
            </a:extLst>
          </p:cNvPr>
          <p:cNvGrpSpPr/>
          <p:nvPr/>
        </p:nvGrpSpPr>
        <p:grpSpPr>
          <a:xfrm>
            <a:off x="1152508" y="683914"/>
            <a:ext cx="2316531" cy="1890068"/>
            <a:chOff x="990225" y="1260651"/>
            <a:chExt cx="3410334" cy="2774597"/>
          </a:xfrm>
        </p:grpSpPr>
        <p:sp>
          <p:nvSpPr>
            <p:cNvPr id="21275" name="Google Shape;21275;p59">
              <a:extLst>
                <a:ext uri="{FF2B5EF4-FFF2-40B4-BE49-F238E27FC236}">
                  <a16:creationId xmlns:a16="http://schemas.microsoft.com/office/drawing/2014/main" id="{FEF9B749-6A98-B534-968A-B9E084CDBFE6}"/>
                </a:ext>
              </a:extLst>
            </p:cNvPr>
            <p:cNvSpPr/>
            <p:nvPr/>
          </p:nvSpPr>
          <p:spPr>
            <a:xfrm>
              <a:off x="2123801" y="3622106"/>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6" name="Google Shape;21276;p59">
              <a:extLst>
                <a:ext uri="{FF2B5EF4-FFF2-40B4-BE49-F238E27FC236}">
                  <a16:creationId xmlns:a16="http://schemas.microsoft.com/office/drawing/2014/main" id="{59951ED9-F37F-1508-E868-6FD5527ADE22}"/>
                </a:ext>
              </a:extLst>
            </p:cNvPr>
            <p:cNvSpPr/>
            <p:nvPr/>
          </p:nvSpPr>
          <p:spPr>
            <a:xfrm>
              <a:off x="990237" y="1260651"/>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7" name="Google Shape;21277;p59">
              <a:extLst>
                <a:ext uri="{FF2B5EF4-FFF2-40B4-BE49-F238E27FC236}">
                  <a16:creationId xmlns:a16="http://schemas.microsoft.com/office/drawing/2014/main" id="{39E51D99-9052-0475-E16F-59C467A8B286}"/>
                </a:ext>
              </a:extLst>
            </p:cNvPr>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9" name="Google Shape;21349;p59">
            <a:extLst>
              <a:ext uri="{FF2B5EF4-FFF2-40B4-BE49-F238E27FC236}">
                <a16:creationId xmlns:a16="http://schemas.microsoft.com/office/drawing/2014/main" id="{C3E2174C-D07C-C450-A3B8-C8FBAF306F25}"/>
              </a:ext>
            </a:extLst>
          </p:cNvPr>
          <p:cNvSpPr/>
          <p:nvPr/>
        </p:nvSpPr>
        <p:spPr>
          <a:xfrm rot="7658197" flipH="1">
            <a:off x="7418124" y="461605"/>
            <a:ext cx="149229" cy="14198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0" name="Google Shape;21350;p59">
            <a:extLst>
              <a:ext uri="{FF2B5EF4-FFF2-40B4-BE49-F238E27FC236}">
                <a16:creationId xmlns:a16="http://schemas.microsoft.com/office/drawing/2014/main" id="{793A729C-034F-251D-F007-B0EECB1A1885}"/>
              </a:ext>
            </a:extLst>
          </p:cNvPr>
          <p:cNvSpPr/>
          <p:nvPr/>
        </p:nvSpPr>
        <p:spPr>
          <a:xfrm rot="-3275189" flipH="1">
            <a:off x="692039" y="662779"/>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1" name="Google Shape;21351;p59">
            <a:extLst>
              <a:ext uri="{FF2B5EF4-FFF2-40B4-BE49-F238E27FC236}">
                <a16:creationId xmlns:a16="http://schemas.microsoft.com/office/drawing/2014/main" id="{FA6DB091-20AC-5104-015D-9AFBC66F4C9A}"/>
              </a:ext>
            </a:extLst>
          </p:cNvPr>
          <p:cNvSpPr/>
          <p:nvPr/>
        </p:nvSpPr>
        <p:spPr>
          <a:xfrm rot="-9324168" flipH="1">
            <a:off x="540856" y="353374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2" name="Google Shape;21352;p59">
            <a:extLst>
              <a:ext uri="{FF2B5EF4-FFF2-40B4-BE49-F238E27FC236}">
                <a16:creationId xmlns:a16="http://schemas.microsoft.com/office/drawing/2014/main" id="{35D0B042-E97B-C1FE-4EAA-C10EBF3FCCA9}"/>
              </a:ext>
            </a:extLst>
          </p:cNvPr>
          <p:cNvSpPr/>
          <p:nvPr/>
        </p:nvSpPr>
        <p:spPr>
          <a:xfrm rot="-6931166" flipH="1">
            <a:off x="4036297" y="4728512"/>
            <a:ext cx="149164" cy="14204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3" name="Google Shape;21353;p59">
            <a:extLst>
              <a:ext uri="{FF2B5EF4-FFF2-40B4-BE49-F238E27FC236}">
                <a16:creationId xmlns:a16="http://schemas.microsoft.com/office/drawing/2014/main" id="{74B70B78-77DF-4549-F20A-92696A503AE8}"/>
              </a:ext>
            </a:extLst>
          </p:cNvPr>
          <p:cNvSpPr/>
          <p:nvPr/>
        </p:nvSpPr>
        <p:spPr>
          <a:xfrm rot="-9324168" flipH="1">
            <a:off x="5452841" y="227599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4" name="Google Shape;21354;p59">
            <a:extLst>
              <a:ext uri="{FF2B5EF4-FFF2-40B4-BE49-F238E27FC236}">
                <a16:creationId xmlns:a16="http://schemas.microsoft.com/office/drawing/2014/main" id="{788A3AAA-0C08-2DA3-7637-FD7E8A5FCE4D}"/>
              </a:ext>
            </a:extLst>
          </p:cNvPr>
          <p:cNvSpPr/>
          <p:nvPr/>
        </p:nvSpPr>
        <p:spPr>
          <a:xfrm rot="-9324168" flipH="1">
            <a:off x="8453740" y="2405317"/>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5" name="Google Shape;21355;p59">
            <a:extLst>
              <a:ext uri="{FF2B5EF4-FFF2-40B4-BE49-F238E27FC236}">
                <a16:creationId xmlns:a16="http://schemas.microsoft.com/office/drawing/2014/main" id="{E67C90F8-FD3E-9632-F2A7-0C21E3DD39A6}"/>
              </a:ext>
            </a:extLst>
          </p:cNvPr>
          <p:cNvSpPr/>
          <p:nvPr/>
        </p:nvSpPr>
        <p:spPr>
          <a:xfrm rot="-3275189" flipH="1">
            <a:off x="7978627" y="4012465"/>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18;p43">
            <a:extLst>
              <a:ext uri="{FF2B5EF4-FFF2-40B4-BE49-F238E27FC236}">
                <a16:creationId xmlns:a16="http://schemas.microsoft.com/office/drawing/2014/main" id="{6123F2D7-ECF9-2BF8-1665-2D0D623F582C}"/>
              </a:ext>
            </a:extLst>
          </p:cNvPr>
          <p:cNvSpPr txBox="1">
            <a:spLocks/>
          </p:cNvSpPr>
          <p:nvPr/>
        </p:nvSpPr>
        <p:spPr>
          <a:xfrm>
            <a:off x="720000" y="57305"/>
            <a:ext cx="74435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US" sz="3000" dirty="0"/>
              <a:t>KPIs explained</a:t>
            </a:r>
          </a:p>
        </p:txBody>
      </p:sp>
      <p:sp>
        <p:nvSpPr>
          <p:cNvPr id="15" name="Google Shape;19126;p44">
            <a:extLst>
              <a:ext uri="{FF2B5EF4-FFF2-40B4-BE49-F238E27FC236}">
                <a16:creationId xmlns:a16="http://schemas.microsoft.com/office/drawing/2014/main" id="{12A44E8F-2409-E6AC-11CA-DC81F4D11C7E}"/>
              </a:ext>
            </a:extLst>
          </p:cNvPr>
          <p:cNvSpPr txBox="1">
            <a:spLocks/>
          </p:cNvSpPr>
          <p:nvPr/>
        </p:nvSpPr>
        <p:spPr>
          <a:xfrm>
            <a:off x="3886311" y="1290896"/>
            <a:ext cx="4780192" cy="975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kumimoji="0" lang="en-US" altLang="en-US" sz="1100" b="0" i="0" u="none" strike="noStrike" cap="none" normalizeH="0" baseline="0" dirty="0">
                <a:ln>
                  <a:noFill/>
                </a:ln>
                <a:solidFill>
                  <a:schemeClr val="tx1"/>
                </a:solidFill>
                <a:effectLst/>
                <a:latin typeface="Nunito" pitchFamily="2" charset="0"/>
              </a:rPr>
              <a:t>To assess the scoring performance in recent games, measured in Home Runs, and compare it to that of players from other teams.</a:t>
            </a:r>
          </a:p>
        </p:txBody>
      </p:sp>
      <p:grpSp>
        <p:nvGrpSpPr>
          <p:cNvPr id="20" name="Google Shape;21274;p59">
            <a:extLst>
              <a:ext uri="{FF2B5EF4-FFF2-40B4-BE49-F238E27FC236}">
                <a16:creationId xmlns:a16="http://schemas.microsoft.com/office/drawing/2014/main" id="{83F8D02F-B042-4F99-21E7-824C61C60C61}"/>
              </a:ext>
            </a:extLst>
          </p:cNvPr>
          <p:cNvGrpSpPr/>
          <p:nvPr/>
        </p:nvGrpSpPr>
        <p:grpSpPr>
          <a:xfrm>
            <a:off x="1158990" y="2723472"/>
            <a:ext cx="2316531" cy="1890068"/>
            <a:chOff x="990225" y="1260651"/>
            <a:chExt cx="3410334" cy="2774597"/>
          </a:xfrm>
        </p:grpSpPr>
        <p:sp>
          <p:nvSpPr>
            <p:cNvPr id="21" name="Google Shape;21275;p59">
              <a:extLst>
                <a:ext uri="{FF2B5EF4-FFF2-40B4-BE49-F238E27FC236}">
                  <a16:creationId xmlns:a16="http://schemas.microsoft.com/office/drawing/2014/main" id="{F21FA3DC-52B9-80C0-2C31-A01EBA03B46A}"/>
                </a:ext>
              </a:extLst>
            </p:cNvPr>
            <p:cNvSpPr/>
            <p:nvPr/>
          </p:nvSpPr>
          <p:spPr>
            <a:xfrm>
              <a:off x="2123801" y="3622106"/>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276;p59">
              <a:extLst>
                <a:ext uri="{FF2B5EF4-FFF2-40B4-BE49-F238E27FC236}">
                  <a16:creationId xmlns:a16="http://schemas.microsoft.com/office/drawing/2014/main" id="{E2F24582-1BC2-B19C-FD42-37223C644A38}"/>
                </a:ext>
              </a:extLst>
            </p:cNvPr>
            <p:cNvSpPr/>
            <p:nvPr/>
          </p:nvSpPr>
          <p:spPr>
            <a:xfrm>
              <a:off x="990237" y="1260651"/>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277;p59">
              <a:extLst>
                <a:ext uri="{FF2B5EF4-FFF2-40B4-BE49-F238E27FC236}">
                  <a16:creationId xmlns:a16="http://schemas.microsoft.com/office/drawing/2014/main" id="{8A76D14D-50CE-2325-8EBC-E1B6FA478565}"/>
                </a:ext>
              </a:extLst>
            </p:cNvPr>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9126;p44">
            <a:extLst>
              <a:ext uri="{FF2B5EF4-FFF2-40B4-BE49-F238E27FC236}">
                <a16:creationId xmlns:a16="http://schemas.microsoft.com/office/drawing/2014/main" id="{566BEA29-21FA-B176-4C34-7051E73318CA}"/>
              </a:ext>
            </a:extLst>
          </p:cNvPr>
          <p:cNvSpPr txBox="1">
            <a:spLocks/>
          </p:cNvSpPr>
          <p:nvPr/>
        </p:nvSpPr>
        <p:spPr>
          <a:xfrm>
            <a:off x="3892793" y="3330455"/>
            <a:ext cx="4780192" cy="724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kumimoji="0" lang="en-US" altLang="en-US" sz="1100" b="0" i="0" u="none" strike="noStrike" cap="none" normalizeH="0" baseline="0" dirty="0">
                <a:ln>
                  <a:noFill/>
                </a:ln>
                <a:solidFill>
                  <a:schemeClr val="tx1"/>
                </a:solidFill>
                <a:effectLst/>
                <a:latin typeface="Nunito" pitchFamily="2" charset="0"/>
              </a:rPr>
              <a:t>To monitor the rate of successfully stolen bases among players and identify individual trends, keeping the next season's goal in focus.</a:t>
            </a:r>
          </a:p>
        </p:txBody>
      </p:sp>
      <p:grpSp>
        <p:nvGrpSpPr>
          <p:cNvPr id="13" name="Google Shape;22476;p67">
            <a:extLst>
              <a:ext uri="{FF2B5EF4-FFF2-40B4-BE49-F238E27FC236}">
                <a16:creationId xmlns:a16="http://schemas.microsoft.com/office/drawing/2014/main" id="{45C95964-6426-D0CF-E225-06F597483F74}"/>
              </a:ext>
            </a:extLst>
          </p:cNvPr>
          <p:cNvGrpSpPr/>
          <p:nvPr/>
        </p:nvGrpSpPr>
        <p:grpSpPr>
          <a:xfrm>
            <a:off x="3980511" y="906122"/>
            <a:ext cx="417744" cy="408196"/>
            <a:chOff x="7174736" y="3003009"/>
            <a:chExt cx="417744" cy="408196"/>
          </a:xfrm>
        </p:grpSpPr>
        <p:sp>
          <p:nvSpPr>
            <p:cNvPr id="16" name="Google Shape;22477;p67">
              <a:extLst>
                <a:ext uri="{FF2B5EF4-FFF2-40B4-BE49-F238E27FC236}">
                  <a16:creationId xmlns:a16="http://schemas.microsoft.com/office/drawing/2014/main" id="{428DE196-2F63-EB1A-B76C-D6FBE7F2AD29}"/>
                </a:ext>
              </a:extLst>
            </p:cNvPr>
            <p:cNvSpPr/>
            <p:nvPr/>
          </p:nvSpPr>
          <p:spPr>
            <a:xfrm>
              <a:off x="7174736" y="3281644"/>
              <a:ext cx="132543" cy="129561"/>
            </a:xfrm>
            <a:custGeom>
              <a:avLst/>
              <a:gdLst/>
              <a:ahLst/>
              <a:cxnLst/>
              <a:rect l="l" t="t" r="r" b="b"/>
              <a:pathLst>
                <a:path w="3512" h="3433" extrusionOk="0">
                  <a:moveTo>
                    <a:pt x="3058" y="0"/>
                  </a:moveTo>
                  <a:lnTo>
                    <a:pt x="0" y="2990"/>
                  </a:lnTo>
                  <a:lnTo>
                    <a:pt x="227" y="3213"/>
                  </a:lnTo>
                  <a:lnTo>
                    <a:pt x="454" y="3433"/>
                  </a:lnTo>
                  <a:lnTo>
                    <a:pt x="3512" y="443"/>
                  </a:lnTo>
                  <a:lnTo>
                    <a:pt x="3285" y="223"/>
                  </a:lnTo>
                  <a:lnTo>
                    <a:pt x="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478;p67">
              <a:extLst>
                <a:ext uri="{FF2B5EF4-FFF2-40B4-BE49-F238E27FC236}">
                  <a16:creationId xmlns:a16="http://schemas.microsoft.com/office/drawing/2014/main" id="{2128B317-B6D9-8B79-C0D6-9A75DFF59E83}"/>
                </a:ext>
              </a:extLst>
            </p:cNvPr>
            <p:cNvSpPr/>
            <p:nvPr/>
          </p:nvSpPr>
          <p:spPr>
            <a:xfrm>
              <a:off x="7253310" y="3329423"/>
              <a:ext cx="78537" cy="76801"/>
            </a:xfrm>
            <a:custGeom>
              <a:avLst/>
              <a:gdLst/>
              <a:ahLst/>
              <a:cxnLst/>
              <a:rect l="l" t="t" r="r" b="b"/>
              <a:pathLst>
                <a:path w="2081" h="2035" extrusionOk="0">
                  <a:moveTo>
                    <a:pt x="1623" y="1"/>
                  </a:moveTo>
                  <a:lnTo>
                    <a:pt x="1" y="1585"/>
                  </a:lnTo>
                  <a:lnTo>
                    <a:pt x="458" y="2034"/>
                  </a:lnTo>
                  <a:lnTo>
                    <a:pt x="2080" y="447"/>
                  </a:lnTo>
                  <a:lnTo>
                    <a:pt x="16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479;p67">
              <a:extLst>
                <a:ext uri="{FF2B5EF4-FFF2-40B4-BE49-F238E27FC236}">
                  <a16:creationId xmlns:a16="http://schemas.microsoft.com/office/drawing/2014/main" id="{311D8EB1-1FEF-33B1-E763-8F51470849CF}"/>
                </a:ext>
              </a:extLst>
            </p:cNvPr>
            <p:cNvSpPr/>
            <p:nvPr/>
          </p:nvSpPr>
          <p:spPr>
            <a:xfrm>
              <a:off x="7179981" y="3258660"/>
              <a:ext cx="77367" cy="75782"/>
            </a:xfrm>
            <a:custGeom>
              <a:avLst/>
              <a:gdLst/>
              <a:ahLst/>
              <a:cxnLst/>
              <a:rect l="l" t="t" r="r" b="b"/>
              <a:pathLst>
                <a:path w="2050" h="2008" extrusionOk="0">
                  <a:moveTo>
                    <a:pt x="1592" y="1"/>
                  </a:moveTo>
                  <a:lnTo>
                    <a:pt x="1" y="1558"/>
                  </a:lnTo>
                  <a:lnTo>
                    <a:pt x="458" y="2008"/>
                  </a:lnTo>
                  <a:lnTo>
                    <a:pt x="2050" y="451"/>
                  </a:lnTo>
                  <a:lnTo>
                    <a:pt x="15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480;p67">
              <a:extLst>
                <a:ext uri="{FF2B5EF4-FFF2-40B4-BE49-F238E27FC236}">
                  <a16:creationId xmlns:a16="http://schemas.microsoft.com/office/drawing/2014/main" id="{38541BD9-9141-AEA9-E7BA-BC137C4FD557}"/>
                </a:ext>
              </a:extLst>
            </p:cNvPr>
            <p:cNvSpPr/>
            <p:nvPr/>
          </p:nvSpPr>
          <p:spPr>
            <a:xfrm>
              <a:off x="7274445" y="3003160"/>
              <a:ext cx="317469" cy="310600"/>
            </a:xfrm>
            <a:custGeom>
              <a:avLst/>
              <a:gdLst/>
              <a:ahLst/>
              <a:cxnLst/>
              <a:rect l="l" t="t" r="r" b="b"/>
              <a:pathLst>
                <a:path w="8412" h="8230" extrusionOk="0">
                  <a:moveTo>
                    <a:pt x="4057" y="1"/>
                  </a:moveTo>
                  <a:cubicBezTo>
                    <a:pt x="3036" y="31"/>
                    <a:pt x="2011" y="439"/>
                    <a:pt x="1225" y="1199"/>
                  </a:cubicBezTo>
                  <a:cubicBezTo>
                    <a:pt x="450" y="1966"/>
                    <a:pt x="34" y="2968"/>
                    <a:pt x="0" y="3970"/>
                  </a:cubicBezTo>
                  <a:lnTo>
                    <a:pt x="254" y="4299"/>
                  </a:lnTo>
                  <a:lnTo>
                    <a:pt x="27" y="4609"/>
                  </a:lnTo>
                  <a:cubicBezTo>
                    <a:pt x="136" y="5497"/>
                    <a:pt x="541" y="6351"/>
                    <a:pt x="1225" y="7032"/>
                  </a:cubicBezTo>
                  <a:cubicBezTo>
                    <a:pt x="1921" y="7704"/>
                    <a:pt x="2794" y="8098"/>
                    <a:pt x="3694" y="8203"/>
                  </a:cubicBezTo>
                  <a:lnTo>
                    <a:pt x="4026" y="7727"/>
                  </a:lnTo>
                  <a:lnTo>
                    <a:pt x="4355" y="8230"/>
                  </a:lnTo>
                  <a:cubicBezTo>
                    <a:pt x="5380" y="8196"/>
                    <a:pt x="6404" y="7791"/>
                    <a:pt x="7186" y="7032"/>
                  </a:cubicBezTo>
                  <a:cubicBezTo>
                    <a:pt x="7965" y="6264"/>
                    <a:pt x="8381" y="5262"/>
                    <a:pt x="8411" y="4261"/>
                  </a:cubicBezTo>
                  <a:lnTo>
                    <a:pt x="8037" y="3887"/>
                  </a:lnTo>
                  <a:lnTo>
                    <a:pt x="8385" y="3614"/>
                  </a:lnTo>
                  <a:cubicBezTo>
                    <a:pt x="8275" y="2734"/>
                    <a:pt x="7874" y="1875"/>
                    <a:pt x="7186" y="1199"/>
                  </a:cubicBezTo>
                  <a:cubicBezTo>
                    <a:pt x="6495" y="526"/>
                    <a:pt x="5618" y="133"/>
                    <a:pt x="4718" y="27"/>
                  </a:cubicBezTo>
                  <a:lnTo>
                    <a:pt x="4438" y="273"/>
                  </a:lnTo>
                  <a:lnTo>
                    <a:pt x="40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481;p67">
              <a:extLst>
                <a:ext uri="{FF2B5EF4-FFF2-40B4-BE49-F238E27FC236}">
                  <a16:creationId xmlns:a16="http://schemas.microsoft.com/office/drawing/2014/main" id="{4A14809C-6C53-F6CF-F592-46CAAF34D58D}"/>
                </a:ext>
              </a:extLst>
            </p:cNvPr>
            <p:cNvSpPr/>
            <p:nvPr/>
          </p:nvSpPr>
          <p:spPr>
            <a:xfrm>
              <a:off x="7326639" y="3329423"/>
              <a:ext cx="78537" cy="76801"/>
            </a:xfrm>
            <a:custGeom>
              <a:avLst/>
              <a:gdLst/>
              <a:ahLst/>
              <a:cxnLst/>
              <a:rect l="l" t="t" r="r" b="b"/>
              <a:pathLst>
                <a:path w="2081" h="2035" extrusionOk="0">
                  <a:moveTo>
                    <a:pt x="1623" y="1"/>
                  </a:moveTo>
                  <a:lnTo>
                    <a:pt x="1" y="1585"/>
                  </a:lnTo>
                  <a:lnTo>
                    <a:pt x="462" y="2034"/>
                  </a:lnTo>
                  <a:lnTo>
                    <a:pt x="2080" y="447"/>
                  </a:lnTo>
                  <a:lnTo>
                    <a:pt x="16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482;p67">
              <a:extLst>
                <a:ext uri="{FF2B5EF4-FFF2-40B4-BE49-F238E27FC236}">
                  <a16:creationId xmlns:a16="http://schemas.microsoft.com/office/drawing/2014/main" id="{D3C5E533-EE6A-D258-08D1-3ECA553C9CCB}"/>
                </a:ext>
              </a:extLst>
            </p:cNvPr>
            <p:cNvSpPr/>
            <p:nvPr/>
          </p:nvSpPr>
          <p:spPr>
            <a:xfrm>
              <a:off x="7179981" y="3185897"/>
              <a:ext cx="78537" cy="76801"/>
            </a:xfrm>
            <a:custGeom>
              <a:avLst/>
              <a:gdLst/>
              <a:ahLst/>
              <a:cxnLst/>
              <a:rect l="l" t="t" r="r" b="b"/>
              <a:pathLst>
                <a:path w="2081" h="2035" extrusionOk="0">
                  <a:moveTo>
                    <a:pt x="1619" y="1"/>
                  </a:moveTo>
                  <a:lnTo>
                    <a:pt x="1" y="1585"/>
                  </a:lnTo>
                  <a:lnTo>
                    <a:pt x="458" y="2035"/>
                  </a:lnTo>
                  <a:lnTo>
                    <a:pt x="2080" y="447"/>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483;p67">
              <a:extLst>
                <a:ext uri="{FF2B5EF4-FFF2-40B4-BE49-F238E27FC236}">
                  <a16:creationId xmlns:a16="http://schemas.microsoft.com/office/drawing/2014/main" id="{82AD291E-B433-D1DB-8ECB-96A96BBB2B6C}"/>
                </a:ext>
              </a:extLst>
            </p:cNvPr>
            <p:cNvSpPr/>
            <p:nvPr/>
          </p:nvSpPr>
          <p:spPr>
            <a:xfrm>
              <a:off x="7274030" y="3003009"/>
              <a:ext cx="189342" cy="184926"/>
            </a:xfrm>
            <a:custGeom>
              <a:avLst/>
              <a:gdLst/>
              <a:ahLst/>
              <a:cxnLst/>
              <a:rect l="l" t="t" r="r" b="b"/>
              <a:pathLst>
                <a:path w="5017" h="4900" extrusionOk="0">
                  <a:moveTo>
                    <a:pt x="4242" y="0"/>
                  </a:moveTo>
                  <a:cubicBezTo>
                    <a:pt x="4184" y="0"/>
                    <a:pt x="4126" y="2"/>
                    <a:pt x="4068" y="5"/>
                  </a:cubicBezTo>
                  <a:cubicBezTo>
                    <a:pt x="4132" y="371"/>
                    <a:pt x="4128" y="745"/>
                    <a:pt x="4064" y="1120"/>
                  </a:cubicBezTo>
                  <a:cubicBezTo>
                    <a:pt x="4064" y="1123"/>
                    <a:pt x="4060" y="1123"/>
                    <a:pt x="4060" y="1123"/>
                  </a:cubicBezTo>
                  <a:lnTo>
                    <a:pt x="3765" y="1048"/>
                  </a:lnTo>
                  <a:lnTo>
                    <a:pt x="3599" y="1660"/>
                  </a:lnTo>
                  <a:lnTo>
                    <a:pt x="3886" y="1736"/>
                  </a:lnTo>
                  <a:cubicBezTo>
                    <a:pt x="3822" y="1917"/>
                    <a:pt x="3739" y="2095"/>
                    <a:pt x="3640" y="2261"/>
                  </a:cubicBezTo>
                  <a:lnTo>
                    <a:pt x="3391" y="2091"/>
                  </a:lnTo>
                  <a:lnTo>
                    <a:pt x="3020" y="2609"/>
                  </a:lnTo>
                  <a:lnTo>
                    <a:pt x="3270" y="2783"/>
                  </a:lnTo>
                  <a:cubicBezTo>
                    <a:pt x="3206" y="2859"/>
                    <a:pt x="3141" y="2927"/>
                    <a:pt x="3070" y="2998"/>
                  </a:cubicBezTo>
                  <a:cubicBezTo>
                    <a:pt x="3002" y="3066"/>
                    <a:pt x="2930" y="3131"/>
                    <a:pt x="2850" y="3191"/>
                  </a:cubicBezTo>
                  <a:lnTo>
                    <a:pt x="2676" y="2949"/>
                  </a:lnTo>
                  <a:lnTo>
                    <a:pt x="2143" y="3312"/>
                  </a:lnTo>
                  <a:lnTo>
                    <a:pt x="2321" y="3554"/>
                  </a:lnTo>
                  <a:lnTo>
                    <a:pt x="2317" y="3554"/>
                  </a:lnTo>
                  <a:cubicBezTo>
                    <a:pt x="2143" y="3656"/>
                    <a:pt x="1962" y="3739"/>
                    <a:pt x="1781" y="3796"/>
                  </a:cubicBezTo>
                  <a:lnTo>
                    <a:pt x="1705" y="3512"/>
                  </a:lnTo>
                  <a:lnTo>
                    <a:pt x="1077" y="3675"/>
                  </a:lnTo>
                  <a:lnTo>
                    <a:pt x="1157" y="3966"/>
                  </a:lnTo>
                  <a:lnTo>
                    <a:pt x="1153" y="3966"/>
                  </a:lnTo>
                  <a:cubicBezTo>
                    <a:pt x="958" y="3999"/>
                    <a:pt x="762" y="4015"/>
                    <a:pt x="566" y="4015"/>
                  </a:cubicBezTo>
                  <a:cubicBezTo>
                    <a:pt x="381" y="4015"/>
                    <a:pt x="196" y="4001"/>
                    <a:pt x="11" y="3974"/>
                  </a:cubicBezTo>
                  <a:lnTo>
                    <a:pt x="11" y="3974"/>
                  </a:lnTo>
                  <a:cubicBezTo>
                    <a:pt x="0" y="4189"/>
                    <a:pt x="11" y="4405"/>
                    <a:pt x="38" y="4613"/>
                  </a:cubicBezTo>
                  <a:cubicBezTo>
                    <a:pt x="208" y="4631"/>
                    <a:pt x="374" y="4647"/>
                    <a:pt x="544" y="4647"/>
                  </a:cubicBezTo>
                  <a:cubicBezTo>
                    <a:pt x="801" y="4647"/>
                    <a:pt x="1070" y="4620"/>
                    <a:pt x="1319" y="4575"/>
                  </a:cubicBezTo>
                  <a:lnTo>
                    <a:pt x="1323" y="4575"/>
                  </a:lnTo>
                  <a:lnTo>
                    <a:pt x="1414" y="4900"/>
                  </a:lnTo>
                  <a:lnTo>
                    <a:pt x="2038" y="4737"/>
                  </a:lnTo>
                  <a:lnTo>
                    <a:pt x="1951" y="4412"/>
                  </a:lnTo>
                  <a:cubicBezTo>
                    <a:pt x="2208" y="4329"/>
                    <a:pt x="2453" y="4216"/>
                    <a:pt x="2692" y="4076"/>
                  </a:cubicBezTo>
                  <a:lnTo>
                    <a:pt x="2888" y="4348"/>
                  </a:lnTo>
                  <a:lnTo>
                    <a:pt x="3421" y="3985"/>
                  </a:lnTo>
                  <a:lnTo>
                    <a:pt x="3225" y="3713"/>
                  </a:lnTo>
                  <a:cubicBezTo>
                    <a:pt x="3330" y="3630"/>
                    <a:pt x="3432" y="3543"/>
                    <a:pt x="3531" y="3448"/>
                  </a:cubicBezTo>
                  <a:cubicBezTo>
                    <a:pt x="3629" y="3354"/>
                    <a:pt x="3720" y="3252"/>
                    <a:pt x="3807" y="3150"/>
                  </a:cubicBezTo>
                  <a:lnTo>
                    <a:pt x="4083" y="3339"/>
                  </a:lnTo>
                  <a:lnTo>
                    <a:pt x="4453" y="2817"/>
                  </a:lnTo>
                  <a:lnTo>
                    <a:pt x="4173" y="2628"/>
                  </a:lnTo>
                  <a:cubicBezTo>
                    <a:pt x="4317" y="2394"/>
                    <a:pt x="4430" y="2152"/>
                    <a:pt x="4517" y="1898"/>
                  </a:cubicBezTo>
                  <a:lnTo>
                    <a:pt x="4850" y="1989"/>
                  </a:lnTo>
                  <a:lnTo>
                    <a:pt x="5016" y="1377"/>
                  </a:lnTo>
                  <a:lnTo>
                    <a:pt x="4691" y="1290"/>
                  </a:lnTo>
                  <a:cubicBezTo>
                    <a:pt x="4691" y="1286"/>
                    <a:pt x="4691" y="1286"/>
                    <a:pt x="4691" y="1286"/>
                  </a:cubicBezTo>
                  <a:cubicBezTo>
                    <a:pt x="4767" y="874"/>
                    <a:pt x="4782" y="447"/>
                    <a:pt x="4729" y="31"/>
                  </a:cubicBezTo>
                  <a:cubicBezTo>
                    <a:pt x="4567" y="11"/>
                    <a:pt x="4405" y="0"/>
                    <a:pt x="42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484;p67">
              <a:extLst>
                <a:ext uri="{FF2B5EF4-FFF2-40B4-BE49-F238E27FC236}">
                  <a16:creationId xmlns:a16="http://schemas.microsoft.com/office/drawing/2014/main" id="{E3EE1D5B-3C09-7340-4F7A-5488E0D8CD6B}"/>
                </a:ext>
              </a:extLst>
            </p:cNvPr>
            <p:cNvSpPr/>
            <p:nvPr/>
          </p:nvSpPr>
          <p:spPr>
            <a:xfrm>
              <a:off x="7402987" y="3128835"/>
              <a:ext cx="189493" cy="185077"/>
            </a:xfrm>
            <a:custGeom>
              <a:avLst/>
              <a:gdLst/>
              <a:ahLst/>
              <a:cxnLst/>
              <a:rect l="l" t="t" r="r" b="b"/>
              <a:pathLst>
                <a:path w="5021" h="4904" extrusionOk="0">
                  <a:moveTo>
                    <a:pt x="3607" y="1"/>
                  </a:moveTo>
                  <a:lnTo>
                    <a:pt x="2979" y="167"/>
                  </a:lnTo>
                  <a:lnTo>
                    <a:pt x="3066" y="488"/>
                  </a:lnTo>
                  <a:cubicBezTo>
                    <a:pt x="2809" y="575"/>
                    <a:pt x="2559" y="689"/>
                    <a:pt x="2325" y="829"/>
                  </a:cubicBezTo>
                  <a:lnTo>
                    <a:pt x="2129" y="553"/>
                  </a:lnTo>
                  <a:lnTo>
                    <a:pt x="1599" y="919"/>
                  </a:lnTo>
                  <a:lnTo>
                    <a:pt x="1792" y="1184"/>
                  </a:lnTo>
                  <a:cubicBezTo>
                    <a:pt x="1686" y="1275"/>
                    <a:pt x="1584" y="1362"/>
                    <a:pt x="1486" y="1456"/>
                  </a:cubicBezTo>
                  <a:cubicBezTo>
                    <a:pt x="1391" y="1551"/>
                    <a:pt x="1301" y="1653"/>
                    <a:pt x="1210" y="1755"/>
                  </a:cubicBezTo>
                  <a:lnTo>
                    <a:pt x="938" y="1566"/>
                  </a:lnTo>
                  <a:lnTo>
                    <a:pt x="564" y="2084"/>
                  </a:lnTo>
                  <a:lnTo>
                    <a:pt x="843" y="2276"/>
                  </a:lnTo>
                  <a:cubicBezTo>
                    <a:pt x="703" y="2503"/>
                    <a:pt x="586" y="2749"/>
                    <a:pt x="496" y="3002"/>
                  </a:cubicBezTo>
                  <a:lnTo>
                    <a:pt x="170" y="2915"/>
                  </a:lnTo>
                  <a:lnTo>
                    <a:pt x="0" y="3528"/>
                  </a:lnTo>
                  <a:lnTo>
                    <a:pt x="329" y="3615"/>
                  </a:lnTo>
                  <a:cubicBezTo>
                    <a:pt x="329" y="3615"/>
                    <a:pt x="329" y="3618"/>
                    <a:pt x="329" y="3618"/>
                  </a:cubicBezTo>
                  <a:cubicBezTo>
                    <a:pt x="250" y="4030"/>
                    <a:pt x="238" y="4454"/>
                    <a:pt x="288" y="4873"/>
                  </a:cubicBezTo>
                  <a:cubicBezTo>
                    <a:pt x="458" y="4892"/>
                    <a:pt x="632" y="4904"/>
                    <a:pt x="802" y="4904"/>
                  </a:cubicBezTo>
                  <a:cubicBezTo>
                    <a:pt x="851" y="4904"/>
                    <a:pt x="896" y="4904"/>
                    <a:pt x="949" y="4900"/>
                  </a:cubicBezTo>
                  <a:cubicBezTo>
                    <a:pt x="885" y="4526"/>
                    <a:pt x="892" y="4151"/>
                    <a:pt x="957" y="3785"/>
                  </a:cubicBezTo>
                  <a:cubicBezTo>
                    <a:pt x="957" y="3781"/>
                    <a:pt x="957" y="3781"/>
                    <a:pt x="957" y="3777"/>
                  </a:cubicBezTo>
                  <a:lnTo>
                    <a:pt x="1252" y="3857"/>
                  </a:lnTo>
                  <a:lnTo>
                    <a:pt x="1422" y="3244"/>
                  </a:lnTo>
                  <a:lnTo>
                    <a:pt x="1127" y="3169"/>
                  </a:lnTo>
                  <a:cubicBezTo>
                    <a:pt x="1191" y="2983"/>
                    <a:pt x="1274" y="2806"/>
                    <a:pt x="1376" y="2643"/>
                  </a:cubicBezTo>
                  <a:lnTo>
                    <a:pt x="1626" y="2813"/>
                  </a:lnTo>
                  <a:lnTo>
                    <a:pt x="1996" y="2292"/>
                  </a:lnTo>
                  <a:lnTo>
                    <a:pt x="1747" y="2121"/>
                  </a:lnTo>
                  <a:cubicBezTo>
                    <a:pt x="1811" y="2046"/>
                    <a:pt x="1875" y="1978"/>
                    <a:pt x="1947" y="1906"/>
                  </a:cubicBezTo>
                  <a:cubicBezTo>
                    <a:pt x="2019" y="1838"/>
                    <a:pt x="2091" y="1774"/>
                    <a:pt x="2166" y="1709"/>
                  </a:cubicBezTo>
                  <a:lnTo>
                    <a:pt x="2344" y="1955"/>
                  </a:lnTo>
                  <a:lnTo>
                    <a:pt x="2873" y="1592"/>
                  </a:lnTo>
                  <a:lnTo>
                    <a:pt x="2699" y="1350"/>
                  </a:lnTo>
                  <a:cubicBezTo>
                    <a:pt x="2869" y="1248"/>
                    <a:pt x="3047" y="1165"/>
                    <a:pt x="3236" y="1101"/>
                  </a:cubicBezTo>
                  <a:lnTo>
                    <a:pt x="3316" y="1392"/>
                  </a:lnTo>
                  <a:lnTo>
                    <a:pt x="3939" y="1226"/>
                  </a:lnTo>
                  <a:lnTo>
                    <a:pt x="3860" y="938"/>
                  </a:lnTo>
                  <a:lnTo>
                    <a:pt x="3867" y="938"/>
                  </a:lnTo>
                  <a:cubicBezTo>
                    <a:pt x="4066" y="904"/>
                    <a:pt x="4266" y="886"/>
                    <a:pt x="4467" y="886"/>
                  </a:cubicBezTo>
                  <a:cubicBezTo>
                    <a:pt x="4646" y="886"/>
                    <a:pt x="4826" y="900"/>
                    <a:pt x="5005" y="931"/>
                  </a:cubicBezTo>
                  <a:cubicBezTo>
                    <a:pt x="5020" y="715"/>
                    <a:pt x="5005" y="500"/>
                    <a:pt x="4979" y="284"/>
                  </a:cubicBezTo>
                  <a:cubicBezTo>
                    <a:pt x="4807" y="265"/>
                    <a:pt x="4635" y="255"/>
                    <a:pt x="4462" y="255"/>
                  </a:cubicBezTo>
                  <a:cubicBezTo>
                    <a:pt x="4205" y="255"/>
                    <a:pt x="3949" y="277"/>
                    <a:pt x="3697" y="322"/>
                  </a:cubicBezTo>
                  <a:lnTo>
                    <a:pt x="3694" y="322"/>
                  </a:lnTo>
                  <a:lnTo>
                    <a:pt x="36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9580;p48">
            <a:extLst>
              <a:ext uri="{FF2B5EF4-FFF2-40B4-BE49-F238E27FC236}">
                <a16:creationId xmlns:a16="http://schemas.microsoft.com/office/drawing/2014/main" id="{F1B7750A-E0D2-0920-CA35-778B94417239}"/>
              </a:ext>
            </a:extLst>
          </p:cNvPr>
          <p:cNvSpPr txBox="1">
            <a:spLocks/>
          </p:cNvSpPr>
          <p:nvPr/>
        </p:nvSpPr>
        <p:spPr>
          <a:xfrm>
            <a:off x="4622634" y="865866"/>
            <a:ext cx="4550549" cy="360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CA" b="1" i="1" dirty="0"/>
              <a:t>3. Home Runs /Game</a:t>
            </a:r>
            <a:endParaRPr lang="en-CA" dirty="0"/>
          </a:p>
        </p:txBody>
      </p:sp>
      <p:grpSp>
        <p:nvGrpSpPr>
          <p:cNvPr id="32" name="Google Shape;22344;p67">
            <a:extLst>
              <a:ext uri="{FF2B5EF4-FFF2-40B4-BE49-F238E27FC236}">
                <a16:creationId xmlns:a16="http://schemas.microsoft.com/office/drawing/2014/main" id="{B633F4AD-BC3E-19BA-1513-E991417BFDB3}"/>
              </a:ext>
            </a:extLst>
          </p:cNvPr>
          <p:cNvGrpSpPr>
            <a:grpSpLocks noChangeAspect="1"/>
          </p:cNvGrpSpPr>
          <p:nvPr/>
        </p:nvGrpSpPr>
        <p:grpSpPr>
          <a:xfrm>
            <a:off x="4014656" y="2925122"/>
            <a:ext cx="527276" cy="375079"/>
            <a:chOff x="6550705" y="2431663"/>
            <a:chExt cx="414914" cy="408196"/>
          </a:xfrm>
        </p:grpSpPr>
        <p:sp>
          <p:nvSpPr>
            <p:cNvPr id="33" name="Google Shape;22345;p67">
              <a:extLst>
                <a:ext uri="{FF2B5EF4-FFF2-40B4-BE49-F238E27FC236}">
                  <a16:creationId xmlns:a16="http://schemas.microsoft.com/office/drawing/2014/main" id="{CAAEBECA-53BD-47AA-0E4F-6F2722082528}"/>
                </a:ext>
              </a:extLst>
            </p:cNvPr>
            <p:cNvSpPr/>
            <p:nvPr/>
          </p:nvSpPr>
          <p:spPr>
            <a:xfrm>
              <a:off x="6550705" y="2431663"/>
              <a:ext cx="414914" cy="408196"/>
            </a:xfrm>
            <a:custGeom>
              <a:avLst/>
              <a:gdLst/>
              <a:ahLst/>
              <a:cxnLst/>
              <a:rect l="l" t="t" r="r" b="b"/>
              <a:pathLst>
                <a:path w="10994" h="10816" extrusionOk="0">
                  <a:moveTo>
                    <a:pt x="1" y="0"/>
                  </a:moveTo>
                  <a:lnTo>
                    <a:pt x="1" y="7470"/>
                  </a:lnTo>
                  <a:lnTo>
                    <a:pt x="5497" y="10815"/>
                  </a:lnTo>
                  <a:lnTo>
                    <a:pt x="10993" y="7470"/>
                  </a:lnTo>
                  <a:lnTo>
                    <a:pt x="10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346;p67">
              <a:extLst>
                <a:ext uri="{FF2B5EF4-FFF2-40B4-BE49-F238E27FC236}">
                  <a16:creationId xmlns:a16="http://schemas.microsoft.com/office/drawing/2014/main" id="{5CB615B9-9BD5-97BA-A11D-658B35F711D6}"/>
                </a:ext>
              </a:extLst>
            </p:cNvPr>
            <p:cNvSpPr/>
            <p:nvPr/>
          </p:nvSpPr>
          <p:spPr>
            <a:xfrm>
              <a:off x="6600484" y="2481027"/>
              <a:ext cx="316337" cy="303052"/>
            </a:xfrm>
            <a:custGeom>
              <a:avLst/>
              <a:gdLst/>
              <a:ahLst/>
              <a:cxnLst/>
              <a:rect l="l" t="t" r="r" b="b"/>
              <a:pathLst>
                <a:path w="8382" h="8030" extrusionOk="0">
                  <a:moveTo>
                    <a:pt x="1" y="0"/>
                  </a:moveTo>
                  <a:lnTo>
                    <a:pt x="1" y="5466"/>
                  </a:lnTo>
                  <a:lnTo>
                    <a:pt x="4189" y="8029"/>
                  </a:lnTo>
                  <a:lnTo>
                    <a:pt x="8382" y="5466"/>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9580;p48">
            <a:extLst>
              <a:ext uri="{FF2B5EF4-FFF2-40B4-BE49-F238E27FC236}">
                <a16:creationId xmlns:a16="http://schemas.microsoft.com/office/drawing/2014/main" id="{BABFBBB9-A763-B7A5-BD1E-7264F5A2D5FB}"/>
              </a:ext>
            </a:extLst>
          </p:cNvPr>
          <p:cNvSpPr txBox="1">
            <a:spLocks/>
          </p:cNvSpPr>
          <p:nvPr/>
        </p:nvSpPr>
        <p:spPr>
          <a:xfrm>
            <a:off x="4675278" y="2895645"/>
            <a:ext cx="4550549" cy="360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CA" b="1" i="1" dirty="0"/>
              <a:t>4. Stolen Bases Success Rate</a:t>
            </a:r>
            <a:endParaRPr lang="en-CA" dirty="0"/>
          </a:p>
        </p:txBody>
      </p:sp>
      <p:pic>
        <p:nvPicPr>
          <p:cNvPr id="7" name="Picture 6">
            <a:extLst>
              <a:ext uri="{FF2B5EF4-FFF2-40B4-BE49-F238E27FC236}">
                <a16:creationId xmlns:a16="http://schemas.microsoft.com/office/drawing/2014/main" id="{388123C2-66D9-E6F9-87D4-47FCF3E42DEF}"/>
              </a:ext>
            </a:extLst>
          </p:cNvPr>
          <p:cNvPicPr>
            <a:picLocks noChangeAspect="1"/>
          </p:cNvPicPr>
          <p:nvPr/>
        </p:nvPicPr>
        <p:blipFill>
          <a:blip r:embed="rId3"/>
          <a:stretch>
            <a:fillRect/>
          </a:stretch>
        </p:blipFill>
        <p:spPr>
          <a:xfrm>
            <a:off x="1621754" y="752485"/>
            <a:ext cx="1343623" cy="708215"/>
          </a:xfrm>
          <a:prstGeom prst="rect">
            <a:avLst/>
          </a:prstGeom>
        </p:spPr>
      </p:pic>
      <p:pic>
        <p:nvPicPr>
          <p:cNvPr id="10" name="Picture 9">
            <a:extLst>
              <a:ext uri="{FF2B5EF4-FFF2-40B4-BE49-F238E27FC236}">
                <a16:creationId xmlns:a16="http://schemas.microsoft.com/office/drawing/2014/main" id="{633C07CF-D448-36C2-C09E-A83243752F9A}"/>
              </a:ext>
            </a:extLst>
          </p:cNvPr>
          <p:cNvPicPr>
            <a:picLocks noChangeAspect="1"/>
          </p:cNvPicPr>
          <p:nvPr/>
        </p:nvPicPr>
        <p:blipFill>
          <a:blip r:embed="rId4"/>
          <a:stretch>
            <a:fillRect/>
          </a:stretch>
        </p:blipFill>
        <p:spPr>
          <a:xfrm>
            <a:off x="1590938" y="1538637"/>
            <a:ext cx="1416794" cy="678286"/>
          </a:xfrm>
          <a:prstGeom prst="rect">
            <a:avLst/>
          </a:prstGeom>
        </p:spPr>
      </p:pic>
      <p:pic>
        <p:nvPicPr>
          <p:cNvPr id="4" name="Picture 3">
            <a:extLst>
              <a:ext uri="{FF2B5EF4-FFF2-40B4-BE49-F238E27FC236}">
                <a16:creationId xmlns:a16="http://schemas.microsoft.com/office/drawing/2014/main" id="{F4AD8A07-88BE-B2C0-1704-736B3F093F3F}"/>
              </a:ext>
            </a:extLst>
          </p:cNvPr>
          <p:cNvPicPr>
            <a:picLocks noChangeAspect="1"/>
          </p:cNvPicPr>
          <p:nvPr/>
        </p:nvPicPr>
        <p:blipFill>
          <a:blip r:embed="rId5"/>
          <a:stretch>
            <a:fillRect/>
          </a:stretch>
        </p:blipFill>
        <p:spPr>
          <a:xfrm>
            <a:off x="1621754" y="3125240"/>
            <a:ext cx="1405347" cy="803932"/>
          </a:xfrm>
          <a:prstGeom prst="rect">
            <a:avLst/>
          </a:prstGeom>
        </p:spPr>
      </p:pic>
    </p:spTree>
    <p:extLst>
      <p:ext uri="{BB962C8B-B14F-4D97-AF65-F5344CB8AC3E}">
        <p14:creationId xmlns:p14="http://schemas.microsoft.com/office/powerpoint/2010/main" val="357691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72">
          <a:extLst>
            <a:ext uri="{FF2B5EF4-FFF2-40B4-BE49-F238E27FC236}">
              <a16:creationId xmlns:a16="http://schemas.microsoft.com/office/drawing/2014/main" id="{FB55258C-47CF-218F-88C4-7446698AE2D0}"/>
            </a:ext>
          </a:extLst>
        </p:cNvPr>
        <p:cNvGrpSpPr/>
        <p:nvPr/>
      </p:nvGrpSpPr>
      <p:grpSpPr>
        <a:xfrm>
          <a:off x="0" y="0"/>
          <a:ext cx="0" cy="0"/>
          <a:chOff x="0" y="0"/>
          <a:chExt cx="0" cy="0"/>
        </a:xfrm>
      </p:grpSpPr>
      <p:sp>
        <p:nvSpPr>
          <p:cNvPr id="5" name="Google Shape;19126;p44">
            <a:extLst>
              <a:ext uri="{FF2B5EF4-FFF2-40B4-BE49-F238E27FC236}">
                <a16:creationId xmlns:a16="http://schemas.microsoft.com/office/drawing/2014/main" id="{795BC1B4-B841-60F6-45FC-97A2CF046488}"/>
              </a:ext>
            </a:extLst>
          </p:cNvPr>
          <p:cNvSpPr txBox="1">
            <a:spLocks/>
          </p:cNvSpPr>
          <p:nvPr/>
        </p:nvSpPr>
        <p:spPr>
          <a:xfrm>
            <a:off x="3886311" y="2249539"/>
            <a:ext cx="4780192" cy="975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kumimoji="0" lang="en-US" altLang="en-US" sz="1100" b="0" i="0" u="none" strike="noStrike" cap="none" normalizeH="0" baseline="0" dirty="0">
                <a:ln>
                  <a:noFill/>
                </a:ln>
                <a:solidFill>
                  <a:schemeClr val="tx1"/>
                </a:solidFill>
                <a:effectLst/>
                <a:latin typeface="Nunito" pitchFamily="2" charset="0"/>
              </a:rPr>
              <a:t>To track players who contribute valuable power while managing their strikeouts, as well as those who fail to compensate.</a:t>
            </a:r>
          </a:p>
        </p:txBody>
      </p:sp>
      <p:grpSp>
        <p:nvGrpSpPr>
          <p:cNvPr id="21274" name="Google Shape;21274;p59">
            <a:extLst>
              <a:ext uri="{FF2B5EF4-FFF2-40B4-BE49-F238E27FC236}">
                <a16:creationId xmlns:a16="http://schemas.microsoft.com/office/drawing/2014/main" id="{621DDB4A-7499-4BB5-4032-FEEC98A9AC20}"/>
              </a:ext>
            </a:extLst>
          </p:cNvPr>
          <p:cNvGrpSpPr/>
          <p:nvPr/>
        </p:nvGrpSpPr>
        <p:grpSpPr>
          <a:xfrm>
            <a:off x="1152508" y="1642557"/>
            <a:ext cx="2316531" cy="1890068"/>
            <a:chOff x="990225" y="1260651"/>
            <a:chExt cx="3410334" cy="2774597"/>
          </a:xfrm>
        </p:grpSpPr>
        <p:sp>
          <p:nvSpPr>
            <p:cNvPr id="21275" name="Google Shape;21275;p59">
              <a:extLst>
                <a:ext uri="{FF2B5EF4-FFF2-40B4-BE49-F238E27FC236}">
                  <a16:creationId xmlns:a16="http://schemas.microsoft.com/office/drawing/2014/main" id="{5A77B1E4-6179-D0C1-C044-85511937DD88}"/>
                </a:ext>
              </a:extLst>
            </p:cNvPr>
            <p:cNvSpPr/>
            <p:nvPr/>
          </p:nvSpPr>
          <p:spPr>
            <a:xfrm>
              <a:off x="2123801" y="3622106"/>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6" name="Google Shape;21276;p59">
              <a:extLst>
                <a:ext uri="{FF2B5EF4-FFF2-40B4-BE49-F238E27FC236}">
                  <a16:creationId xmlns:a16="http://schemas.microsoft.com/office/drawing/2014/main" id="{A2ED1899-7736-6BBE-47B0-9EC899E0FB53}"/>
                </a:ext>
              </a:extLst>
            </p:cNvPr>
            <p:cNvSpPr/>
            <p:nvPr/>
          </p:nvSpPr>
          <p:spPr>
            <a:xfrm>
              <a:off x="990237" y="1260651"/>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7" name="Google Shape;21277;p59">
              <a:extLst>
                <a:ext uri="{FF2B5EF4-FFF2-40B4-BE49-F238E27FC236}">
                  <a16:creationId xmlns:a16="http://schemas.microsoft.com/office/drawing/2014/main" id="{53971B48-943C-29E8-A1B3-5AE63824E092}"/>
                </a:ext>
              </a:extLst>
            </p:cNvPr>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9" name="Google Shape;21349;p59">
            <a:extLst>
              <a:ext uri="{FF2B5EF4-FFF2-40B4-BE49-F238E27FC236}">
                <a16:creationId xmlns:a16="http://schemas.microsoft.com/office/drawing/2014/main" id="{A68C5DAE-D69E-970E-1914-D3C452C526BF}"/>
              </a:ext>
            </a:extLst>
          </p:cNvPr>
          <p:cNvSpPr/>
          <p:nvPr/>
        </p:nvSpPr>
        <p:spPr>
          <a:xfrm rot="7658197" flipH="1">
            <a:off x="7418124" y="461605"/>
            <a:ext cx="149229" cy="14198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0" name="Google Shape;21350;p59">
            <a:extLst>
              <a:ext uri="{FF2B5EF4-FFF2-40B4-BE49-F238E27FC236}">
                <a16:creationId xmlns:a16="http://schemas.microsoft.com/office/drawing/2014/main" id="{78284729-38CB-C130-2089-98DCAE0DDB9A}"/>
              </a:ext>
            </a:extLst>
          </p:cNvPr>
          <p:cNvSpPr/>
          <p:nvPr/>
        </p:nvSpPr>
        <p:spPr>
          <a:xfrm rot="-3275189" flipH="1">
            <a:off x="692039" y="662779"/>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1" name="Google Shape;21351;p59">
            <a:extLst>
              <a:ext uri="{FF2B5EF4-FFF2-40B4-BE49-F238E27FC236}">
                <a16:creationId xmlns:a16="http://schemas.microsoft.com/office/drawing/2014/main" id="{DCF84432-16A4-F497-F1B0-1BB577C79265}"/>
              </a:ext>
            </a:extLst>
          </p:cNvPr>
          <p:cNvSpPr/>
          <p:nvPr/>
        </p:nvSpPr>
        <p:spPr>
          <a:xfrm rot="-9324168" flipH="1">
            <a:off x="540856" y="353374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2" name="Google Shape;21352;p59">
            <a:extLst>
              <a:ext uri="{FF2B5EF4-FFF2-40B4-BE49-F238E27FC236}">
                <a16:creationId xmlns:a16="http://schemas.microsoft.com/office/drawing/2014/main" id="{02DA91A4-770B-D9A1-DFBE-D1019875D887}"/>
              </a:ext>
            </a:extLst>
          </p:cNvPr>
          <p:cNvSpPr/>
          <p:nvPr/>
        </p:nvSpPr>
        <p:spPr>
          <a:xfrm rot="-6931166" flipH="1">
            <a:off x="4036297" y="4728512"/>
            <a:ext cx="149164" cy="14204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3" name="Google Shape;21353;p59">
            <a:extLst>
              <a:ext uri="{FF2B5EF4-FFF2-40B4-BE49-F238E27FC236}">
                <a16:creationId xmlns:a16="http://schemas.microsoft.com/office/drawing/2014/main" id="{E53206F4-D6D0-02A4-080F-EA86C2D1A68B}"/>
              </a:ext>
            </a:extLst>
          </p:cNvPr>
          <p:cNvSpPr/>
          <p:nvPr/>
        </p:nvSpPr>
        <p:spPr>
          <a:xfrm rot="-9324168" flipH="1">
            <a:off x="5253738" y="1086290"/>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4" name="Google Shape;21354;p59">
            <a:extLst>
              <a:ext uri="{FF2B5EF4-FFF2-40B4-BE49-F238E27FC236}">
                <a16:creationId xmlns:a16="http://schemas.microsoft.com/office/drawing/2014/main" id="{442513E9-7782-CA67-AC02-12EAD5447BFB}"/>
              </a:ext>
            </a:extLst>
          </p:cNvPr>
          <p:cNvSpPr/>
          <p:nvPr/>
        </p:nvSpPr>
        <p:spPr>
          <a:xfrm rot="-9324168" flipH="1">
            <a:off x="8453740" y="2405317"/>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5" name="Google Shape;21355;p59">
            <a:extLst>
              <a:ext uri="{FF2B5EF4-FFF2-40B4-BE49-F238E27FC236}">
                <a16:creationId xmlns:a16="http://schemas.microsoft.com/office/drawing/2014/main" id="{934C0CBD-E630-C791-0769-D83D0BE244D2}"/>
              </a:ext>
            </a:extLst>
          </p:cNvPr>
          <p:cNvSpPr/>
          <p:nvPr/>
        </p:nvSpPr>
        <p:spPr>
          <a:xfrm rot="-3275189" flipH="1">
            <a:off x="7978627" y="4012465"/>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18;p43">
            <a:extLst>
              <a:ext uri="{FF2B5EF4-FFF2-40B4-BE49-F238E27FC236}">
                <a16:creationId xmlns:a16="http://schemas.microsoft.com/office/drawing/2014/main" id="{C65DA171-BEC9-B917-7AC9-23197C70B10A}"/>
              </a:ext>
            </a:extLst>
          </p:cNvPr>
          <p:cNvSpPr txBox="1">
            <a:spLocks/>
          </p:cNvSpPr>
          <p:nvPr/>
        </p:nvSpPr>
        <p:spPr>
          <a:xfrm>
            <a:off x="720000" y="57305"/>
            <a:ext cx="744356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US" sz="3000" dirty="0"/>
              <a:t>KPIs explained</a:t>
            </a:r>
          </a:p>
        </p:txBody>
      </p:sp>
      <p:grpSp>
        <p:nvGrpSpPr>
          <p:cNvPr id="28" name="Google Shape;22656;p67">
            <a:extLst>
              <a:ext uri="{FF2B5EF4-FFF2-40B4-BE49-F238E27FC236}">
                <a16:creationId xmlns:a16="http://schemas.microsoft.com/office/drawing/2014/main" id="{649268B1-58A1-E90F-A7B9-9EF4EB8BDC3F}"/>
              </a:ext>
            </a:extLst>
          </p:cNvPr>
          <p:cNvGrpSpPr/>
          <p:nvPr/>
        </p:nvGrpSpPr>
        <p:grpSpPr>
          <a:xfrm>
            <a:off x="3981494" y="1875548"/>
            <a:ext cx="417442" cy="356945"/>
            <a:chOff x="7174736" y="4171440"/>
            <a:chExt cx="417442" cy="356945"/>
          </a:xfrm>
        </p:grpSpPr>
        <p:sp>
          <p:nvSpPr>
            <p:cNvPr id="29" name="Google Shape;22657;p67">
              <a:extLst>
                <a:ext uri="{FF2B5EF4-FFF2-40B4-BE49-F238E27FC236}">
                  <a16:creationId xmlns:a16="http://schemas.microsoft.com/office/drawing/2014/main" id="{DFBBE096-22C4-ED35-6C73-71F3C3843C03}"/>
                </a:ext>
              </a:extLst>
            </p:cNvPr>
            <p:cNvSpPr/>
            <p:nvPr/>
          </p:nvSpPr>
          <p:spPr>
            <a:xfrm>
              <a:off x="7174736" y="4171440"/>
              <a:ext cx="417442" cy="136128"/>
            </a:xfrm>
            <a:custGeom>
              <a:avLst/>
              <a:gdLst/>
              <a:ahLst/>
              <a:cxnLst/>
              <a:rect l="l" t="t" r="r" b="b"/>
              <a:pathLst>
                <a:path w="11061" h="3607" extrusionOk="0">
                  <a:moveTo>
                    <a:pt x="5530" y="0"/>
                  </a:moveTo>
                  <a:cubicBezTo>
                    <a:pt x="3448" y="0"/>
                    <a:pt x="1505" y="907"/>
                    <a:pt x="197" y="2491"/>
                  </a:cubicBezTo>
                  <a:lnTo>
                    <a:pt x="0" y="2729"/>
                  </a:lnTo>
                  <a:lnTo>
                    <a:pt x="904" y="3606"/>
                  </a:lnTo>
                  <a:lnTo>
                    <a:pt x="1323" y="3580"/>
                  </a:lnTo>
                  <a:cubicBezTo>
                    <a:pt x="2344" y="2302"/>
                    <a:pt x="3856" y="1573"/>
                    <a:pt x="5530" y="1573"/>
                  </a:cubicBezTo>
                  <a:cubicBezTo>
                    <a:pt x="7201" y="1573"/>
                    <a:pt x="8706" y="2291"/>
                    <a:pt x="9719" y="3565"/>
                  </a:cubicBezTo>
                  <a:cubicBezTo>
                    <a:pt x="9927" y="3580"/>
                    <a:pt x="10157" y="3602"/>
                    <a:pt x="10157" y="3602"/>
                  </a:cubicBezTo>
                  <a:lnTo>
                    <a:pt x="10838" y="2945"/>
                  </a:lnTo>
                  <a:lnTo>
                    <a:pt x="11061" y="2729"/>
                  </a:lnTo>
                  <a:lnTo>
                    <a:pt x="10864" y="2491"/>
                  </a:lnTo>
                  <a:cubicBezTo>
                    <a:pt x="9556" y="907"/>
                    <a:pt x="7613" y="0"/>
                    <a:pt x="55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658;p67">
              <a:extLst>
                <a:ext uri="{FF2B5EF4-FFF2-40B4-BE49-F238E27FC236}">
                  <a16:creationId xmlns:a16="http://schemas.microsoft.com/office/drawing/2014/main" id="{9E275651-FD22-9C28-B46D-88F5D26F1548}"/>
                </a:ext>
              </a:extLst>
            </p:cNvPr>
            <p:cNvSpPr/>
            <p:nvPr/>
          </p:nvSpPr>
          <p:spPr>
            <a:xfrm>
              <a:off x="7268595" y="4237749"/>
              <a:ext cx="228855" cy="201758"/>
            </a:xfrm>
            <a:custGeom>
              <a:avLst/>
              <a:gdLst/>
              <a:ahLst/>
              <a:cxnLst/>
              <a:rect l="l" t="t" r="r" b="b"/>
              <a:pathLst>
                <a:path w="6064" h="5346" extrusionOk="0">
                  <a:moveTo>
                    <a:pt x="3043" y="1"/>
                  </a:moveTo>
                  <a:lnTo>
                    <a:pt x="0" y="2972"/>
                  </a:lnTo>
                  <a:lnTo>
                    <a:pt x="19" y="3407"/>
                  </a:lnTo>
                  <a:lnTo>
                    <a:pt x="669" y="4034"/>
                  </a:lnTo>
                  <a:lnTo>
                    <a:pt x="1339" y="4110"/>
                  </a:lnTo>
                  <a:lnTo>
                    <a:pt x="1168" y="4522"/>
                  </a:lnTo>
                  <a:lnTo>
                    <a:pt x="2015" y="5346"/>
                  </a:lnTo>
                  <a:cubicBezTo>
                    <a:pt x="2314" y="4964"/>
                    <a:pt x="2648" y="4840"/>
                    <a:pt x="2961" y="4840"/>
                  </a:cubicBezTo>
                  <a:cubicBezTo>
                    <a:pt x="2988" y="4840"/>
                    <a:pt x="3016" y="4841"/>
                    <a:pt x="3043" y="4843"/>
                  </a:cubicBezTo>
                  <a:cubicBezTo>
                    <a:pt x="3671" y="4881"/>
                    <a:pt x="3924" y="5206"/>
                    <a:pt x="4121" y="5293"/>
                  </a:cubicBezTo>
                  <a:lnTo>
                    <a:pt x="4907" y="4529"/>
                  </a:lnTo>
                  <a:lnTo>
                    <a:pt x="4813" y="4046"/>
                  </a:lnTo>
                  <a:lnTo>
                    <a:pt x="5421" y="4030"/>
                  </a:lnTo>
                  <a:lnTo>
                    <a:pt x="6064" y="3407"/>
                  </a:lnTo>
                  <a:lnTo>
                    <a:pt x="5977" y="2874"/>
                  </a:lnTo>
                  <a:lnTo>
                    <a:pt x="30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659;p67">
              <a:extLst>
                <a:ext uri="{FF2B5EF4-FFF2-40B4-BE49-F238E27FC236}">
                  <a16:creationId xmlns:a16="http://schemas.microsoft.com/office/drawing/2014/main" id="{93E2EF3C-2C6B-D5BF-33AD-AE5C9A1E3FD3}"/>
                </a:ext>
              </a:extLst>
            </p:cNvPr>
            <p:cNvSpPr/>
            <p:nvPr/>
          </p:nvSpPr>
          <p:spPr>
            <a:xfrm>
              <a:off x="7208966" y="4218917"/>
              <a:ext cx="349284" cy="130996"/>
            </a:xfrm>
            <a:custGeom>
              <a:avLst/>
              <a:gdLst/>
              <a:ahLst/>
              <a:cxnLst/>
              <a:rect l="l" t="t" r="r" b="b"/>
              <a:pathLst>
                <a:path w="9255" h="3471" extrusionOk="0">
                  <a:moveTo>
                    <a:pt x="4627" y="1"/>
                  </a:moveTo>
                  <a:cubicBezTo>
                    <a:pt x="2752" y="1"/>
                    <a:pt x="1070" y="866"/>
                    <a:pt x="0" y="2348"/>
                  </a:cubicBezTo>
                  <a:lnTo>
                    <a:pt x="1146" y="3460"/>
                  </a:lnTo>
                  <a:lnTo>
                    <a:pt x="1584" y="3384"/>
                  </a:lnTo>
                  <a:lnTo>
                    <a:pt x="1588" y="3471"/>
                  </a:lnTo>
                  <a:lnTo>
                    <a:pt x="4627" y="500"/>
                  </a:lnTo>
                  <a:lnTo>
                    <a:pt x="7564" y="3373"/>
                  </a:lnTo>
                  <a:lnTo>
                    <a:pt x="7561" y="3365"/>
                  </a:lnTo>
                  <a:lnTo>
                    <a:pt x="8113" y="3456"/>
                  </a:lnTo>
                  <a:lnTo>
                    <a:pt x="9254" y="2348"/>
                  </a:lnTo>
                  <a:cubicBezTo>
                    <a:pt x="8192" y="874"/>
                    <a:pt x="6517" y="1"/>
                    <a:pt x="4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660;p67">
              <a:extLst>
                <a:ext uri="{FF2B5EF4-FFF2-40B4-BE49-F238E27FC236}">
                  <a16:creationId xmlns:a16="http://schemas.microsoft.com/office/drawing/2014/main" id="{B59D39F4-EC33-9DFB-7705-ED89C074A7AE}"/>
                </a:ext>
              </a:extLst>
            </p:cNvPr>
            <p:cNvSpPr/>
            <p:nvPr/>
          </p:nvSpPr>
          <p:spPr>
            <a:xfrm>
              <a:off x="7322375" y="4408824"/>
              <a:ext cx="122164" cy="119560"/>
            </a:xfrm>
            <a:custGeom>
              <a:avLst/>
              <a:gdLst/>
              <a:ahLst/>
              <a:cxnLst/>
              <a:rect l="l" t="t" r="r" b="b"/>
              <a:pathLst>
                <a:path w="3237" h="3168" extrusionOk="0">
                  <a:moveTo>
                    <a:pt x="1618" y="0"/>
                  </a:moveTo>
                  <a:cubicBezTo>
                    <a:pt x="726" y="0"/>
                    <a:pt x="1" y="711"/>
                    <a:pt x="1" y="1584"/>
                  </a:cubicBezTo>
                  <a:cubicBezTo>
                    <a:pt x="1" y="2457"/>
                    <a:pt x="726" y="3168"/>
                    <a:pt x="1618" y="3168"/>
                  </a:cubicBezTo>
                  <a:cubicBezTo>
                    <a:pt x="2511" y="3168"/>
                    <a:pt x="3236" y="2457"/>
                    <a:pt x="3236" y="1584"/>
                  </a:cubicBezTo>
                  <a:cubicBezTo>
                    <a:pt x="3236" y="711"/>
                    <a:pt x="2511" y="0"/>
                    <a:pt x="1618" y="0"/>
                  </a:cubicBez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661;p67">
              <a:extLst>
                <a:ext uri="{FF2B5EF4-FFF2-40B4-BE49-F238E27FC236}">
                  <a16:creationId xmlns:a16="http://schemas.microsoft.com/office/drawing/2014/main" id="{28FA8040-1DBE-A917-A257-5D4C6F1147DF}"/>
                </a:ext>
              </a:extLst>
            </p:cNvPr>
            <p:cNvSpPr/>
            <p:nvPr/>
          </p:nvSpPr>
          <p:spPr>
            <a:xfrm>
              <a:off x="7346755" y="4432638"/>
              <a:ext cx="73367" cy="71781"/>
            </a:xfrm>
            <a:custGeom>
              <a:avLst/>
              <a:gdLst/>
              <a:ahLst/>
              <a:cxnLst/>
              <a:rect l="l" t="t" r="r" b="b"/>
              <a:pathLst>
                <a:path w="1944" h="1902" extrusionOk="0">
                  <a:moveTo>
                    <a:pt x="972" y="0"/>
                  </a:moveTo>
                  <a:cubicBezTo>
                    <a:pt x="436" y="0"/>
                    <a:pt x="1" y="428"/>
                    <a:pt x="1" y="953"/>
                  </a:cubicBezTo>
                  <a:cubicBezTo>
                    <a:pt x="1" y="1475"/>
                    <a:pt x="436" y="1902"/>
                    <a:pt x="972" y="1902"/>
                  </a:cubicBezTo>
                  <a:cubicBezTo>
                    <a:pt x="1509" y="1902"/>
                    <a:pt x="1944" y="1475"/>
                    <a:pt x="1944" y="953"/>
                  </a:cubicBezTo>
                  <a:cubicBezTo>
                    <a:pt x="1944" y="428"/>
                    <a:pt x="1509"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662;p67">
              <a:extLst>
                <a:ext uri="{FF2B5EF4-FFF2-40B4-BE49-F238E27FC236}">
                  <a16:creationId xmlns:a16="http://schemas.microsoft.com/office/drawing/2014/main" id="{B08F9447-A153-66C3-A142-1B82B637AC30}"/>
                </a:ext>
              </a:extLst>
            </p:cNvPr>
            <p:cNvSpPr/>
            <p:nvPr/>
          </p:nvSpPr>
          <p:spPr>
            <a:xfrm>
              <a:off x="7252027" y="4220917"/>
              <a:ext cx="262972" cy="187794"/>
            </a:xfrm>
            <a:custGeom>
              <a:avLst/>
              <a:gdLst/>
              <a:ahLst/>
              <a:cxnLst/>
              <a:rect l="l" t="t" r="r" b="b"/>
              <a:pathLst>
                <a:path w="6968" h="4976" extrusionOk="0">
                  <a:moveTo>
                    <a:pt x="3482" y="893"/>
                  </a:moveTo>
                  <a:lnTo>
                    <a:pt x="4148" y="1547"/>
                  </a:lnTo>
                  <a:cubicBezTo>
                    <a:pt x="3966" y="1706"/>
                    <a:pt x="3728" y="1785"/>
                    <a:pt x="3482" y="1785"/>
                  </a:cubicBezTo>
                  <a:cubicBezTo>
                    <a:pt x="3237" y="1785"/>
                    <a:pt x="2995" y="1706"/>
                    <a:pt x="2817" y="1547"/>
                  </a:cubicBezTo>
                  <a:lnTo>
                    <a:pt x="3482" y="893"/>
                  </a:lnTo>
                  <a:close/>
                  <a:moveTo>
                    <a:pt x="3482" y="1"/>
                  </a:moveTo>
                  <a:lnTo>
                    <a:pt x="3199" y="277"/>
                  </a:lnTo>
                  <a:lnTo>
                    <a:pt x="1" y="3407"/>
                  </a:lnTo>
                  <a:lnTo>
                    <a:pt x="458" y="3853"/>
                  </a:lnTo>
                  <a:lnTo>
                    <a:pt x="1505" y="2824"/>
                  </a:lnTo>
                  <a:cubicBezTo>
                    <a:pt x="1728" y="3002"/>
                    <a:pt x="1865" y="3263"/>
                    <a:pt x="1865" y="3554"/>
                  </a:cubicBezTo>
                  <a:cubicBezTo>
                    <a:pt x="1865" y="3872"/>
                    <a:pt x="1702" y="4166"/>
                    <a:pt x="1430" y="4344"/>
                  </a:cubicBezTo>
                  <a:cubicBezTo>
                    <a:pt x="1328" y="4412"/>
                    <a:pt x="1222" y="4458"/>
                    <a:pt x="1108" y="4480"/>
                  </a:cubicBezTo>
                  <a:lnTo>
                    <a:pt x="1611" y="4968"/>
                  </a:lnTo>
                  <a:cubicBezTo>
                    <a:pt x="1668" y="4941"/>
                    <a:pt x="1728" y="4907"/>
                    <a:pt x="1785" y="4870"/>
                  </a:cubicBezTo>
                  <a:cubicBezTo>
                    <a:pt x="2239" y="4578"/>
                    <a:pt x="2511" y="4087"/>
                    <a:pt x="2511" y="3554"/>
                  </a:cubicBezTo>
                  <a:cubicBezTo>
                    <a:pt x="2511" y="3093"/>
                    <a:pt x="2311" y="2666"/>
                    <a:pt x="1967" y="2375"/>
                  </a:cubicBezTo>
                  <a:lnTo>
                    <a:pt x="2356" y="1997"/>
                  </a:lnTo>
                  <a:cubicBezTo>
                    <a:pt x="2655" y="2280"/>
                    <a:pt x="3055" y="2446"/>
                    <a:pt x="3482" y="2446"/>
                  </a:cubicBezTo>
                  <a:cubicBezTo>
                    <a:pt x="3910" y="2446"/>
                    <a:pt x="4310" y="2280"/>
                    <a:pt x="4609" y="1997"/>
                  </a:cubicBezTo>
                  <a:lnTo>
                    <a:pt x="4998" y="2375"/>
                  </a:lnTo>
                  <a:cubicBezTo>
                    <a:pt x="4654" y="2666"/>
                    <a:pt x="4454" y="3093"/>
                    <a:pt x="4454" y="3554"/>
                  </a:cubicBezTo>
                  <a:cubicBezTo>
                    <a:pt x="4454" y="3989"/>
                    <a:pt x="4643" y="4416"/>
                    <a:pt x="4972" y="4715"/>
                  </a:cubicBezTo>
                  <a:cubicBezTo>
                    <a:pt x="5085" y="4817"/>
                    <a:pt x="5214" y="4907"/>
                    <a:pt x="5350" y="4975"/>
                  </a:cubicBezTo>
                  <a:lnTo>
                    <a:pt x="5860" y="4476"/>
                  </a:lnTo>
                  <a:cubicBezTo>
                    <a:pt x="5694" y="4442"/>
                    <a:pt x="5543" y="4363"/>
                    <a:pt x="5410" y="4250"/>
                  </a:cubicBezTo>
                  <a:cubicBezTo>
                    <a:pt x="5210" y="4068"/>
                    <a:pt x="5100" y="3819"/>
                    <a:pt x="5100" y="3554"/>
                  </a:cubicBezTo>
                  <a:cubicBezTo>
                    <a:pt x="5100" y="3263"/>
                    <a:pt x="5236" y="3002"/>
                    <a:pt x="5456" y="2824"/>
                  </a:cubicBezTo>
                  <a:lnTo>
                    <a:pt x="6507" y="3853"/>
                  </a:lnTo>
                  <a:lnTo>
                    <a:pt x="6968" y="3403"/>
                  </a:lnTo>
                  <a:lnTo>
                    <a:pt x="3766" y="277"/>
                  </a:lnTo>
                  <a:lnTo>
                    <a:pt x="3482" y="1"/>
                  </a:ln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9580;p48">
            <a:extLst>
              <a:ext uri="{FF2B5EF4-FFF2-40B4-BE49-F238E27FC236}">
                <a16:creationId xmlns:a16="http://schemas.microsoft.com/office/drawing/2014/main" id="{8932B6F9-5273-9865-AA19-740F7D57A071}"/>
              </a:ext>
            </a:extLst>
          </p:cNvPr>
          <p:cNvSpPr txBox="1">
            <a:spLocks/>
          </p:cNvSpPr>
          <p:nvPr/>
        </p:nvSpPr>
        <p:spPr>
          <a:xfrm>
            <a:off x="4559403" y="1837577"/>
            <a:ext cx="4550549" cy="360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CA" b="1" i="1" dirty="0"/>
              <a:t>5. </a:t>
            </a:r>
            <a:r>
              <a:rPr lang="en-CA" b="1" i="1" dirty="0" err="1"/>
              <a:t>StrikeOut</a:t>
            </a:r>
            <a:r>
              <a:rPr lang="en-CA" b="1" i="1" dirty="0"/>
              <a:t> rate vs. ISO</a:t>
            </a:r>
            <a:endParaRPr lang="en-CA" dirty="0"/>
          </a:p>
        </p:txBody>
      </p:sp>
      <p:pic>
        <p:nvPicPr>
          <p:cNvPr id="4" name="Picture 3">
            <a:extLst>
              <a:ext uri="{FF2B5EF4-FFF2-40B4-BE49-F238E27FC236}">
                <a16:creationId xmlns:a16="http://schemas.microsoft.com/office/drawing/2014/main" id="{38AC7F00-34E0-96BA-2B4A-04DB9FFFB07A}"/>
              </a:ext>
            </a:extLst>
          </p:cNvPr>
          <p:cNvPicPr>
            <a:picLocks noChangeAspect="1"/>
          </p:cNvPicPr>
          <p:nvPr/>
        </p:nvPicPr>
        <p:blipFill>
          <a:blip r:embed="rId3"/>
          <a:stretch>
            <a:fillRect/>
          </a:stretch>
        </p:blipFill>
        <p:spPr>
          <a:xfrm>
            <a:off x="1245710" y="2615304"/>
            <a:ext cx="2130118" cy="520301"/>
          </a:xfrm>
          <a:prstGeom prst="rect">
            <a:avLst/>
          </a:prstGeom>
        </p:spPr>
      </p:pic>
      <p:pic>
        <p:nvPicPr>
          <p:cNvPr id="7" name="Picture 6">
            <a:extLst>
              <a:ext uri="{FF2B5EF4-FFF2-40B4-BE49-F238E27FC236}">
                <a16:creationId xmlns:a16="http://schemas.microsoft.com/office/drawing/2014/main" id="{93B85E83-0BC0-EA86-BD18-2FC1271A1BA2}"/>
              </a:ext>
            </a:extLst>
          </p:cNvPr>
          <p:cNvPicPr>
            <a:picLocks noChangeAspect="1"/>
          </p:cNvPicPr>
          <p:nvPr/>
        </p:nvPicPr>
        <p:blipFill>
          <a:blip r:embed="rId4"/>
          <a:stretch>
            <a:fillRect/>
          </a:stretch>
        </p:blipFill>
        <p:spPr>
          <a:xfrm>
            <a:off x="1744065" y="1780901"/>
            <a:ext cx="1167619" cy="767154"/>
          </a:xfrm>
          <a:prstGeom prst="rect">
            <a:avLst/>
          </a:prstGeom>
        </p:spPr>
      </p:pic>
    </p:spTree>
    <p:extLst>
      <p:ext uri="{BB962C8B-B14F-4D97-AF65-F5344CB8AC3E}">
        <p14:creationId xmlns:p14="http://schemas.microsoft.com/office/powerpoint/2010/main" val="3329985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33"/>
        <p:cNvGrpSpPr/>
        <p:nvPr/>
      </p:nvGrpSpPr>
      <p:grpSpPr>
        <a:xfrm>
          <a:off x="0" y="0"/>
          <a:ext cx="0" cy="0"/>
          <a:chOff x="0" y="0"/>
          <a:chExt cx="0" cy="0"/>
        </a:xfrm>
      </p:grpSpPr>
      <p:grpSp>
        <p:nvGrpSpPr>
          <p:cNvPr id="20734" name="Google Shape;20734;p55"/>
          <p:cNvGrpSpPr/>
          <p:nvPr/>
        </p:nvGrpSpPr>
        <p:grpSpPr>
          <a:xfrm>
            <a:off x="3898584" y="4299306"/>
            <a:ext cx="7717594" cy="790494"/>
            <a:chOff x="1499663" y="1685001"/>
            <a:chExt cx="6144581" cy="629374"/>
          </a:xfrm>
        </p:grpSpPr>
        <p:sp>
          <p:nvSpPr>
            <p:cNvPr id="20735" name="Google Shape;20735;p55"/>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6" name="Google Shape;20736;p55"/>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7" name="Google Shape;20737;p55"/>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8" name="Google Shape;20738;p55"/>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9" name="Google Shape;20739;p55"/>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0" name="Google Shape;20740;p55"/>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1" name="Google Shape;20741;p55"/>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2" name="Google Shape;20742;p55"/>
          <p:cNvGrpSpPr/>
          <p:nvPr/>
        </p:nvGrpSpPr>
        <p:grpSpPr>
          <a:xfrm>
            <a:off x="-4256316" y="3582831"/>
            <a:ext cx="7717594" cy="790494"/>
            <a:chOff x="1499663" y="1685001"/>
            <a:chExt cx="6144581" cy="629374"/>
          </a:xfrm>
        </p:grpSpPr>
        <p:sp>
          <p:nvSpPr>
            <p:cNvPr id="20743" name="Google Shape;20743;p55"/>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4" name="Google Shape;20744;p55"/>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5" name="Google Shape;20745;p55"/>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6" name="Google Shape;20746;p55"/>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7" name="Google Shape;20747;p55"/>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8" name="Google Shape;20748;p55"/>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9" name="Google Shape;20749;p55"/>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1" name="Google Shape;20751;p55"/>
          <p:cNvGrpSpPr/>
          <p:nvPr/>
        </p:nvGrpSpPr>
        <p:grpSpPr>
          <a:xfrm>
            <a:off x="4867361" y="3112850"/>
            <a:ext cx="3270419" cy="1425662"/>
            <a:chOff x="2866514" y="583044"/>
            <a:chExt cx="3410950" cy="1486923"/>
          </a:xfrm>
        </p:grpSpPr>
        <p:sp>
          <p:nvSpPr>
            <p:cNvPr id="20752" name="Google Shape;20752;p55"/>
            <p:cNvSpPr/>
            <p:nvPr/>
          </p:nvSpPr>
          <p:spPr>
            <a:xfrm>
              <a:off x="2866514" y="1887976"/>
              <a:ext cx="136168" cy="131584"/>
            </a:xfrm>
            <a:custGeom>
              <a:avLst/>
              <a:gdLst/>
              <a:ahLst/>
              <a:cxnLst/>
              <a:rect l="l" t="t" r="r" b="b"/>
              <a:pathLst>
                <a:path w="624" h="603" extrusionOk="0">
                  <a:moveTo>
                    <a:pt x="11" y="0"/>
                  </a:moveTo>
                  <a:cubicBezTo>
                    <a:pt x="0" y="402"/>
                    <a:pt x="273" y="603"/>
                    <a:pt x="409" y="603"/>
                  </a:cubicBezTo>
                  <a:cubicBezTo>
                    <a:pt x="415" y="603"/>
                    <a:pt x="421" y="602"/>
                    <a:pt x="427" y="601"/>
                  </a:cubicBezTo>
                  <a:cubicBezTo>
                    <a:pt x="427" y="601"/>
                    <a:pt x="623" y="352"/>
                    <a:pt x="11"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3" name="Google Shape;20753;p55"/>
            <p:cNvSpPr/>
            <p:nvPr/>
          </p:nvSpPr>
          <p:spPr>
            <a:xfrm>
              <a:off x="4100312" y="1950168"/>
              <a:ext cx="139659" cy="91432"/>
            </a:xfrm>
            <a:custGeom>
              <a:avLst/>
              <a:gdLst/>
              <a:ahLst/>
              <a:cxnLst/>
              <a:rect l="l" t="t" r="r" b="b"/>
              <a:pathLst>
                <a:path w="640" h="419" extrusionOk="0">
                  <a:moveTo>
                    <a:pt x="513" y="1"/>
                  </a:moveTo>
                  <a:cubicBezTo>
                    <a:pt x="406" y="1"/>
                    <a:pt x="231" y="72"/>
                    <a:pt x="1" y="415"/>
                  </a:cubicBezTo>
                  <a:cubicBezTo>
                    <a:pt x="26" y="417"/>
                    <a:pt x="51" y="418"/>
                    <a:pt x="75" y="418"/>
                  </a:cubicBezTo>
                  <a:cubicBezTo>
                    <a:pt x="443" y="418"/>
                    <a:pt x="639" y="157"/>
                    <a:pt x="628" y="37"/>
                  </a:cubicBezTo>
                  <a:cubicBezTo>
                    <a:pt x="628" y="37"/>
                    <a:pt x="588" y="1"/>
                    <a:pt x="513" y="1"/>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4" name="Google Shape;20754;p55"/>
            <p:cNvSpPr/>
            <p:nvPr/>
          </p:nvSpPr>
          <p:spPr>
            <a:xfrm>
              <a:off x="4499650" y="922152"/>
              <a:ext cx="420069" cy="192247"/>
            </a:xfrm>
            <a:custGeom>
              <a:avLst/>
              <a:gdLst/>
              <a:ahLst/>
              <a:cxnLst/>
              <a:rect l="l" t="t" r="r" b="b"/>
              <a:pathLst>
                <a:path w="1925" h="881" extrusionOk="0">
                  <a:moveTo>
                    <a:pt x="874" y="0"/>
                  </a:moveTo>
                  <a:cubicBezTo>
                    <a:pt x="456" y="0"/>
                    <a:pt x="68" y="73"/>
                    <a:pt x="42" y="336"/>
                  </a:cubicBezTo>
                  <a:cubicBezTo>
                    <a:pt x="0" y="722"/>
                    <a:pt x="1724" y="881"/>
                    <a:pt x="1724" y="881"/>
                  </a:cubicBezTo>
                  <a:lnTo>
                    <a:pt x="1925" y="106"/>
                  </a:lnTo>
                  <a:cubicBezTo>
                    <a:pt x="1925" y="106"/>
                    <a:pt x="1378" y="0"/>
                    <a:pt x="874"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5" name="Google Shape;20755;p55"/>
            <p:cNvSpPr/>
            <p:nvPr/>
          </p:nvSpPr>
          <p:spPr>
            <a:xfrm>
              <a:off x="4518634" y="922370"/>
              <a:ext cx="401084" cy="192029"/>
            </a:xfrm>
            <a:custGeom>
              <a:avLst/>
              <a:gdLst/>
              <a:ahLst/>
              <a:cxnLst/>
              <a:rect l="l" t="t" r="r" b="b"/>
              <a:pathLst>
                <a:path w="1838" h="880" extrusionOk="0">
                  <a:moveTo>
                    <a:pt x="782" y="0"/>
                  </a:moveTo>
                  <a:cubicBezTo>
                    <a:pt x="671" y="0"/>
                    <a:pt x="562" y="6"/>
                    <a:pt x="462" y="18"/>
                  </a:cubicBezTo>
                  <a:cubicBezTo>
                    <a:pt x="669" y="93"/>
                    <a:pt x="514" y="131"/>
                    <a:pt x="503" y="245"/>
                  </a:cubicBezTo>
                  <a:cubicBezTo>
                    <a:pt x="484" y="437"/>
                    <a:pt x="227" y="388"/>
                    <a:pt x="0" y="521"/>
                  </a:cubicBezTo>
                  <a:cubicBezTo>
                    <a:pt x="605" y="868"/>
                    <a:pt x="1637" y="880"/>
                    <a:pt x="1637" y="880"/>
                  </a:cubicBezTo>
                  <a:lnTo>
                    <a:pt x="1838" y="105"/>
                  </a:lnTo>
                  <a:cubicBezTo>
                    <a:pt x="1838" y="105"/>
                    <a:pt x="1289" y="0"/>
                    <a:pt x="782"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6" name="Google Shape;20756;p55"/>
            <p:cNvSpPr/>
            <p:nvPr/>
          </p:nvSpPr>
          <p:spPr>
            <a:xfrm>
              <a:off x="4683607" y="918660"/>
              <a:ext cx="470695" cy="263386"/>
            </a:xfrm>
            <a:custGeom>
              <a:avLst/>
              <a:gdLst/>
              <a:ahLst/>
              <a:cxnLst/>
              <a:rect l="l" t="t" r="r" b="b"/>
              <a:pathLst>
                <a:path w="2157" h="1207" extrusionOk="0">
                  <a:moveTo>
                    <a:pt x="84" y="1"/>
                  </a:moveTo>
                  <a:cubicBezTo>
                    <a:pt x="61" y="160"/>
                    <a:pt x="0" y="961"/>
                    <a:pt x="50" y="1025"/>
                  </a:cubicBezTo>
                  <a:cubicBezTo>
                    <a:pt x="53" y="1025"/>
                    <a:pt x="57" y="1025"/>
                    <a:pt x="62" y="1025"/>
                  </a:cubicBezTo>
                  <a:cubicBezTo>
                    <a:pt x="227" y="1025"/>
                    <a:pt x="673" y="1166"/>
                    <a:pt x="1392" y="1207"/>
                  </a:cubicBezTo>
                  <a:cubicBezTo>
                    <a:pt x="1394" y="1207"/>
                    <a:pt x="1397" y="1207"/>
                    <a:pt x="1399" y="1207"/>
                  </a:cubicBezTo>
                  <a:cubicBezTo>
                    <a:pt x="1645" y="1207"/>
                    <a:pt x="2157" y="525"/>
                    <a:pt x="1974" y="390"/>
                  </a:cubicBezTo>
                  <a:cubicBezTo>
                    <a:pt x="1516" y="54"/>
                    <a:pt x="601" y="27"/>
                    <a:pt x="84"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7" name="Google Shape;20757;p55"/>
            <p:cNvSpPr/>
            <p:nvPr/>
          </p:nvSpPr>
          <p:spPr>
            <a:xfrm>
              <a:off x="4700191" y="918660"/>
              <a:ext cx="4146" cy="10911"/>
            </a:xfrm>
            <a:custGeom>
              <a:avLst/>
              <a:gdLst/>
              <a:ahLst/>
              <a:cxnLst/>
              <a:rect l="l" t="t" r="r" b="b"/>
              <a:pathLst>
                <a:path w="19" h="50" extrusionOk="0">
                  <a:moveTo>
                    <a:pt x="8" y="1"/>
                  </a:moveTo>
                  <a:cubicBezTo>
                    <a:pt x="4" y="12"/>
                    <a:pt x="4" y="31"/>
                    <a:pt x="0" y="50"/>
                  </a:cubicBezTo>
                  <a:cubicBezTo>
                    <a:pt x="8" y="35"/>
                    <a:pt x="11" y="16"/>
                    <a:pt x="1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8" name="Google Shape;20758;p55"/>
            <p:cNvSpPr/>
            <p:nvPr/>
          </p:nvSpPr>
          <p:spPr>
            <a:xfrm>
              <a:off x="4689280" y="1062246"/>
              <a:ext cx="218872" cy="113254"/>
            </a:xfrm>
            <a:custGeom>
              <a:avLst/>
              <a:gdLst/>
              <a:ahLst/>
              <a:cxnLst/>
              <a:rect l="l" t="t" r="r" b="b"/>
              <a:pathLst>
                <a:path w="1003" h="519" extrusionOk="0">
                  <a:moveTo>
                    <a:pt x="8" y="0"/>
                  </a:moveTo>
                  <a:cubicBezTo>
                    <a:pt x="1" y="186"/>
                    <a:pt x="1" y="341"/>
                    <a:pt x="24" y="367"/>
                  </a:cubicBezTo>
                  <a:cubicBezTo>
                    <a:pt x="28" y="367"/>
                    <a:pt x="33" y="367"/>
                    <a:pt x="38" y="367"/>
                  </a:cubicBezTo>
                  <a:cubicBezTo>
                    <a:pt x="173" y="367"/>
                    <a:pt x="496" y="460"/>
                    <a:pt x="1003" y="518"/>
                  </a:cubicBezTo>
                  <a:cubicBezTo>
                    <a:pt x="523" y="299"/>
                    <a:pt x="201" y="95"/>
                    <a:pt x="8"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9" name="Google Shape;20759;p55"/>
            <p:cNvSpPr/>
            <p:nvPr/>
          </p:nvSpPr>
          <p:spPr>
            <a:xfrm>
              <a:off x="3981602" y="888765"/>
              <a:ext cx="611009" cy="160606"/>
            </a:xfrm>
            <a:custGeom>
              <a:avLst/>
              <a:gdLst/>
              <a:ahLst/>
              <a:cxnLst/>
              <a:rect l="l" t="t" r="r" b="b"/>
              <a:pathLst>
                <a:path w="2800" h="736" extrusionOk="0">
                  <a:moveTo>
                    <a:pt x="1686" y="1"/>
                  </a:moveTo>
                  <a:cubicBezTo>
                    <a:pt x="1183" y="1"/>
                    <a:pt x="697" y="179"/>
                    <a:pt x="261" y="179"/>
                  </a:cubicBezTo>
                  <a:cubicBezTo>
                    <a:pt x="201" y="179"/>
                    <a:pt x="142" y="176"/>
                    <a:pt x="84" y="168"/>
                  </a:cubicBezTo>
                  <a:cubicBezTo>
                    <a:pt x="84" y="168"/>
                    <a:pt x="1" y="285"/>
                    <a:pt x="76" y="285"/>
                  </a:cubicBezTo>
                  <a:cubicBezTo>
                    <a:pt x="364" y="285"/>
                    <a:pt x="1631" y="736"/>
                    <a:pt x="2293" y="736"/>
                  </a:cubicBezTo>
                  <a:cubicBezTo>
                    <a:pt x="2621" y="736"/>
                    <a:pt x="2800" y="625"/>
                    <a:pt x="2635" y="293"/>
                  </a:cubicBezTo>
                  <a:cubicBezTo>
                    <a:pt x="2317" y="70"/>
                    <a:pt x="1998" y="1"/>
                    <a:pt x="1686"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0" name="Google Shape;20760;p55"/>
            <p:cNvSpPr/>
            <p:nvPr/>
          </p:nvSpPr>
          <p:spPr>
            <a:xfrm>
              <a:off x="3998187" y="925207"/>
              <a:ext cx="51281" cy="3710"/>
            </a:xfrm>
            <a:custGeom>
              <a:avLst/>
              <a:gdLst/>
              <a:ahLst/>
              <a:cxnLst/>
              <a:rect l="l" t="t" r="r" b="b"/>
              <a:pathLst>
                <a:path w="235" h="17" extrusionOk="0">
                  <a:moveTo>
                    <a:pt x="8" y="1"/>
                  </a:moveTo>
                  <a:cubicBezTo>
                    <a:pt x="8" y="1"/>
                    <a:pt x="4" y="9"/>
                    <a:pt x="0" y="16"/>
                  </a:cubicBezTo>
                  <a:cubicBezTo>
                    <a:pt x="68" y="16"/>
                    <a:pt x="148" y="16"/>
                    <a:pt x="234" y="12"/>
                  </a:cubicBezTo>
                  <a:cubicBezTo>
                    <a:pt x="159" y="12"/>
                    <a:pt x="83" y="12"/>
                    <a:pt x="8"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1" name="Google Shape;20761;p55"/>
            <p:cNvSpPr/>
            <p:nvPr/>
          </p:nvSpPr>
          <p:spPr>
            <a:xfrm>
              <a:off x="4103586" y="972341"/>
              <a:ext cx="465458" cy="77030"/>
            </a:xfrm>
            <a:custGeom>
              <a:avLst/>
              <a:gdLst/>
              <a:ahLst/>
              <a:cxnLst/>
              <a:rect l="l" t="t" r="r" b="b"/>
              <a:pathLst>
                <a:path w="2133" h="353" extrusionOk="0">
                  <a:moveTo>
                    <a:pt x="1" y="0"/>
                  </a:moveTo>
                  <a:lnTo>
                    <a:pt x="1" y="0"/>
                  </a:lnTo>
                  <a:cubicBezTo>
                    <a:pt x="514" y="133"/>
                    <a:pt x="1271" y="352"/>
                    <a:pt x="1732" y="352"/>
                  </a:cubicBezTo>
                  <a:cubicBezTo>
                    <a:pt x="1954" y="352"/>
                    <a:pt x="2107" y="302"/>
                    <a:pt x="2133" y="167"/>
                  </a:cubicBezTo>
                  <a:lnTo>
                    <a:pt x="2133" y="167"/>
                  </a:lnTo>
                  <a:cubicBezTo>
                    <a:pt x="2074" y="243"/>
                    <a:pt x="1925" y="272"/>
                    <a:pt x="1724" y="272"/>
                  </a:cubicBezTo>
                  <a:cubicBezTo>
                    <a:pt x="1264" y="272"/>
                    <a:pt x="533" y="116"/>
                    <a:pt x="1"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2" name="Google Shape;20762;p55"/>
            <p:cNvSpPr/>
            <p:nvPr/>
          </p:nvSpPr>
          <p:spPr>
            <a:xfrm>
              <a:off x="3993168" y="949211"/>
              <a:ext cx="10911" cy="1964"/>
            </a:xfrm>
            <a:custGeom>
              <a:avLst/>
              <a:gdLst/>
              <a:ahLst/>
              <a:cxnLst/>
              <a:rect l="l" t="t" r="r" b="b"/>
              <a:pathLst>
                <a:path w="50" h="9" extrusionOk="0">
                  <a:moveTo>
                    <a:pt x="0" y="1"/>
                  </a:moveTo>
                  <a:cubicBezTo>
                    <a:pt x="4" y="4"/>
                    <a:pt x="12" y="8"/>
                    <a:pt x="23" y="8"/>
                  </a:cubicBezTo>
                  <a:lnTo>
                    <a:pt x="50" y="8"/>
                  </a:lnTo>
                  <a:cubicBezTo>
                    <a:pt x="31" y="4"/>
                    <a:pt x="16" y="1"/>
                    <a:pt x="0"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3" name="Google Shape;20763;p55"/>
            <p:cNvSpPr/>
            <p:nvPr/>
          </p:nvSpPr>
          <p:spPr>
            <a:xfrm>
              <a:off x="3864420" y="876763"/>
              <a:ext cx="200760" cy="155587"/>
            </a:xfrm>
            <a:custGeom>
              <a:avLst/>
              <a:gdLst/>
              <a:ahLst/>
              <a:cxnLst/>
              <a:rect l="l" t="t" r="r" b="b"/>
              <a:pathLst>
                <a:path w="920" h="713" extrusionOk="0">
                  <a:moveTo>
                    <a:pt x="323" y="1"/>
                  </a:moveTo>
                  <a:cubicBezTo>
                    <a:pt x="310" y="1"/>
                    <a:pt x="301" y="4"/>
                    <a:pt x="296" y="11"/>
                  </a:cubicBezTo>
                  <a:cubicBezTo>
                    <a:pt x="277" y="38"/>
                    <a:pt x="348" y="64"/>
                    <a:pt x="394" y="110"/>
                  </a:cubicBezTo>
                  <a:cubicBezTo>
                    <a:pt x="432" y="151"/>
                    <a:pt x="447" y="166"/>
                    <a:pt x="435" y="174"/>
                  </a:cubicBezTo>
                  <a:cubicBezTo>
                    <a:pt x="435" y="174"/>
                    <a:pt x="434" y="175"/>
                    <a:pt x="433" y="175"/>
                  </a:cubicBezTo>
                  <a:cubicBezTo>
                    <a:pt x="422" y="175"/>
                    <a:pt x="366" y="136"/>
                    <a:pt x="303" y="98"/>
                  </a:cubicBezTo>
                  <a:cubicBezTo>
                    <a:pt x="240" y="59"/>
                    <a:pt x="189" y="36"/>
                    <a:pt x="157" y="36"/>
                  </a:cubicBezTo>
                  <a:cubicBezTo>
                    <a:pt x="143" y="36"/>
                    <a:pt x="132" y="40"/>
                    <a:pt x="125" y="49"/>
                  </a:cubicBezTo>
                  <a:cubicBezTo>
                    <a:pt x="107" y="83"/>
                    <a:pt x="171" y="102"/>
                    <a:pt x="246" y="162"/>
                  </a:cubicBezTo>
                  <a:cubicBezTo>
                    <a:pt x="311" y="212"/>
                    <a:pt x="341" y="231"/>
                    <a:pt x="322" y="265"/>
                  </a:cubicBezTo>
                  <a:cubicBezTo>
                    <a:pt x="320" y="267"/>
                    <a:pt x="317" y="269"/>
                    <a:pt x="312" y="269"/>
                  </a:cubicBezTo>
                  <a:cubicBezTo>
                    <a:pt x="293" y="269"/>
                    <a:pt x="251" y="244"/>
                    <a:pt x="186" y="219"/>
                  </a:cubicBezTo>
                  <a:cubicBezTo>
                    <a:pt x="140" y="203"/>
                    <a:pt x="100" y="195"/>
                    <a:pt x="71" y="195"/>
                  </a:cubicBezTo>
                  <a:cubicBezTo>
                    <a:pt x="40" y="195"/>
                    <a:pt x="20" y="204"/>
                    <a:pt x="16" y="219"/>
                  </a:cubicBezTo>
                  <a:cubicBezTo>
                    <a:pt x="1" y="261"/>
                    <a:pt x="57" y="246"/>
                    <a:pt x="159" y="299"/>
                  </a:cubicBezTo>
                  <a:cubicBezTo>
                    <a:pt x="288" y="367"/>
                    <a:pt x="424" y="416"/>
                    <a:pt x="458" y="499"/>
                  </a:cubicBezTo>
                  <a:cubicBezTo>
                    <a:pt x="492" y="575"/>
                    <a:pt x="330" y="665"/>
                    <a:pt x="386" y="707"/>
                  </a:cubicBezTo>
                  <a:cubicBezTo>
                    <a:pt x="392" y="711"/>
                    <a:pt x="398" y="712"/>
                    <a:pt x="404" y="712"/>
                  </a:cubicBezTo>
                  <a:cubicBezTo>
                    <a:pt x="457" y="712"/>
                    <a:pt x="545" y="597"/>
                    <a:pt x="670" y="469"/>
                  </a:cubicBezTo>
                  <a:cubicBezTo>
                    <a:pt x="779" y="355"/>
                    <a:pt x="919" y="336"/>
                    <a:pt x="885" y="291"/>
                  </a:cubicBezTo>
                  <a:cubicBezTo>
                    <a:pt x="855" y="246"/>
                    <a:pt x="708" y="321"/>
                    <a:pt x="568" y="185"/>
                  </a:cubicBezTo>
                  <a:cubicBezTo>
                    <a:pt x="545" y="162"/>
                    <a:pt x="511" y="125"/>
                    <a:pt x="473" y="87"/>
                  </a:cubicBezTo>
                  <a:cubicBezTo>
                    <a:pt x="427" y="35"/>
                    <a:pt x="361" y="1"/>
                    <a:pt x="323"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4" name="Google Shape;20764;p55"/>
            <p:cNvSpPr/>
            <p:nvPr/>
          </p:nvSpPr>
          <p:spPr>
            <a:xfrm>
              <a:off x="2937216" y="1469220"/>
              <a:ext cx="1920750" cy="600746"/>
            </a:xfrm>
            <a:custGeom>
              <a:avLst/>
              <a:gdLst/>
              <a:ahLst/>
              <a:cxnLst/>
              <a:rect l="l" t="t" r="r" b="b"/>
              <a:pathLst>
                <a:path w="8802" h="2753" extrusionOk="0">
                  <a:moveTo>
                    <a:pt x="7236" y="0"/>
                  </a:moveTo>
                  <a:cubicBezTo>
                    <a:pt x="7211" y="0"/>
                    <a:pt x="7186" y="2"/>
                    <a:pt x="7160" y="7"/>
                  </a:cubicBezTo>
                  <a:cubicBezTo>
                    <a:pt x="5694" y="264"/>
                    <a:pt x="4212" y="857"/>
                    <a:pt x="3573" y="1190"/>
                  </a:cubicBezTo>
                  <a:cubicBezTo>
                    <a:pt x="2934" y="1522"/>
                    <a:pt x="2579" y="1439"/>
                    <a:pt x="2439" y="1511"/>
                  </a:cubicBezTo>
                  <a:cubicBezTo>
                    <a:pt x="2303" y="1587"/>
                    <a:pt x="953" y="2241"/>
                    <a:pt x="1" y="2422"/>
                  </a:cubicBezTo>
                  <a:lnTo>
                    <a:pt x="73" y="2528"/>
                  </a:lnTo>
                  <a:cubicBezTo>
                    <a:pt x="73" y="2528"/>
                    <a:pt x="2288" y="2244"/>
                    <a:pt x="2794" y="2018"/>
                  </a:cubicBezTo>
                  <a:cubicBezTo>
                    <a:pt x="3297" y="1795"/>
                    <a:pt x="3044" y="1749"/>
                    <a:pt x="3596" y="1579"/>
                  </a:cubicBezTo>
                  <a:cubicBezTo>
                    <a:pt x="3891" y="1488"/>
                    <a:pt x="4813" y="1587"/>
                    <a:pt x="6544" y="1333"/>
                  </a:cubicBezTo>
                  <a:cubicBezTo>
                    <a:pt x="6832" y="1292"/>
                    <a:pt x="7074" y="1250"/>
                    <a:pt x="7278" y="1205"/>
                  </a:cubicBezTo>
                  <a:lnTo>
                    <a:pt x="7278" y="1205"/>
                  </a:lnTo>
                  <a:cubicBezTo>
                    <a:pt x="7164" y="1477"/>
                    <a:pt x="7043" y="1810"/>
                    <a:pt x="6979" y="2097"/>
                  </a:cubicBezTo>
                  <a:cubicBezTo>
                    <a:pt x="6529" y="2135"/>
                    <a:pt x="6049" y="2203"/>
                    <a:pt x="6007" y="2214"/>
                  </a:cubicBezTo>
                  <a:cubicBezTo>
                    <a:pt x="5939" y="2241"/>
                    <a:pt x="5686" y="2297"/>
                    <a:pt x="5841" y="2328"/>
                  </a:cubicBezTo>
                  <a:cubicBezTo>
                    <a:pt x="6592" y="2472"/>
                    <a:pt x="7034" y="2752"/>
                    <a:pt x="7387" y="2752"/>
                  </a:cubicBezTo>
                  <a:cubicBezTo>
                    <a:pt x="7414" y="2752"/>
                    <a:pt x="7440" y="2751"/>
                    <a:pt x="7467" y="2747"/>
                  </a:cubicBezTo>
                  <a:cubicBezTo>
                    <a:pt x="7837" y="2702"/>
                    <a:pt x="8128" y="2294"/>
                    <a:pt x="8801" y="959"/>
                  </a:cubicBezTo>
                  <a:cubicBezTo>
                    <a:pt x="8179" y="808"/>
                    <a:pt x="7724" y="0"/>
                    <a:pt x="723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5" name="Google Shape;20765;p55"/>
            <p:cNvSpPr/>
            <p:nvPr/>
          </p:nvSpPr>
          <p:spPr>
            <a:xfrm>
              <a:off x="4494631" y="1690709"/>
              <a:ext cx="310524" cy="374893"/>
            </a:xfrm>
            <a:custGeom>
              <a:avLst/>
              <a:gdLst/>
              <a:ahLst/>
              <a:cxnLst/>
              <a:rect l="l" t="t" r="r" b="b"/>
              <a:pathLst>
                <a:path w="1423" h="1718" extrusionOk="0">
                  <a:moveTo>
                    <a:pt x="1377" y="1"/>
                  </a:moveTo>
                  <a:cubicBezTo>
                    <a:pt x="1226" y="269"/>
                    <a:pt x="621" y="1195"/>
                    <a:pt x="1" y="1702"/>
                  </a:cubicBezTo>
                  <a:cubicBezTo>
                    <a:pt x="23" y="1706"/>
                    <a:pt x="46" y="1713"/>
                    <a:pt x="65" y="1717"/>
                  </a:cubicBezTo>
                  <a:cubicBezTo>
                    <a:pt x="776" y="1127"/>
                    <a:pt x="1415" y="43"/>
                    <a:pt x="1422" y="27"/>
                  </a:cubicBezTo>
                  <a:lnTo>
                    <a:pt x="1377"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6" name="Google Shape;20766;p55"/>
            <p:cNvSpPr/>
            <p:nvPr/>
          </p:nvSpPr>
          <p:spPr>
            <a:xfrm>
              <a:off x="4399924" y="1623062"/>
              <a:ext cx="314451" cy="411990"/>
            </a:xfrm>
            <a:custGeom>
              <a:avLst/>
              <a:gdLst/>
              <a:ahLst/>
              <a:cxnLst/>
              <a:rect l="l" t="t" r="r" b="b"/>
              <a:pathLst>
                <a:path w="1441" h="1888" extrusionOk="0">
                  <a:moveTo>
                    <a:pt x="1395" y="1"/>
                  </a:moveTo>
                  <a:cubicBezTo>
                    <a:pt x="1387" y="12"/>
                    <a:pt x="805" y="1082"/>
                    <a:pt x="0" y="1868"/>
                  </a:cubicBezTo>
                  <a:cubicBezTo>
                    <a:pt x="19" y="1876"/>
                    <a:pt x="34" y="1880"/>
                    <a:pt x="53" y="1887"/>
                  </a:cubicBezTo>
                  <a:cubicBezTo>
                    <a:pt x="854" y="1097"/>
                    <a:pt x="1433" y="35"/>
                    <a:pt x="1440" y="24"/>
                  </a:cubicBezTo>
                  <a:lnTo>
                    <a:pt x="1395"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7" name="Google Shape;20767;p55"/>
            <p:cNvSpPr/>
            <p:nvPr/>
          </p:nvSpPr>
          <p:spPr>
            <a:xfrm>
              <a:off x="4471500" y="1584438"/>
              <a:ext cx="147079" cy="158642"/>
            </a:xfrm>
            <a:custGeom>
              <a:avLst/>
              <a:gdLst/>
              <a:ahLst/>
              <a:cxnLst/>
              <a:rect l="l" t="t" r="r" b="b"/>
              <a:pathLst>
                <a:path w="674" h="727" extrusionOk="0">
                  <a:moveTo>
                    <a:pt x="632" y="0"/>
                  </a:moveTo>
                  <a:cubicBezTo>
                    <a:pt x="553" y="110"/>
                    <a:pt x="269" y="439"/>
                    <a:pt x="1" y="726"/>
                  </a:cubicBezTo>
                  <a:cubicBezTo>
                    <a:pt x="31" y="719"/>
                    <a:pt x="61" y="715"/>
                    <a:pt x="88" y="707"/>
                  </a:cubicBezTo>
                  <a:cubicBezTo>
                    <a:pt x="345" y="435"/>
                    <a:pt x="598" y="133"/>
                    <a:pt x="674" y="31"/>
                  </a:cubicBezTo>
                  <a:lnTo>
                    <a:pt x="632"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8" name="Google Shape;20768;p55"/>
            <p:cNvSpPr/>
            <p:nvPr/>
          </p:nvSpPr>
          <p:spPr>
            <a:xfrm>
              <a:off x="3922247" y="1551487"/>
              <a:ext cx="738448" cy="249202"/>
            </a:xfrm>
            <a:custGeom>
              <a:avLst/>
              <a:gdLst/>
              <a:ahLst/>
              <a:cxnLst/>
              <a:rect l="l" t="t" r="r" b="b"/>
              <a:pathLst>
                <a:path w="3384" h="1142" extrusionOk="0">
                  <a:moveTo>
                    <a:pt x="3376" y="0"/>
                  </a:moveTo>
                  <a:cubicBezTo>
                    <a:pt x="3251" y="27"/>
                    <a:pt x="1732" y="454"/>
                    <a:pt x="0" y="1142"/>
                  </a:cubicBezTo>
                  <a:cubicBezTo>
                    <a:pt x="49" y="1138"/>
                    <a:pt x="102" y="1138"/>
                    <a:pt x="159" y="1134"/>
                  </a:cubicBezTo>
                  <a:cubicBezTo>
                    <a:pt x="1826" y="484"/>
                    <a:pt x="3266" y="76"/>
                    <a:pt x="3384" y="53"/>
                  </a:cubicBezTo>
                  <a:lnTo>
                    <a:pt x="3376"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9" name="Google Shape;20769;p55"/>
            <p:cNvSpPr/>
            <p:nvPr/>
          </p:nvSpPr>
          <p:spPr>
            <a:xfrm>
              <a:off x="3080803" y="1497806"/>
              <a:ext cx="1527086" cy="504950"/>
            </a:xfrm>
            <a:custGeom>
              <a:avLst/>
              <a:gdLst/>
              <a:ahLst/>
              <a:cxnLst/>
              <a:rect l="l" t="t" r="r" b="b"/>
              <a:pathLst>
                <a:path w="6998" h="2314" extrusionOk="0">
                  <a:moveTo>
                    <a:pt x="6945" y="0"/>
                  </a:moveTo>
                  <a:cubicBezTo>
                    <a:pt x="6499" y="155"/>
                    <a:pt x="5803" y="367"/>
                    <a:pt x="5021" y="601"/>
                  </a:cubicBezTo>
                  <a:cubicBezTo>
                    <a:pt x="3327" y="1108"/>
                    <a:pt x="1267" y="1728"/>
                    <a:pt x="1" y="2314"/>
                  </a:cubicBezTo>
                  <a:cubicBezTo>
                    <a:pt x="61" y="2306"/>
                    <a:pt x="125" y="2295"/>
                    <a:pt x="190" y="2287"/>
                  </a:cubicBezTo>
                  <a:cubicBezTo>
                    <a:pt x="1479" y="1717"/>
                    <a:pt x="3501" y="1112"/>
                    <a:pt x="5036" y="651"/>
                  </a:cubicBezTo>
                  <a:cubicBezTo>
                    <a:pt x="5841" y="409"/>
                    <a:pt x="6555" y="197"/>
                    <a:pt x="6998" y="38"/>
                  </a:cubicBezTo>
                  <a:cubicBezTo>
                    <a:pt x="6979" y="23"/>
                    <a:pt x="6964" y="12"/>
                    <a:pt x="6945"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0" name="Google Shape;20770;p55"/>
            <p:cNvSpPr/>
            <p:nvPr/>
          </p:nvSpPr>
          <p:spPr>
            <a:xfrm>
              <a:off x="3857000" y="1469656"/>
              <a:ext cx="692404" cy="194211"/>
            </a:xfrm>
            <a:custGeom>
              <a:avLst/>
              <a:gdLst/>
              <a:ahLst/>
              <a:cxnLst/>
              <a:rect l="l" t="t" r="r" b="b"/>
              <a:pathLst>
                <a:path w="3173" h="890" extrusionOk="0">
                  <a:moveTo>
                    <a:pt x="3070" y="1"/>
                  </a:moveTo>
                  <a:cubicBezTo>
                    <a:pt x="2065" y="330"/>
                    <a:pt x="1131" y="591"/>
                    <a:pt x="273" y="780"/>
                  </a:cubicBezTo>
                  <a:cubicBezTo>
                    <a:pt x="178" y="817"/>
                    <a:pt x="88" y="855"/>
                    <a:pt x="1" y="889"/>
                  </a:cubicBezTo>
                  <a:cubicBezTo>
                    <a:pt x="961" y="693"/>
                    <a:pt x="2019" y="402"/>
                    <a:pt x="3172" y="24"/>
                  </a:cubicBezTo>
                  <a:cubicBezTo>
                    <a:pt x="3138" y="12"/>
                    <a:pt x="3104" y="5"/>
                    <a:pt x="307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1" name="Google Shape;20771;p55"/>
            <p:cNvSpPr/>
            <p:nvPr/>
          </p:nvSpPr>
          <p:spPr>
            <a:xfrm>
              <a:off x="4178652" y="1671070"/>
              <a:ext cx="679311" cy="398897"/>
            </a:xfrm>
            <a:custGeom>
              <a:avLst/>
              <a:gdLst/>
              <a:ahLst/>
              <a:cxnLst/>
              <a:rect l="l" t="t" r="r" b="b"/>
              <a:pathLst>
                <a:path w="3113" h="1828" extrusionOk="0">
                  <a:moveTo>
                    <a:pt x="2999" y="0"/>
                  </a:moveTo>
                  <a:cubicBezTo>
                    <a:pt x="2367" y="1236"/>
                    <a:pt x="2084" y="1622"/>
                    <a:pt x="1728" y="1667"/>
                  </a:cubicBezTo>
                  <a:cubicBezTo>
                    <a:pt x="1702" y="1671"/>
                    <a:pt x="1676" y="1672"/>
                    <a:pt x="1648" y="1672"/>
                  </a:cubicBezTo>
                  <a:cubicBezTo>
                    <a:pt x="1519" y="1672"/>
                    <a:pt x="1377" y="1637"/>
                    <a:pt x="1218" y="1580"/>
                  </a:cubicBezTo>
                  <a:cubicBezTo>
                    <a:pt x="1037" y="1521"/>
                    <a:pt x="1536" y="1140"/>
                    <a:pt x="1108" y="1140"/>
                  </a:cubicBezTo>
                  <a:cubicBezTo>
                    <a:pt x="965" y="1140"/>
                    <a:pt x="719" y="1182"/>
                    <a:pt x="311" y="1293"/>
                  </a:cubicBezTo>
                  <a:cubicBezTo>
                    <a:pt x="232" y="1319"/>
                    <a:pt x="1" y="1372"/>
                    <a:pt x="152" y="1403"/>
                  </a:cubicBezTo>
                  <a:cubicBezTo>
                    <a:pt x="903" y="1547"/>
                    <a:pt x="1345" y="1827"/>
                    <a:pt x="1698" y="1827"/>
                  </a:cubicBezTo>
                  <a:cubicBezTo>
                    <a:pt x="1725" y="1827"/>
                    <a:pt x="1751" y="1826"/>
                    <a:pt x="1778" y="1822"/>
                  </a:cubicBezTo>
                  <a:cubicBezTo>
                    <a:pt x="2148" y="1777"/>
                    <a:pt x="2439" y="1369"/>
                    <a:pt x="3112" y="34"/>
                  </a:cubicBezTo>
                  <a:cubicBezTo>
                    <a:pt x="3074" y="27"/>
                    <a:pt x="3036" y="12"/>
                    <a:pt x="299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2" name="Google Shape;20772;p55"/>
            <p:cNvSpPr/>
            <p:nvPr/>
          </p:nvSpPr>
          <p:spPr>
            <a:xfrm>
              <a:off x="2937216" y="1710567"/>
              <a:ext cx="1566802" cy="310302"/>
            </a:xfrm>
            <a:custGeom>
              <a:avLst/>
              <a:gdLst/>
              <a:ahLst/>
              <a:cxnLst/>
              <a:rect l="l" t="t" r="r" b="b"/>
              <a:pathLst>
                <a:path w="7180" h="1422" extrusionOk="0">
                  <a:moveTo>
                    <a:pt x="7111" y="1"/>
                  </a:moveTo>
                  <a:lnTo>
                    <a:pt x="7111" y="1"/>
                  </a:lnTo>
                  <a:cubicBezTo>
                    <a:pt x="6903" y="46"/>
                    <a:pt x="6779" y="31"/>
                    <a:pt x="6491" y="72"/>
                  </a:cubicBezTo>
                  <a:cubicBezTo>
                    <a:pt x="4760" y="322"/>
                    <a:pt x="3838" y="227"/>
                    <a:pt x="3543" y="318"/>
                  </a:cubicBezTo>
                  <a:cubicBezTo>
                    <a:pt x="2991" y="488"/>
                    <a:pt x="3244" y="534"/>
                    <a:pt x="2741" y="757"/>
                  </a:cubicBezTo>
                  <a:cubicBezTo>
                    <a:pt x="2379" y="919"/>
                    <a:pt x="1124" y="1112"/>
                    <a:pt x="451" y="1207"/>
                  </a:cubicBezTo>
                  <a:cubicBezTo>
                    <a:pt x="296" y="1252"/>
                    <a:pt x="144" y="1290"/>
                    <a:pt x="1" y="1316"/>
                  </a:cubicBezTo>
                  <a:lnTo>
                    <a:pt x="73" y="1422"/>
                  </a:lnTo>
                  <a:cubicBezTo>
                    <a:pt x="73" y="1422"/>
                    <a:pt x="2288" y="1138"/>
                    <a:pt x="2794" y="912"/>
                  </a:cubicBezTo>
                  <a:cubicBezTo>
                    <a:pt x="3297" y="689"/>
                    <a:pt x="3044" y="643"/>
                    <a:pt x="3596" y="473"/>
                  </a:cubicBezTo>
                  <a:cubicBezTo>
                    <a:pt x="3891" y="382"/>
                    <a:pt x="4813" y="481"/>
                    <a:pt x="6544" y="227"/>
                  </a:cubicBezTo>
                  <a:cubicBezTo>
                    <a:pt x="6775" y="193"/>
                    <a:pt x="6975" y="159"/>
                    <a:pt x="7153" y="125"/>
                  </a:cubicBezTo>
                  <a:cubicBezTo>
                    <a:pt x="7179" y="61"/>
                    <a:pt x="7085" y="61"/>
                    <a:pt x="711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3" name="Google Shape;20773;p55"/>
            <p:cNvSpPr/>
            <p:nvPr/>
          </p:nvSpPr>
          <p:spPr>
            <a:xfrm>
              <a:off x="4381594" y="1451544"/>
              <a:ext cx="476369" cy="353290"/>
            </a:xfrm>
            <a:custGeom>
              <a:avLst/>
              <a:gdLst/>
              <a:ahLst/>
              <a:cxnLst/>
              <a:rect l="l" t="t" r="r" b="b"/>
              <a:pathLst>
                <a:path w="2183" h="1619" extrusionOk="0">
                  <a:moveTo>
                    <a:pt x="688" y="0"/>
                  </a:moveTo>
                  <a:cubicBezTo>
                    <a:pt x="639" y="0"/>
                    <a:pt x="596" y="13"/>
                    <a:pt x="564" y="42"/>
                  </a:cubicBezTo>
                  <a:cubicBezTo>
                    <a:pt x="1" y="537"/>
                    <a:pt x="1619" y="1411"/>
                    <a:pt x="1880" y="1619"/>
                  </a:cubicBezTo>
                  <a:lnTo>
                    <a:pt x="2182" y="1040"/>
                  </a:lnTo>
                  <a:cubicBezTo>
                    <a:pt x="2182" y="1040"/>
                    <a:pt x="1133" y="0"/>
                    <a:pt x="688"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4" name="Google Shape;20774;p55"/>
            <p:cNvSpPr/>
            <p:nvPr/>
          </p:nvSpPr>
          <p:spPr>
            <a:xfrm>
              <a:off x="4502923" y="1456563"/>
              <a:ext cx="356567" cy="291972"/>
            </a:xfrm>
            <a:custGeom>
              <a:avLst/>
              <a:gdLst/>
              <a:ahLst/>
              <a:cxnLst/>
              <a:rect l="l" t="t" r="r" b="b"/>
              <a:pathLst>
                <a:path w="1634" h="1338" extrusionOk="0">
                  <a:moveTo>
                    <a:pt x="266" y="1"/>
                  </a:moveTo>
                  <a:cubicBezTo>
                    <a:pt x="205" y="1"/>
                    <a:pt x="156" y="18"/>
                    <a:pt x="125" y="53"/>
                  </a:cubicBezTo>
                  <a:cubicBezTo>
                    <a:pt x="1" y="197"/>
                    <a:pt x="208" y="586"/>
                    <a:pt x="590" y="927"/>
                  </a:cubicBezTo>
                  <a:cubicBezTo>
                    <a:pt x="878" y="1183"/>
                    <a:pt x="1182" y="1338"/>
                    <a:pt x="1368" y="1338"/>
                  </a:cubicBezTo>
                  <a:cubicBezTo>
                    <a:pt x="1430" y="1338"/>
                    <a:pt x="1478" y="1321"/>
                    <a:pt x="1509" y="1286"/>
                  </a:cubicBezTo>
                  <a:cubicBezTo>
                    <a:pt x="1634" y="1142"/>
                    <a:pt x="1426" y="753"/>
                    <a:pt x="1044" y="412"/>
                  </a:cubicBezTo>
                  <a:cubicBezTo>
                    <a:pt x="757" y="156"/>
                    <a:pt x="452" y="1"/>
                    <a:pt x="266" y="1"/>
                  </a:cubicBez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5" name="Google Shape;20775;p55"/>
            <p:cNvSpPr/>
            <p:nvPr/>
          </p:nvSpPr>
          <p:spPr>
            <a:xfrm>
              <a:off x="4775258" y="1715586"/>
              <a:ext cx="41461" cy="44734"/>
            </a:xfrm>
            <a:custGeom>
              <a:avLst/>
              <a:gdLst/>
              <a:ahLst/>
              <a:cxnLst/>
              <a:rect l="l" t="t" r="r" b="b"/>
              <a:pathLst>
                <a:path w="190" h="205" extrusionOk="0">
                  <a:moveTo>
                    <a:pt x="144" y="0"/>
                  </a:moveTo>
                  <a:lnTo>
                    <a:pt x="0" y="163"/>
                  </a:lnTo>
                  <a:lnTo>
                    <a:pt x="45" y="204"/>
                  </a:lnTo>
                  <a:lnTo>
                    <a:pt x="189" y="42"/>
                  </a:lnTo>
                  <a:lnTo>
                    <a:pt x="144"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6" name="Google Shape;20776;p55"/>
            <p:cNvSpPr/>
            <p:nvPr/>
          </p:nvSpPr>
          <p:spPr>
            <a:xfrm>
              <a:off x="4731396" y="1700747"/>
              <a:ext cx="42334" cy="44734"/>
            </a:xfrm>
            <a:custGeom>
              <a:avLst/>
              <a:gdLst/>
              <a:ahLst/>
              <a:cxnLst/>
              <a:rect l="l" t="t" r="r" b="b"/>
              <a:pathLst>
                <a:path w="194" h="205" extrusionOk="0">
                  <a:moveTo>
                    <a:pt x="144" y="0"/>
                  </a:moveTo>
                  <a:lnTo>
                    <a:pt x="1" y="163"/>
                  </a:lnTo>
                  <a:lnTo>
                    <a:pt x="50" y="204"/>
                  </a:lnTo>
                  <a:lnTo>
                    <a:pt x="193" y="42"/>
                  </a:lnTo>
                  <a:lnTo>
                    <a:pt x="144"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7" name="Google Shape;20777;p55"/>
            <p:cNvSpPr/>
            <p:nvPr/>
          </p:nvSpPr>
          <p:spPr>
            <a:xfrm>
              <a:off x="4685134" y="1679362"/>
              <a:ext cx="41461" cy="45389"/>
            </a:xfrm>
            <a:custGeom>
              <a:avLst/>
              <a:gdLst/>
              <a:ahLst/>
              <a:cxnLst/>
              <a:rect l="l" t="t" r="r" b="b"/>
              <a:pathLst>
                <a:path w="190" h="208" extrusionOk="0">
                  <a:moveTo>
                    <a:pt x="145" y="0"/>
                  </a:moveTo>
                  <a:lnTo>
                    <a:pt x="1" y="166"/>
                  </a:lnTo>
                  <a:lnTo>
                    <a:pt x="46" y="208"/>
                  </a:lnTo>
                  <a:lnTo>
                    <a:pt x="190" y="42"/>
                  </a:lnTo>
                  <a:lnTo>
                    <a:pt x="145"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8" name="Google Shape;20778;p55"/>
            <p:cNvSpPr/>
            <p:nvPr/>
          </p:nvSpPr>
          <p:spPr>
            <a:xfrm>
              <a:off x="4636472" y="1647066"/>
              <a:ext cx="42334" cy="45607"/>
            </a:xfrm>
            <a:custGeom>
              <a:avLst/>
              <a:gdLst/>
              <a:ahLst/>
              <a:cxnLst/>
              <a:rect l="l" t="t" r="r" b="b"/>
              <a:pathLst>
                <a:path w="194" h="209" extrusionOk="0">
                  <a:moveTo>
                    <a:pt x="145" y="1"/>
                  </a:moveTo>
                  <a:lnTo>
                    <a:pt x="1" y="167"/>
                  </a:lnTo>
                  <a:lnTo>
                    <a:pt x="50" y="208"/>
                  </a:lnTo>
                  <a:lnTo>
                    <a:pt x="194" y="42"/>
                  </a:lnTo>
                  <a:lnTo>
                    <a:pt x="145"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9" name="Google Shape;20779;p55"/>
            <p:cNvSpPr/>
            <p:nvPr/>
          </p:nvSpPr>
          <p:spPr>
            <a:xfrm>
              <a:off x="4587155" y="1600149"/>
              <a:ext cx="41461" cy="44734"/>
            </a:xfrm>
            <a:custGeom>
              <a:avLst/>
              <a:gdLst/>
              <a:ahLst/>
              <a:cxnLst/>
              <a:rect l="l" t="t" r="r" b="b"/>
              <a:pathLst>
                <a:path w="190" h="205" extrusionOk="0">
                  <a:moveTo>
                    <a:pt x="144" y="0"/>
                  </a:moveTo>
                  <a:lnTo>
                    <a:pt x="0" y="163"/>
                  </a:lnTo>
                  <a:lnTo>
                    <a:pt x="46" y="204"/>
                  </a:lnTo>
                  <a:lnTo>
                    <a:pt x="189" y="42"/>
                  </a:lnTo>
                  <a:lnTo>
                    <a:pt x="144"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0" name="Google Shape;20780;p55"/>
            <p:cNvSpPr/>
            <p:nvPr/>
          </p:nvSpPr>
          <p:spPr>
            <a:xfrm>
              <a:off x="4550712" y="1560434"/>
              <a:ext cx="41461" cy="44734"/>
            </a:xfrm>
            <a:custGeom>
              <a:avLst/>
              <a:gdLst/>
              <a:ahLst/>
              <a:cxnLst/>
              <a:rect l="l" t="t" r="r" b="b"/>
              <a:pathLst>
                <a:path w="190" h="205" extrusionOk="0">
                  <a:moveTo>
                    <a:pt x="144" y="1"/>
                  </a:moveTo>
                  <a:lnTo>
                    <a:pt x="1" y="163"/>
                  </a:lnTo>
                  <a:lnTo>
                    <a:pt x="46" y="205"/>
                  </a:lnTo>
                  <a:lnTo>
                    <a:pt x="190" y="42"/>
                  </a:lnTo>
                  <a:lnTo>
                    <a:pt x="14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1" name="Google Shape;20781;p55"/>
            <p:cNvSpPr/>
            <p:nvPr/>
          </p:nvSpPr>
          <p:spPr>
            <a:xfrm>
              <a:off x="4511870" y="991544"/>
              <a:ext cx="951428" cy="729275"/>
            </a:xfrm>
            <a:custGeom>
              <a:avLst/>
              <a:gdLst/>
              <a:ahLst/>
              <a:cxnLst/>
              <a:rect l="l" t="t" r="r" b="b"/>
              <a:pathLst>
                <a:path w="4360" h="3342" extrusionOk="0">
                  <a:moveTo>
                    <a:pt x="2516" y="0"/>
                  </a:moveTo>
                  <a:cubicBezTo>
                    <a:pt x="2373" y="0"/>
                    <a:pt x="2246" y="35"/>
                    <a:pt x="2148" y="117"/>
                  </a:cubicBezTo>
                  <a:cubicBezTo>
                    <a:pt x="1634" y="544"/>
                    <a:pt x="1789" y="1133"/>
                    <a:pt x="621" y="1723"/>
                  </a:cubicBezTo>
                  <a:cubicBezTo>
                    <a:pt x="326" y="1874"/>
                    <a:pt x="28" y="2063"/>
                    <a:pt x="12" y="2313"/>
                  </a:cubicBezTo>
                  <a:cubicBezTo>
                    <a:pt x="0" y="2512"/>
                    <a:pt x="852" y="3341"/>
                    <a:pt x="1404" y="3341"/>
                  </a:cubicBezTo>
                  <a:cubicBezTo>
                    <a:pt x="1542" y="3341"/>
                    <a:pt x="1661" y="3290"/>
                    <a:pt x="1744" y="3163"/>
                  </a:cubicBezTo>
                  <a:cubicBezTo>
                    <a:pt x="1921" y="2891"/>
                    <a:pt x="2110" y="2766"/>
                    <a:pt x="2379" y="2566"/>
                  </a:cubicBezTo>
                  <a:cubicBezTo>
                    <a:pt x="2912" y="2177"/>
                    <a:pt x="4360" y="2022"/>
                    <a:pt x="4261" y="1167"/>
                  </a:cubicBezTo>
                  <a:cubicBezTo>
                    <a:pt x="4215" y="769"/>
                    <a:pt x="3187" y="0"/>
                    <a:pt x="251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2" name="Google Shape;20782;p55"/>
            <p:cNvSpPr/>
            <p:nvPr/>
          </p:nvSpPr>
          <p:spPr>
            <a:xfrm>
              <a:off x="4625124" y="1199068"/>
              <a:ext cx="838173" cy="535281"/>
            </a:xfrm>
            <a:custGeom>
              <a:avLst/>
              <a:gdLst/>
              <a:ahLst/>
              <a:cxnLst/>
              <a:rect l="l" t="t" r="r" b="b"/>
              <a:pathLst>
                <a:path w="3841" h="2453" extrusionOk="0">
                  <a:moveTo>
                    <a:pt x="3652" y="1"/>
                  </a:moveTo>
                  <a:cubicBezTo>
                    <a:pt x="3837" y="1158"/>
                    <a:pt x="2162" y="1086"/>
                    <a:pt x="1656" y="1460"/>
                  </a:cubicBezTo>
                  <a:cubicBezTo>
                    <a:pt x="1384" y="1660"/>
                    <a:pt x="1198" y="1785"/>
                    <a:pt x="1021" y="2061"/>
                  </a:cubicBezTo>
                  <a:cubicBezTo>
                    <a:pt x="939" y="2190"/>
                    <a:pt x="819" y="2243"/>
                    <a:pt x="681" y="2243"/>
                  </a:cubicBezTo>
                  <a:cubicBezTo>
                    <a:pt x="476" y="2243"/>
                    <a:pt x="228" y="2126"/>
                    <a:pt x="0" y="1970"/>
                  </a:cubicBezTo>
                  <a:lnTo>
                    <a:pt x="0" y="1970"/>
                  </a:lnTo>
                  <a:cubicBezTo>
                    <a:pt x="278" y="2196"/>
                    <a:pt x="602" y="2452"/>
                    <a:pt x="870" y="2452"/>
                  </a:cubicBezTo>
                  <a:cubicBezTo>
                    <a:pt x="1007" y="2452"/>
                    <a:pt x="1130" y="2385"/>
                    <a:pt x="1225" y="2212"/>
                  </a:cubicBezTo>
                  <a:cubicBezTo>
                    <a:pt x="1402" y="1940"/>
                    <a:pt x="1591" y="1815"/>
                    <a:pt x="1860" y="1615"/>
                  </a:cubicBezTo>
                  <a:cubicBezTo>
                    <a:pt x="2393" y="1226"/>
                    <a:pt x="3841" y="1071"/>
                    <a:pt x="3742" y="216"/>
                  </a:cubicBezTo>
                  <a:cubicBezTo>
                    <a:pt x="3735" y="152"/>
                    <a:pt x="3701" y="80"/>
                    <a:pt x="365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3" name="Google Shape;20783;p55"/>
            <p:cNvSpPr/>
            <p:nvPr/>
          </p:nvSpPr>
          <p:spPr>
            <a:xfrm>
              <a:off x="5454785" y="1319523"/>
              <a:ext cx="430980" cy="304628"/>
            </a:xfrm>
            <a:custGeom>
              <a:avLst/>
              <a:gdLst/>
              <a:ahLst/>
              <a:cxnLst/>
              <a:rect l="l" t="t" r="r" b="b"/>
              <a:pathLst>
                <a:path w="1975" h="1396" extrusionOk="0">
                  <a:moveTo>
                    <a:pt x="511" y="1"/>
                  </a:moveTo>
                  <a:lnTo>
                    <a:pt x="1" y="458"/>
                  </a:lnTo>
                  <a:cubicBezTo>
                    <a:pt x="1" y="458"/>
                    <a:pt x="734" y="1395"/>
                    <a:pt x="1337" y="1395"/>
                  </a:cubicBezTo>
                  <a:cubicBezTo>
                    <a:pt x="1454" y="1395"/>
                    <a:pt x="1567" y="1360"/>
                    <a:pt x="1668" y="1275"/>
                  </a:cubicBezTo>
                  <a:cubicBezTo>
                    <a:pt x="1974" y="1018"/>
                    <a:pt x="511" y="1"/>
                    <a:pt x="511"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4" name="Google Shape;20784;p55"/>
            <p:cNvSpPr/>
            <p:nvPr/>
          </p:nvSpPr>
          <p:spPr>
            <a:xfrm>
              <a:off x="5239623" y="1178556"/>
              <a:ext cx="528959" cy="462179"/>
            </a:xfrm>
            <a:custGeom>
              <a:avLst/>
              <a:gdLst/>
              <a:ahLst/>
              <a:cxnLst/>
              <a:rect l="l" t="t" r="r" b="b"/>
              <a:pathLst>
                <a:path w="2424" h="2118" extrusionOk="0">
                  <a:moveTo>
                    <a:pt x="666" y="0"/>
                  </a:moveTo>
                  <a:cubicBezTo>
                    <a:pt x="348" y="246"/>
                    <a:pt x="0" y="458"/>
                    <a:pt x="227" y="885"/>
                  </a:cubicBezTo>
                  <a:cubicBezTo>
                    <a:pt x="477" y="1358"/>
                    <a:pt x="1388" y="1955"/>
                    <a:pt x="1580" y="2117"/>
                  </a:cubicBezTo>
                  <a:cubicBezTo>
                    <a:pt x="1701" y="2012"/>
                    <a:pt x="2412" y="1399"/>
                    <a:pt x="2416" y="1316"/>
                  </a:cubicBezTo>
                  <a:cubicBezTo>
                    <a:pt x="2423" y="1233"/>
                    <a:pt x="1535" y="371"/>
                    <a:pt x="66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5" name="Google Shape;20785;p55"/>
            <p:cNvSpPr/>
            <p:nvPr/>
          </p:nvSpPr>
          <p:spPr>
            <a:xfrm>
              <a:off x="5320364" y="1255368"/>
              <a:ext cx="288920" cy="372057"/>
            </a:xfrm>
            <a:custGeom>
              <a:avLst/>
              <a:gdLst/>
              <a:ahLst/>
              <a:cxnLst/>
              <a:rect l="l" t="t" r="r" b="b"/>
              <a:pathLst>
                <a:path w="1324" h="1705" extrusionOk="0">
                  <a:moveTo>
                    <a:pt x="50" y="0"/>
                  </a:moveTo>
                  <a:cubicBezTo>
                    <a:pt x="31" y="11"/>
                    <a:pt x="16" y="23"/>
                    <a:pt x="1" y="30"/>
                  </a:cubicBezTo>
                  <a:cubicBezTo>
                    <a:pt x="163" y="635"/>
                    <a:pt x="802" y="1319"/>
                    <a:pt x="1282" y="1705"/>
                  </a:cubicBezTo>
                  <a:cubicBezTo>
                    <a:pt x="1294" y="1694"/>
                    <a:pt x="1309" y="1682"/>
                    <a:pt x="1324" y="1667"/>
                  </a:cubicBezTo>
                  <a:cubicBezTo>
                    <a:pt x="847" y="1285"/>
                    <a:pt x="201" y="597"/>
                    <a:pt x="5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6" name="Google Shape;20786;p55"/>
            <p:cNvSpPr/>
            <p:nvPr/>
          </p:nvSpPr>
          <p:spPr>
            <a:xfrm>
              <a:off x="5400449" y="1207360"/>
              <a:ext cx="269935" cy="365728"/>
            </a:xfrm>
            <a:custGeom>
              <a:avLst/>
              <a:gdLst/>
              <a:ahLst/>
              <a:cxnLst/>
              <a:rect l="l" t="t" r="r" b="b"/>
              <a:pathLst>
                <a:path w="1237" h="1676" extrusionOk="0">
                  <a:moveTo>
                    <a:pt x="46" y="1"/>
                  </a:moveTo>
                  <a:cubicBezTo>
                    <a:pt x="31" y="8"/>
                    <a:pt x="16" y="20"/>
                    <a:pt x="0" y="31"/>
                  </a:cubicBezTo>
                  <a:cubicBezTo>
                    <a:pt x="129" y="609"/>
                    <a:pt x="715" y="1267"/>
                    <a:pt x="1195" y="1675"/>
                  </a:cubicBezTo>
                  <a:cubicBezTo>
                    <a:pt x="1210" y="1664"/>
                    <a:pt x="1221" y="1649"/>
                    <a:pt x="1236" y="1638"/>
                  </a:cubicBezTo>
                  <a:cubicBezTo>
                    <a:pt x="760" y="1233"/>
                    <a:pt x="167" y="568"/>
                    <a:pt x="46"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7" name="Google Shape;20787;p55"/>
            <p:cNvSpPr/>
            <p:nvPr/>
          </p:nvSpPr>
          <p:spPr>
            <a:xfrm>
              <a:off x="5394558" y="1165245"/>
              <a:ext cx="14402" cy="36660"/>
            </a:xfrm>
            <a:custGeom>
              <a:avLst/>
              <a:gdLst/>
              <a:ahLst/>
              <a:cxnLst/>
              <a:rect l="l" t="t" r="r" b="b"/>
              <a:pathLst>
                <a:path w="66" h="168" extrusionOk="0">
                  <a:moveTo>
                    <a:pt x="1" y="1"/>
                  </a:moveTo>
                  <a:cubicBezTo>
                    <a:pt x="1" y="54"/>
                    <a:pt x="5" y="111"/>
                    <a:pt x="16" y="167"/>
                  </a:cubicBezTo>
                  <a:cubicBezTo>
                    <a:pt x="31" y="156"/>
                    <a:pt x="46" y="148"/>
                    <a:pt x="65" y="137"/>
                  </a:cubicBezTo>
                  <a:cubicBezTo>
                    <a:pt x="61" y="114"/>
                    <a:pt x="58" y="88"/>
                    <a:pt x="54" y="65"/>
                  </a:cubicBezTo>
                  <a:cubicBezTo>
                    <a:pt x="39" y="43"/>
                    <a:pt x="20" y="24"/>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8" name="Google Shape;20788;p55"/>
            <p:cNvSpPr/>
            <p:nvPr/>
          </p:nvSpPr>
          <p:spPr>
            <a:xfrm>
              <a:off x="5471370" y="1222199"/>
              <a:ext cx="245276" cy="307901"/>
            </a:xfrm>
            <a:custGeom>
              <a:avLst/>
              <a:gdLst/>
              <a:ahLst/>
              <a:cxnLst/>
              <a:rect l="l" t="t" r="r" b="b"/>
              <a:pathLst>
                <a:path w="1124" h="1411" extrusionOk="0">
                  <a:moveTo>
                    <a:pt x="0" y="1"/>
                  </a:moveTo>
                  <a:lnTo>
                    <a:pt x="0" y="1"/>
                  </a:lnTo>
                  <a:cubicBezTo>
                    <a:pt x="189" y="507"/>
                    <a:pt x="666" y="1044"/>
                    <a:pt x="1085" y="1411"/>
                  </a:cubicBezTo>
                  <a:cubicBezTo>
                    <a:pt x="1097" y="1399"/>
                    <a:pt x="1112" y="1384"/>
                    <a:pt x="1123" y="1373"/>
                  </a:cubicBezTo>
                  <a:cubicBezTo>
                    <a:pt x="730" y="1029"/>
                    <a:pt x="280" y="522"/>
                    <a:pt x="80" y="46"/>
                  </a:cubicBezTo>
                  <a:cubicBezTo>
                    <a:pt x="53" y="31"/>
                    <a:pt x="27" y="16"/>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9" name="Google Shape;20789;p55"/>
            <p:cNvSpPr/>
            <p:nvPr/>
          </p:nvSpPr>
          <p:spPr>
            <a:xfrm>
              <a:off x="4698445" y="1064647"/>
              <a:ext cx="362241" cy="57172"/>
            </a:xfrm>
            <a:custGeom>
              <a:avLst/>
              <a:gdLst/>
              <a:ahLst/>
              <a:cxnLst/>
              <a:rect l="l" t="t" r="r" b="b"/>
              <a:pathLst>
                <a:path w="1660" h="262" extrusionOk="0">
                  <a:moveTo>
                    <a:pt x="19" y="1"/>
                  </a:moveTo>
                  <a:lnTo>
                    <a:pt x="0" y="50"/>
                  </a:lnTo>
                  <a:cubicBezTo>
                    <a:pt x="273" y="156"/>
                    <a:pt x="843" y="262"/>
                    <a:pt x="1414" y="262"/>
                  </a:cubicBezTo>
                  <a:cubicBezTo>
                    <a:pt x="1460" y="262"/>
                    <a:pt x="1509" y="262"/>
                    <a:pt x="1554" y="258"/>
                  </a:cubicBezTo>
                  <a:cubicBezTo>
                    <a:pt x="1588" y="239"/>
                    <a:pt x="1622" y="220"/>
                    <a:pt x="1660" y="197"/>
                  </a:cubicBezTo>
                  <a:lnTo>
                    <a:pt x="1660" y="197"/>
                  </a:lnTo>
                  <a:cubicBezTo>
                    <a:pt x="1576" y="202"/>
                    <a:pt x="1491" y="205"/>
                    <a:pt x="1407" y="205"/>
                  </a:cubicBezTo>
                  <a:cubicBezTo>
                    <a:pt x="842" y="205"/>
                    <a:pt x="279" y="103"/>
                    <a:pt x="1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0" name="Google Shape;20790;p55"/>
            <p:cNvSpPr/>
            <p:nvPr/>
          </p:nvSpPr>
          <p:spPr>
            <a:xfrm>
              <a:off x="4694299" y="984780"/>
              <a:ext cx="472877" cy="50408"/>
            </a:xfrm>
            <a:custGeom>
              <a:avLst/>
              <a:gdLst/>
              <a:ahLst/>
              <a:cxnLst/>
              <a:rect l="l" t="t" r="r" b="b"/>
              <a:pathLst>
                <a:path w="2167" h="231" extrusionOk="0">
                  <a:moveTo>
                    <a:pt x="4" y="0"/>
                  </a:moveTo>
                  <a:cubicBezTo>
                    <a:pt x="4" y="15"/>
                    <a:pt x="4" y="34"/>
                    <a:pt x="1" y="53"/>
                  </a:cubicBezTo>
                  <a:cubicBezTo>
                    <a:pt x="295" y="148"/>
                    <a:pt x="810" y="231"/>
                    <a:pt x="1327" y="231"/>
                  </a:cubicBezTo>
                  <a:cubicBezTo>
                    <a:pt x="1618" y="231"/>
                    <a:pt x="1913" y="204"/>
                    <a:pt x="2167" y="136"/>
                  </a:cubicBezTo>
                  <a:cubicBezTo>
                    <a:pt x="2136" y="121"/>
                    <a:pt x="2102" y="110"/>
                    <a:pt x="2072" y="102"/>
                  </a:cubicBezTo>
                  <a:cubicBezTo>
                    <a:pt x="1842" y="155"/>
                    <a:pt x="1582" y="177"/>
                    <a:pt x="1323" y="177"/>
                  </a:cubicBezTo>
                  <a:cubicBezTo>
                    <a:pt x="806" y="177"/>
                    <a:pt x="289" y="91"/>
                    <a:pt x="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1" name="Google Shape;20791;p55"/>
            <p:cNvSpPr/>
            <p:nvPr/>
          </p:nvSpPr>
          <p:spPr>
            <a:xfrm>
              <a:off x="4699318" y="924552"/>
              <a:ext cx="342601" cy="45607"/>
            </a:xfrm>
            <a:custGeom>
              <a:avLst/>
              <a:gdLst/>
              <a:ahLst/>
              <a:cxnLst/>
              <a:rect l="l" t="t" r="r" b="b"/>
              <a:pathLst>
                <a:path w="1570" h="209" extrusionOk="0">
                  <a:moveTo>
                    <a:pt x="8" y="0"/>
                  </a:moveTo>
                  <a:cubicBezTo>
                    <a:pt x="4" y="15"/>
                    <a:pt x="4" y="34"/>
                    <a:pt x="0" y="53"/>
                  </a:cubicBezTo>
                  <a:cubicBezTo>
                    <a:pt x="303" y="136"/>
                    <a:pt x="771" y="208"/>
                    <a:pt x="1240" y="208"/>
                  </a:cubicBezTo>
                  <a:cubicBezTo>
                    <a:pt x="1350" y="208"/>
                    <a:pt x="1463" y="204"/>
                    <a:pt x="1569" y="193"/>
                  </a:cubicBezTo>
                  <a:cubicBezTo>
                    <a:pt x="1524" y="178"/>
                    <a:pt x="1478" y="163"/>
                    <a:pt x="1429" y="148"/>
                  </a:cubicBezTo>
                  <a:cubicBezTo>
                    <a:pt x="1367" y="150"/>
                    <a:pt x="1305" y="152"/>
                    <a:pt x="1242" y="152"/>
                  </a:cubicBezTo>
                  <a:cubicBezTo>
                    <a:pt x="772" y="152"/>
                    <a:pt x="301" y="80"/>
                    <a:pt x="8"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2" name="Google Shape;20792;p55"/>
            <p:cNvSpPr/>
            <p:nvPr/>
          </p:nvSpPr>
          <p:spPr>
            <a:xfrm>
              <a:off x="4723104" y="1190994"/>
              <a:ext cx="703097" cy="507350"/>
            </a:xfrm>
            <a:custGeom>
              <a:avLst/>
              <a:gdLst/>
              <a:ahLst/>
              <a:cxnLst/>
              <a:rect l="l" t="t" r="r" b="b"/>
              <a:pathLst>
                <a:path w="3222" h="2325" extrusionOk="0">
                  <a:moveTo>
                    <a:pt x="3172" y="0"/>
                  </a:moveTo>
                  <a:cubicBezTo>
                    <a:pt x="3161" y="8"/>
                    <a:pt x="3150" y="12"/>
                    <a:pt x="3142" y="19"/>
                  </a:cubicBezTo>
                  <a:cubicBezTo>
                    <a:pt x="3123" y="30"/>
                    <a:pt x="3108" y="38"/>
                    <a:pt x="3093" y="49"/>
                  </a:cubicBezTo>
                  <a:cubicBezTo>
                    <a:pt x="2995" y="106"/>
                    <a:pt x="2889" y="170"/>
                    <a:pt x="2772" y="242"/>
                  </a:cubicBezTo>
                  <a:cubicBezTo>
                    <a:pt x="2757" y="253"/>
                    <a:pt x="2741" y="261"/>
                    <a:pt x="2723" y="272"/>
                  </a:cubicBezTo>
                  <a:cubicBezTo>
                    <a:pt x="1849" y="809"/>
                    <a:pt x="553" y="1660"/>
                    <a:pt x="1" y="2302"/>
                  </a:cubicBezTo>
                  <a:cubicBezTo>
                    <a:pt x="16" y="2310"/>
                    <a:pt x="31" y="2317"/>
                    <a:pt x="50" y="2325"/>
                  </a:cubicBezTo>
                  <a:cubicBezTo>
                    <a:pt x="594" y="1701"/>
                    <a:pt x="1868" y="862"/>
                    <a:pt x="2738" y="325"/>
                  </a:cubicBezTo>
                  <a:cubicBezTo>
                    <a:pt x="2753" y="318"/>
                    <a:pt x="2768" y="306"/>
                    <a:pt x="2787" y="295"/>
                  </a:cubicBezTo>
                  <a:cubicBezTo>
                    <a:pt x="2900" y="227"/>
                    <a:pt x="3006" y="163"/>
                    <a:pt x="3104" y="106"/>
                  </a:cubicBezTo>
                  <a:cubicBezTo>
                    <a:pt x="3120" y="95"/>
                    <a:pt x="3135" y="83"/>
                    <a:pt x="3150" y="76"/>
                  </a:cubicBezTo>
                  <a:cubicBezTo>
                    <a:pt x="3176" y="61"/>
                    <a:pt x="3199" y="46"/>
                    <a:pt x="3222" y="34"/>
                  </a:cubicBezTo>
                  <a:cubicBezTo>
                    <a:pt x="3210" y="27"/>
                    <a:pt x="3195" y="19"/>
                    <a:pt x="3184" y="12"/>
                  </a:cubicBezTo>
                  <a:cubicBezTo>
                    <a:pt x="3180" y="8"/>
                    <a:pt x="3176" y="4"/>
                    <a:pt x="3172"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3" name="Google Shape;20793;p55"/>
            <p:cNvSpPr/>
            <p:nvPr/>
          </p:nvSpPr>
          <p:spPr>
            <a:xfrm>
              <a:off x="4655457" y="1137313"/>
              <a:ext cx="719681" cy="520661"/>
            </a:xfrm>
            <a:custGeom>
              <a:avLst/>
              <a:gdLst/>
              <a:ahLst/>
              <a:cxnLst/>
              <a:rect l="l" t="t" r="r" b="b"/>
              <a:pathLst>
                <a:path w="3298" h="2386" extrusionOk="0">
                  <a:moveTo>
                    <a:pt x="3256" y="0"/>
                  </a:moveTo>
                  <a:cubicBezTo>
                    <a:pt x="3203" y="31"/>
                    <a:pt x="3146" y="65"/>
                    <a:pt x="3089" y="99"/>
                  </a:cubicBezTo>
                  <a:cubicBezTo>
                    <a:pt x="3067" y="110"/>
                    <a:pt x="3048" y="121"/>
                    <a:pt x="3025" y="137"/>
                  </a:cubicBezTo>
                  <a:cubicBezTo>
                    <a:pt x="1880" y="817"/>
                    <a:pt x="568" y="1838"/>
                    <a:pt x="1" y="2359"/>
                  </a:cubicBezTo>
                  <a:cubicBezTo>
                    <a:pt x="12" y="2367"/>
                    <a:pt x="27" y="2378"/>
                    <a:pt x="42" y="2386"/>
                  </a:cubicBezTo>
                  <a:cubicBezTo>
                    <a:pt x="602" y="1875"/>
                    <a:pt x="1883" y="881"/>
                    <a:pt x="3014" y="201"/>
                  </a:cubicBezTo>
                  <a:cubicBezTo>
                    <a:pt x="3033" y="189"/>
                    <a:pt x="3051" y="178"/>
                    <a:pt x="3070" y="167"/>
                  </a:cubicBezTo>
                  <a:cubicBezTo>
                    <a:pt x="3146" y="121"/>
                    <a:pt x="3222" y="80"/>
                    <a:pt x="3297" y="38"/>
                  </a:cubicBezTo>
                  <a:cubicBezTo>
                    <a:pt x="3282" y="27"/>
                    <a:pt x="3271" y="12"/>
                    <a:pt x="325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4" name="Google Shape;20794;p55"/>
            <p:cNvSpPr/>
            <p:nvPr/>
          </p:nvSpPr>
          <p:spPr>
            <a:xfrm>
              <a:off x="4553986" y="1065520"/>
              <a:ext cx="727101" cy="503422"/>
            </a:xfrm>
            <a:custGeom>
              <a:avLst/>
              <a:gdLst/>
              <a:ahLst/>
              <a:cxnLst/>
              <a:rect l="l" t="t" r="r" b="b"/>
              <a:pathLst>
                <a:path w="3332" h="2307" extrusionOk="0">
                  <a:moveTo>
                    <a:pt x="3282" y="1"/>
                  </a:moveTo>
                  <a:cubicBezTo>
                    <a:pt x="3229" y="31"/>
                    <a:pt x="3172" y="61"/>
                    <a:pt x="3112" y="95"/>
                  </a:cubicBezTo>
                  <a:cubicBezTo>
                    <a:pt x="2224" y="602"/>
                    <a:pt x="678" y="1573"/>
                    <a:pt x="1" y="2269"/>
                  </a:cubicBezTo>
                  <a:cubicBezTo>
                    <a:pt x="12" y="2284"/>
                    <a:pt x="24" y="2295"/>
                    <a:pt x="35" y="2306"/>
                  </a:cubicBezTo>
                  <a:cubicBezTo>
                    <a:pt x="757" y="1562"/>
                    <a:pt x="2496" y="496"/>
                    <a:pt x="3331" y="31"/>
                  </a:cubicBezTo>
                  <a:cubicBezTo>
                    <a:pt x="3316" y="20"/>
                    <a:pt x="3297" y="12"/>
                    <a:pt x="328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5" name="Google Shape;20795;p55"/>
            <p:cNvSpPr/>
            <p:nvPr/>
          </p:nvSpPr>
          <p:spPr>
            <a:xfrm>
              <a:off x="4516889" y="1032569"/>
              <a:ext cx="706370" cy="485965"/>
            </a:xfrm>
            <a:custGeom>
              <a:avLst/>
              <a:gdLst/>
              <a:ahLst/>
              <a:cxnLst/>
              <a:rect l="l" t="t" r="r" b="b"/>
              <a:pathLst>
                <a:path w="3237" h="2227" extrusionOk="0">
                  <a:moveTo>
                    <a:pt x="3176" y="0"/>
                  </a:moveTo>
                  <a:cubicBezTo>
                    <a:pt x="2946" y="102"/>
                    <a:pt x="2715" y="220"/>
                    <a:pt x="2492" y="344"/>
                  </a:cubicBezTo>
                  <a:cubicBezTo>
                    <a:pt x="2454" y="367"/>
                    <a:pt x="2420" y="386"/>
                    <a:pt x="2386" y="405"/>
                  </a:cubicBezTo>
                  <a:cubicBezTo>
                    <a:pt x="1369" y="991"/>
                    <a:pt x="462" y="1743"/>
                    <a:pt x="1" y="2178"/>
                  </a:cubicBezTo>
                  <a:cubicBezTo>
                    <a:pt x="8" y="2193"/>
                    <a:pt x="16" y="2208"/>
                    <a:pt x="24" y="2227"/>
                  </a:cubicBezTo>
                  <a:cubicBezTo>
                    <a:pt x="492" y="1788"/>
                    <a:pt x="1441" y="995"/>
                    <a:pt x="2500" y="401"/>
                  </a:cubicBezTo>
                  <a:cubicBezTo>
                    <a:pt x="2537" y="378"/>
                    <a:pt x="2575" y="356"/>
                    <a:pt x="2613" y="337"/>
                  </a:cubicBezTo>
                  <a:cubicBezTo>
                    <a:pt x="2821" y="223"/>
                    <a:pt x="3029" y="121"/>
                    <a:pt x="3237" y="31"/>
                  </a:cubicBezTo>
                  <a:cubicBezTo>
                    <a:pt x="3218" y="19"/>
                    <a:pt x="3195" y="8"/>
                    <a:pt x="317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6" name="Google Shape;20796;p55"/>
            <p:cNvSpPr/>
            <p:nvPr/>
          </p:nvSpPr>
          <p:spPr>
            <a:xfrm>
              <a:off x="5454131" y="1214125"/>
              <a:ext cx="313579" cy="426610"/>
            </a:xfrm>
            <a:custGeom>
              <a:avLst/>
              <a:gdLst/>
              <a:ahLst/>
              <a:cxnLst/>
              <a:rect l="l" t="t" r="r" b="b"/>
              <a:pathLst>
                <a:path w="1437" h="1955" extrusionOk="0">
                  <a:moveTo>
                    <a:pt x="11" y="0"/>
                  </a:moveTo>
                  <a:lnTo>
                    <a:pt x="11" y="0"/>
                  </a:lnTo>
                  <a:cubicBezTo>
                    <a:pt x="639" y="514"/>
                    <a:pt x="1051" y="1308"/>
                    <a:pt x="885" y="1542"/>
                  </a:cubicBezTo>
                  <a:cubicBezTo>
                    <a:pt x="834" y="1616"/>
                    <a:pt x="735" y="1650"/>
                    <a:pt x="603" y="1650"/>
                  </a:cubicBezTo>
                  <a:cubicBezTo>
                    <a:pt x="443" y="1650"/>
                    <a:pt x="233" y="1598"/>
                    <a:pt x="0" y="1501"/>
                  </a:cubicBezTo>
                  <a:lnTo>
                    <a:pt x="0" y="1501"/>
                  </a:lnTo>
                  <a:cubicBezTo>
                    <a:pt x="261" y="1709"/>
                    <a:pt x="507" y="1879"/>
                    <a:pt x="597" y="1954"/>
                  </a:cubicBezTo>
                  <a:cubicBezTo>
                    <a:pt x="718" y="1849"/>
                    <a:pt x="1429" y="1236"/>
                    <a:pt x="1433" y="1153"/>
                  </a:cubicBezTo>
                  <a:cubicBezTo>
                    <a:pt x="1437" y="1081"/>
                    <a:pt x="764" y="412"/>
                    <a:pt x="11"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7" name="Google Shape;20797;p55"/>
            <p:cNvSpPr/>
            <p:nvPr/>
          </p:nvSpPr>
          <p:spPr>
            <a:xfrm>
              <a:off x="5563021" y="1429286"/>
              <a:ext cx="237639" cy="262513"/>
            </a:xfrm>
            <a:custGeom>
              <a:avLst/>
              <a:gdLst/>
              <a:ahLst/>
              <a:cxnLst/>
              <a:rect l="l" t="t" r="r" b="b"/>
              <a:pathLst>
                <a:path w="1089" h="1203" extrusionOk="0">
                  <a:moveTo>
                    <a:pt x="858" y="1"/>
                  </a:moveTo>
                  <a:lnTo>
                    <a:pt x="0" y="923"/>
                  </a:lnTo>
                  <a:lnTo>
                    <a:pt x="212" y="1203"/>
                  </a:lnTo>
                  <a:lnTo>
                    <a:pt x="1089" y="148"/>
                  </a:lnTo>
                  <a:lnTo>
                    <a:pt x="85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8" name="Google Shape;20798;p55"/>
            <p:cNvSpPr/>
            <p:nvPr/>
          </p:nvSpPr>
          <p:spPr>
            <a:xfrm>
              <a:off x="5563021" y="1429286"/>
              <a:ext cx="237639" cy="262513"/>
            </a:xfrm>
            <a:custGeom>
              <a:avLst/>
              <a:gdLst/>
              <a:ahLst/>
              <a:cxnLst/>
              <a:rect l="l" t="t" r="r" b="b"/>
              <a:pathLst>
                <a:path w="1089" h="1203" extrusionOk="0">
                  <a:moveTo>
                    <a:pt x="858" y="1"/>
                  </a:moveTo>
                  <a:lnTo>
                    <a:pt x="813" y="50"/>
                  </a:lnTo>
                  <a:cubicBezTo>
                    <a:pt x="820" y="220"/>
                    <a:pt x="756" y="416"/>
                    <a:pt x="624" y="587"/>
                  </a:cubicBezTo>
                  <a:cubicBezTo>
                    <a:pt x="466" y="783"/>
                    <a:pt x="257" y="891"/>
                    <a:pt x="74" y="891"/>
                  </a:cubicBezTo>
                  <a:cubicBezTo>
                    <a:pt x="59" y="891"/>
                    <a:pt x="45" y="890"/>
                    <a:pt x="30" y="889"/>
                  </a:cubicBezTo>
                  <a:lnTo>
                    <a:pt x="0" y="923"/>
                  </a:lnTo>
                  <a:lnTo>
                    <a:pt x="212" y="1203"/>
                  </a:lnTo>
                  <a:lnTo>
                    <a:pt x="1089" y="148"/>
                  </a:lnTo>
                  <a:lnTo>
                    <a:pt x="858" y="1"/>
                  </a:lnTo>
                  <a:close/>
                </a:path>
              </a:pathLst>
            </a:custGeom>
            <a:solidFill>
              <a:srgbClr val="B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9" name="Google Shape;20799;p55"/>
            <p:cNvSpPr/>
            <p:nvPr/>
          </p:nvSpPr>
          <p:spPr>
            <a:xfrm>
              <a:off x="4583008" y="1157171"/>
              <a:ext cx="660108" cy="456288"/>
            </a:xfrm>
            <a:custGeom>
              <a:avLst/>
              <a:gdLst/>
              <a:ahLst/>
              <a:cxnLst/>
              <a:rect l="l" t="t" r="r" b="b"/>
              <a:pathLst>
                <a:path w="3025" h="2091" extrusionOk="0">
                  <a:moveTo>
                    <a:pt x="2979" y="0"/>
                  </a:moveTo>
                  <a:cubicBezTo>
                    <a:pt x="2922" y="57"/>
                    <a:pt x="2582" y="272"/>
                    <a:pt x="2185" y="518"/>
                  </a:cubicBezTo>
                  <a:cubicBezTo>
                    <a:pt x="726" y="1433"/>
                    <a:pt x="0" y="1928"/>
                    <a:pt x="80" y="2091"/>
                  </a:cubicBezTo>
                  <a:lnTo>
                    <a:pt x="136" y="2060"/>
                  </a:lnTo>
                  <a:cubicBezTo>
                    <a:pt x="129" y="2045"/>
                    <a:pt x="129" y="1951"/>
                    <a:pt x="809" y="1482"/>
                  </a:cubicBezTo>
                  <a:cubicBezTo>
                    <a:pt x="1233" y="1191"/>
                    <a:pt x="1781" y="847"/>
                    <a:pt x="2219" y="571"/>
                  </a:cubicBezTo>
                  <a:cubicBezTo>
                    <a:pt x="2650" y="303"/>
                    <a:pt x="2964" y="106"/>
                    <a:pt x="3024" y="46"/>
                  </a:cubicBezTo>
                  <a:lnTo>
                    <a:pt x="2979"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0" name="Google Shape;20800;p55"/>
            <p:cNvSpPr/>
            <p:nvPr/>
          </p:nvSpPr>
          <p:spPr>
            <a:xfrm>
              <a:off x="5714682" y="1542977"/>
              <a:ext cx="412649" cy="234581"/>
            </a:xfrm>
            <a:custGeom>
              <a:avLst/>
              <a:gdLst/>
              <a:ahLst/>
              <a:cxnLst/>
              <a:rect l="l" t="t" r="r" b="b"/>
              <a:pathLst>
                <a:path w="1891" h="1075" extrusionOk="0">
                  <a:moveTo>
                    <a:pt x="480" y="0"/>
                  </a:moveTo>
                  <a:cubicBezTo>
                    <a:pt x="300" y="0"/>
                    <a:pt x="131" y="87"/>
                    <a:pt x="84" y="221"/>
                  </a:cubicBezTo>
                  <a:cubicBezTo>
                    <a:pt x="1" y="436"/>
                    <a:pt x="23" y="738"/>
                    <a:pt x="1860" y="1075"/>
                  </a:cubicBezTo>
                  <a:lnTo>
                    <a:pt x="1891" y="995"/>
                  </a:lnTo>
                  <a:cubicBezTo>
                    <a:pt x="1547" y="818"/>
                    <a:pt x="953" y="179"/>
                    <a:pt x="715" y="54"/>
                  </a:cubicBezTo>
                  <a:cubicBezTo>
                    <a:pt x="641" y="17"/>
                    <a:pt x="559" y="0"/>
                    <a:pt x="480"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1" name="Google Shape;20801;p55"/>
            <p:cNvSpPr/>
            <p:nvPr/>
          </p:nvSpPr>
          <p:spPr>
            <a:xfrm>
              <a:off x="5696570" y="1543195"/>
              <a:ext cx="430761" cy="234363"/>
            </a:xfrm>
            <a:custGeom>
              <a:avLst/>
              <a:gdLst/>
              <a:ahLst/>
              <a:cxnLst/>
              <a:rect l="l" t="t" r="r" b="b"/>
              <a:pathLst>
                <a:path w="1974" h="1074" extrusionOk="0">
                  <a:moveTo>
                    <a:pt x="644" y="200"/>
                  </a:moveTo>
                  <a:cubicBezTo>
                    <a:pt x="716" y="200"/>
                    <a:pt x="795" y="217"/>
                    <a:pt x="870" y="254"/>
                  </a:cubicBezTo>
                  <a:cubicBezTo>
                    <a:pt x="1078" y="356"/>
                    <a:pt x="1641" y="858"/>
                    <a:pt x="1940" y="1010"/>
                  </a:cubicBezTo>
                  <a:lnTo>
                    <a:pt x="1928" y="1066"/>
                  </a:lnTo>
                  <a:cubicBezTo>
                    <a:pt x="416" y="719"/>
                    <a:pt x="360" y="495"/>
                    <a:pt x="390" y="341"/>
                  </a:cubicBezTo>
                  <a:cubicBezTo>
                    <a:pt x="409" y="253"/>
                    <a:pt x="516" y="200"/>
                    <a:pt x="644" y="200"/>
                  </a:cubicBezTo>
                  <a:close/>
                  <a:moveTo>
                    <a:pt x="546" y="0"/>
                  </a:moveTo>
                  <a:cubicBezTo>
                    <a:pt x="341" y="0"/>
                    <a:pt x="127" y="89"/>
                    <a:pt x="80" y="223"/>
                  </a:cubicBezTo>
                  <a:cubicBezTo>
                    <a:pt x="0" y="439"/>
                    <a:pt x="106" y="737"/>
                    <a:pt x="1943" y="1074"/>
                  </a:cubicBezTo>
                  <a:lnTo>
                    <a:pt x="1974" y="994"/>
                  </a:lnTo>
                  <a:cubicBezTo>
                    <a:pt x="1630" y="817"/>
                    <a:pt x="1036" y="178"/>
                    <a:pt x="794" y="53"/>
                  </a:cubicBezTo>
                  <a:cubicBezTo>
                    <a:pt x="722" y="17"/>
                    <a:pt x="635" y="0"/>
                    <a:pt x="546"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2" name="Google Shape;20802;p55"/>
            <p:cNvSpPr/>
            <p:nvPr/>
          </p:nvSpPr>
          <p:spPr>
            <a:xfrm>
              <a:off x="6058592" y="1736753"/>
              <a:ext cx="218872" cy="151441"/>
            </a:xfrm>
            <a:custGeom>
              <a:avLst/>
              <a:gdLst/>
              <a:ahLst/>
              <a:cxnLst/>
              <a:rect l="l" t="t" r="r" b="b"/>
              <a:pathLst>
                <a:path w="1003" h="694" extrusionOk="0">
                  <a:moveTo>
                    <a:pt x="720" y="1"/>
                  </a:moveTo>
                  <a:cubicBezTo>
                    <a:pt x="678" y="1"/>
                    <a:pt x="628" y="10"/>
                    <a:pt x="583" y="28"/>
                  </a:cubicBezTo>
                  <a:cubicBezTo>
                    <a:pt x="526" y="51"/>
                    <a:pt x="473" y="73"/>
                    <a:pt x="439" y="85"/>
                  </a:cubicBezTo>
                  <a:cubicBezTo>
                    <a:pt x="396" y="99"/>
                    <a:pt x="357" y="105"/>
                    <a:pt x="321" y="105"/>
                  </a:cubicBezTo>
                  <a:cubicBezTo>
                    <a:pt x="200" y="105"/>
                    <a:pt x="121" y="39"/>
                    <a:pt x="75" y="39"/>
                  </a:cubicBezTo>
                  <a:cubicBezTo>
                    <a:pt x="69" y="39"/>
                    <a:pt x="63" y="40"/>
                    <a:pt x="58" y="43"/>
                  </a:cubicBezTo>
                  <a:cubicBezTo>
                    <a:pt x="1" y="73"/>
                    <a:pt x="137" y="157"/>
                    <a:pt x="198" y="323"/>
                  </a:cubicBezTo>
                  <a:cubicBezTo>
                    <a:pt x="271" y="524"/>
                    <a:pt x="312" y="694"/>
                    <a:pt x="373" y="694"/>
                  </a:cubicBezTo>
                  <a:cubicBezTo>
                    <a:pt x="375" y="694"/>
                    <a:pt x="377" y="694"/>
                    <a:pt x="379" y="693"/>
                  </a:cubicBezTo>
                  <a:cubicBezTo>
                    <a:pt x="458" y="678"/>
                    <a:pt x="334" y="512"/>
                    <a:pt x="402" y="448"/>
                  </a:cubicBezTo>
                  <a:cubicBezTo>
                    <a:pt x="481" y="383"/>
                    <a:pt x="644" y="399"/>
                    <a:pt x="810" y="391"/>
                  </a:cubicBezTo>
                  <a:cubicBezTo>
                    <a:pt x="822" y="390"/>
                    <a:pt x="833" y="390"/>
                    <a:pt x="843" y="390"/>
                  </a:cubicBezTo>
                  <a:cubicBezTo>
                    <a:pt x="905" y="390"/>
                    <a:pt x="945" y="400"/>
                    <a:pt x="969" y="400"/>
                  </a:cubicBezTo>
                  <a:cubicBezTo>
                    <a:pt x="987" y="400"/>
                    <a:pt x="996" y="395"/>
                    <a:pt x="999" y="376"/>
                  </a:cubicBezTo>
                  <a:cubicBezTo>
                    <a:pt x="1003" y="338"/>
                    <a:pt x="931" y="308"/>
                    <a:pt x="817" y="296"/>
                  </a:cubicBezTo>
                  <a:cubicBezTo>
                    <a:pt x="723" y="289"/>
                    <a:pt x="659" y="296"/>
                    <a:pt x="659" y="278"/>
                  </a:cubicBezTo>
                  <a:cubicBezTo>
                    <a:pt x="651" y="236"/>
                    <a:pt x="693" y="232"/>
                    <a:pt x="783" y="210"/>
                  </a:cubicBezTo>
                  <a:cubicBezTo>
                    <a:pt x="889" y="187"/>
                    <a:pt x="969" y="194"/>
                    <a:pt x="961" y="157"/>
                  </a:cubicBezTo>
                  <a:cubicBezTo>
                    <a:pt x="956" y="125"/>
                    <a:pt x="916" y="112"/>
                    <a:pt x="852" y="112"/>
                  </a:cubicBezTo>
                  <a:cubicBezTo>
                    <a:pt x="824" y="112"/>
                    <a:pt x="792" y="114"/>
                    <a:pt x="757" y="119"/>
                  </a:cubicBezTo>
                  <a:cubicBezTo>
                    <a:pt x="686" y="127"/>
                    <a:pt x="624" y="138"/>
                    <a:pt x="595" y="138"/>
                  </a:cubicBezTo>
                  <a:cubicBezTo>
                    <a:pt x="586" y="138"/>
                    <a:pt x="580" y="137"/>
                    <a:pt x="579" y="134"/>
                  </a:cubicBezTo>
                  <a:cubicBezTo>
                    <a:pt x="576" y="119"/>
                    <a:pt x="594" y="115"/>
                    <a:pt x="655" y="92"/>
                  </a:cubicBezTo>
                  <a:cubicBezTo>
                    <a:pt x="723" y="66"/>
                    <a:pt x="810" y="70"/>
                    <a:pt x="802" y="36"/>
                  </a:cubicBezTo>
                  <a:cubicBezTo>
                    <a:pt x="798" y="12"/>
                    <a:pt x="764" y="1"/>
                    <a:pt x="720"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3" name="Google Shape;20803;p55"/>
            <p:cNvSpPr/>
            <p:nvPr/>
          </p:nvSpPr>
          <p:spPr>
            <a:xfrm>
              <a:off x="5192489" y="892256"/>
              <a:ext cx="238730" cy="294154"/>
            </a:xfrm>
            <a:custGeom>
              <a:avLst/>
              <a:gdLst/>
              <a:ahLst/>
              <a:cxnLst/>
              <a:rect l="l" t="t" r="r" b="b"/>
              <a:pathLst>
                <a:path w="1094" h="1348" extrusionOk="0">
                  <a:moveTo>
                    <a:pt x="1093" y="1"/>
                  </a:moveTo>
                  <a:lnTo>
                    <a:pt x="299" y="428"/>
                  </a:lnTo>
                  <a:lnTo>
                    <a:pt x="1" y="1029"/>
                  </a:lnTo>
                  <a:cubicBezTo>
                    <a:pt x="1" y="1029"/>
                    <a:pt x="178" y="1348"/>
                    <a:pt x="477" y="1348"/>
                  </a:cubicBezTo>
                  <a:cubicBezTo>
                    <a:pt x="575" y="1348"/>
                    <a:pt x="685" y="1314"/>
                    <a:pt x="806" y="1226"/>
                  </a:cubicBezTo>
                  <a:lnTo>
                    <a:pt x="1093" y="1"/>
                  </a:ln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4" name="Google Shape;20804;p55"/>
            <p:cNvSpPr/>
            <p:nvPr/>
          </p:nvSpPr>
          <p:spPr>
            <a:xfrm>
              <a:off x="5218893" y="1119201"/>
              <a:ext cx="184176" cy="102561"/>
            </a:xfrm>
            <a:custGeom>
              <a:avLst/>
              <a:gdLst/>
              <a:ahLst/>
              <a:cxnLst/>
              <a:rect l="l" t="t" r="r" b="b"/>
              <a:pathLst>
                <a:path w="844" h="470" extrusionOk="0">
                  <a:moveTo>
                    <a:pt x="764" y="0"/>
                  </a:moveTo>
                  <a:lnTo>
                    <a:pt x="1" y="140"/>
                  </a:lnTo>
                  <a:lnTo>
                    <a:pt x="95" y="469"/>
                  </a:lnTo>
                  <a:lnTo>
                    <a:pt x="844" y="186"/>
                  </a:lnTo>
                  <a:lnTo>
                    <a:pt x="764"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5" name="Google Shape;20805;p55"/>
            <p:cNvSpPr/>
            <p:nvPr/>
          </p:nvSpPr>
          <p:spPr>
            <a:xfrm>
              <a:off x="5178523" y="1019258"/>
              <a:ext cx="66993" cy="148823"/>
            </a:xfrm>
            <a:custGeom>
              <a:avLst/>
              <a:gdLst/>
              <a:ahLst/>
              <a:cxnLst/>
              <a:rect l="l" t="t" r="r" b="b"/>
              <a:pathLst>
                <a:path w="307" h="682" extrusionOk="0">
                  <a:moveTo>
                    <a:pt x="182" y="1"/>
                  </a:moveTo>
                  <a:lnTo>
                    <a:pt x="1" y="12"/>
                  </a:lnTo>
                  <a:lnTo>
                    <a:pt x="4" y="681"/>
                  </a:lnTo>
                  <a:lnTo>
                    <a:pt x="307" y="598"/>
                  </a:lnTo>
                  <a:lnTo>
                    <a:pt x="182"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6" name="Google Shape;20806;p55"/>
            <p:cNvSpPr/>
            <p:nvPr/>
          </p:nvSpPr>
          <p:spPr>
            <a:xfrm>
              <a:off x="4671168" y="892256"/>
              <a:ext cx="74412" cy="277351"/>
            </a:xfrm>
            <a:custGeom>
              <a:avLst/>
              <a:gdLst/>
              <a:ahLst/>
              <a:cxnLst/>
              <a:rect l="l" t="t" r="r" b="b"/>
              <a:pathLst>
                <a:path w="341" h="1271" extrusionOk="0">
                  <a:moveTo>
                    <a:pt x="1" y="1"/>
                  </a:moveTo>
                  <a:lnTo>
                    <a:pt x="8" y="1271"/>
                  </a:lnTo>
                  <a:lnTo>
                    <a:pt x="280" y="1222"/>
                  </a:lnTo>
                  <a:lnTo>
                    <a:pt x="341" y="54"/>
                  </a:lnTo>
                  <a:lnTo>
                    <a:pt x="1" y="1"/>
                  </a:lnTo>
                  <a:close/>
                </a:path>
              </a:pathLst>
            </a:custGeom>
            <a:solidFill>
              <a:srgbClr val="B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7" name="Google Shape;20807;p55"/>
            <p:cNvSpPr/>
            <p:nvPr/>
          </p:nvSpPr>
          <p:spPr>
            <a:xfrm>
              <a:off x="4671168" y="892256"/>
              <a:ext cx="74412" cy="277351"/>
            </a:xfrm>
            <a:custGeom>
              <a:avLst/>
              <a:gdLst/>
              <a:ahLst/>
              <a:cxnLst/>
              <a:rect l="l" t="t" r="r" b="b"/>
              <a:pathLst>
                <a:path w="341" h="1271" extrusionOk="0">
                  <a:moveTo>
                    <a:pt x="1" y="1"/>
                  </a:moveTo>
                  <a:lnTo>
                    <a:pt x="8" y="1271"/>
                  </a:lnTo>
                  <a:lnTo>
                    <a:pt x="280" y="1222"/>
                  </a:lnTo>
                  <a:lnTo>
                    <a:pt x="280" y="1161"/>
                  </a:lnTo>
                  <a:cubicBezTo>
                    <a:pt x="167" y="1052"/>
                    <a:pt x="88" y="878"/>
                    <a:pt x="84" y="677"/>
                  </a:cubicBezTo>
                  <a:cubicBezTo>
                    <a:pt x="76" y="428"/>
                    <a:pt x="178" y="205"/>
                    <a:pt x="337" y="95"/>
                  </a:cubicBezTo>
                  <a:lnTo>
                    <a:pt x="341" y="54"/>
                  </a:lnTo>
                  <a:lnTo>
                    <a:pt x="1"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8" name="Google Shape;20808;p55"/>
            <p:cNvSpPr/>
            <p:nvPr/>
          </p:nvSpPr>
          <p:spPr>
            <a:xfrm>
              <a:off x="4456006" y="1649466"/>
              <a:ext cx="112382" cy="112817"/>
            </a:xfrm>
            <a:custGeom>
              <a:avLst/>
              <a:gdLst/>
              <a:ahLst/>
              <a:cxnLst/>
              <a:rect l="l" t="t" r="r" b="b"/>
              <a:pathLst>
                <a:path w="515" h="517" extrusionOk="0">
                  <a:moveTo>
                    <a:pt x="182" y="1"/>
                  </a:moveTo>
                  <a:lnTo>
                    <a:pt x="182" y="1"/>
                  </a:lnTo>
                  <a:cubicBezTo>
                    <a:pt x="182" y="1"/>
                    <a:pt x="0" y="371"/>
                    <a:pt x="261" y="485"/>
                  </a:cubicBezTo>
                  <a:cubicBezTo>
                    <a:pt x="319" y="509"/>
                    <a:pt x="374" y="516"/>
                    <a:pt x="418" y="516"/>
                  </a:cubicBezTo>
                  <a:cubicBezTo>
                    <a:pt x="476" y="516"/>
                    <a:pt x="514" y="504"/>
                    <a:pt x="514" y="504"/>
                  </a:cubicBezTo>
                  <a:cubicBezTo>
                    <a:pt x="280" y="417"/>
                    <a:pt x="182" y="273"/>
                    <a:pt x="18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9" name="Google Shape;20809;p55"/>
            <p:cNvSpPr/>
            <p:nvPr/>
          </p:nvSpPr>
          <p:spPr>
            <a:xfrm>
              <a:off x="5176777" y="1325415"/>
              <a:ext cx="136386" cy="137039"/>
            </a:xfrm>
            <a:custGeom>
              <a:avLst/>
              <a:gdLst/>
              <a:ahLst/>
              <a:cxnLst/>
              <a:rect l="l" t="t" r="r" b="b"/>
              <a:pathLst>
                <a:path w="625" h="628" extrusionOk="0">
                  <a:moveTo>
                    <a:pt x="526" y="0"/>
                  </a:moveTo>
                  <a:lnTo>
                    <a:pt x="526" y="0"/>
                  </a:lnTo>
                  <a:cubicBezTo>
                    <a:pt x="428" y="15"/>
                    <a:pt x="1" y="628"/>
                    <a:pt x="1" y="628"/>
                  </a:cubicBezTo>
                  <a:lnTo>
                    <a:pt x="625" y="405"/>
                  </a:lnTo>
                  <a:cubicBezTo>
                    <a:pt x="545" y="314"/>
                    <a:pt x="489" y="189"/>
                    <a:pt x="52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0" name="Google Shape;20810;p55"/>
            <p:cNvSpPr/>
            <p:nvPr/>
          </p:nvSpPr>
          <p:spPr>
            <a:xfrm>
              <a:off x="5069632" y="681241"/>
              <a:ext cx="146206" cy="80085"/>
            </a:xfrm>
            <a:custGeom>
              <a:avLst/>
              <a:gdLst/>
              <a:ahLst/>
              <a:cxnLst/>
              <a:rect l="l" t="t" r="r" b="b"/>
              <a:pathLst>
                <a:path w="670" h="367" extrusionOk="0">
                  <a:moveTo>
                    <a:pt x="1" y="0"/>
                  </a:moveTo>
                  <a:lnTo>
                    <a:pt x="613" y="367"/>
                  </a:lnTo>
                  <a:lnTo>
                    <a:pt x="670" y="204"/>
                  </a:lnTo>
                  <a:lnTo>
                    <a:pt x="1" y="0"/>
                  </a:lnTo>
                  <a:close/>
                </a:path>
              </a:pathLst>
            </a:custGeom>
            <a:solidFill>
              <a:srgbClr val="B72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1" name="Google Shape;20811;p55"/>
            <p:cNvSpPr/>
            <p:nvPr/>
          </p:nvSpPr>
          <p:spPr>
            <a:xfrm>
              <a:off x="5218893" y="602683"/>
              <a:ext cx="281501" cy="416791"/>
            </a:xfrm>
            <a:custGeom>
              <a:avLst/>
              <a:gdLst/>
              <a:ahLst/>
              <a:cxnLst/>
              <a:rect l="l" t="t" r="r" b="b"/>
              <a:pathLst>
                <a:path w="1290" h="1910" extrusionOk="0">
                  <a:moveTo>
                    <a:pt x="439" y="1"/>
                  </a:moveTo>
                  <a:lnTo>
                    <a:pt x="1" y="353"/>
                  </a:lnTo>
                  <a:lnTo>
                    <a:pt x="167" y="1664"/>
                  </a:lnTo>
                  <a:lnTo>
                    <a:pt x="734" y="1910"/>
                  </a:lnTo>
                  <a:lnTo>
                    <a:pt x="1290" y="848"/>
                  </a:lnTo>
                  <a:lnTo>
                    <a:pt x="961" y="133"/>
                  </a:lnTo>
                  <a:lnTo>
                    <a:pt x="439" y="1"/>
                  </a:ln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2" name="Google Shape;20812;p55"/>
            <p:cNvSpPr/>
            <p:nvPr/>
          </p:nvSpPr>
          <p:spPr>
            <a:xfrm>
              <a:off x="5218893" y="674476"/>
              <a:ext cx="280628" cy="344998"/>
            </a:xfrm>
            <a:custGeom>
              <a:avLst/>
              <a:gdLst/>
              <a:ahLst/>
              <a:cxnLst/>
              <a:rect l="l" t="t" r="r" b="b"/>
              <a:pathLst>
                <a:path w="1286" h="1581" extrusionOk="0">
                  <a:moveTo>
                    <a:pt x="31" y="1"/>
                  </a:moveTo>
                  <a:lnTo>
                    <a:pt x="1" y="24"/>
                  </a:lnTo>
                  <a:lnTo>
                    <a:pt x="167" y="1335"/>
                  </a:lnTo>
                  <a:lnTo>
                    <a:pt x="734" y="1581"/>
                  </a:lnTo>
                  <a:lnTo>
                    <a:pt x="1286" y="522"/>
                  </a:lnTo>
                  <a:lnTo>
                    <a:pt x="1286" y="522"/>
                  </a:lnTo>
                  <a:cubicBezTo>
                    <a:pt x="1257" y="526"/>
                    <a:pt x="1227" y="528"/>
                    <a:pt x="1194" y="528"/>
                  </a:cubicBezTo>
                  <a:cubicBezTo>
                    <a:pt x="1011" y="528"/>
                    <a:pt x="775" y="472"/>
                    <a:pt x="538" y="360"/>
                  </a:cubicBezTo>
                  <a:cubicBezTo>
                    <a:pt x="292" y="243"/>
                    <a:pt x="144" y="148"/>
                    <a:pt x="31" y="1"/>
                  </a:cubicBezTo>
                  <a:close/>
                </a:path>
              </a:pathLst>
            </a:custGeom>
            <a:solidFill>
              <a:srgbClr val="6D3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3" name="Google Shape;20813;p55"/>
            <p:cNvSpPr/>
            <p:nvPr/>
          </p:nvSpPr>
          <p:spPr>
            <a:xfrm>
              <a:off x="5152991" y="643271"/>
              <a:ext cx="268189" cy="447995"/>
            </a:xfrm>
            <a:custGeom>
              <a:avLst/>
              <a:gdLst/>
              <a:ahLst/>
              <a:cxnLst/>
              <a:rect l="l" t="t" r="r" b="b"/>
              <a:pathLst>
                <a:path w="1229" h="2053" extrusionOk="0">
                  <a:moveTo>
                    <a:pt x="769" y="0"/>
                  </a:moveTo>
                  <a:cubicBezTo>
                    <a:pt x="755" y="0"/>
                    <a:pt x="740" y="2"/>
                    <a:pt x="726" y="4"/>
                  </a:cubicBezTo>
                  <a:cubicBezTo>
                    <a:pt x="613" y="23"/>
                    <a:pt x="480" y="80"/>
                    <a:pt x="420" y="155"/>
                  </a:cubicBezTo>
                  <a:cubicBezTo>
                    <a:pt x="363" y="227"/>
                    <a:pt x="265" y="374"/>
                    <a:pt x="174" y="650"/>
                  </a:cubicBezTo>
                  <a:cubicBezTo>
                    <a:pt x="159" y="703"/>
                    <a:pt x="189" y="786"/>
                    <a:pt x="167" y="839"/>
                  </a:cubicBezTo>
                  <a:cubicBezTo>
                    <a:pt x="0" y="1198"/>
                    <a:pt x="34" y="1962"/>
                    <a:pt x="34" y="1962"/>
                  </a:cubicBezTo>
                  <a:cubicBezTo>
                    <a:pt x="163" y="2027"/>
                    <a:pt x="284" y="2052"/>
                    <a:pt x="395" y="2052"/>
                  </a:cubicBezTo>
                  <a:cubicBezTo>
                    <a:pt x="787" y="2052"/>
                    <a:pt x="1051" y="1735"/>
                    <a:pt x="1051" y="1735"/>
                  </a:cubicBezTo>
                  <a:cubicBezTo>
                    <a:pt x="1051" y="1735"/>
                    <a:pt x="1021" y="1493"/>
                    <a:pt x="1032" y="1047"/>
                  </a:cubicBezTo>
                  <a:cubicBezTo>
                    <a:pt x="1044" y="613"/>
                    <a:pt x="1229" y="393"/>
                    <a:pt x="1191" y="306"/>
                  </a:cubicBezTo>
                  <a:cubicBezTo>
                    <a:pt x="1145" y="201"/>
                    <a:pt x="959" y="0"/>
                    <a:pt x="769"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4" name="Google Shape;20814;p55"/>
            <p:cNvSpPr/>
            <p:nvPr/>
          </p:nvSpPr>
          <p:spPr>
            <a:xfrm>
              <a:off x="5161284" y="781839"/>
              <a:ext cx="85978" cy="205559"/>
            </a:xfrm>
            <a:custGeom>
              <a:avLst/>
              <a:gdLst/>
              <a:ahLst/>
              <a:cxnLst/>
              <a:rect l="l" t="t" r="r" b="b"/>
              <a:pathLst>
                <a:path w="394" h="942" extrusionOk="0">
                  <a:moveTo>
                    <a:pt x="242" y="0"/>
                  </a:moveTo>
                  <a:cubicBezTo>
                    <a:pt x="239" y="7"/>
                    <a:pt x="227" y="8"/>
                    <a:pt x="211" y="8"/>
                  </a:cubicBezTo>
                  <a:cubicBezTo>
                    <a:pt x="197" y="8"/>
                    <a:pt x="181" y="7"/>
                    <a:pt x="167" y="7"/>
                  </a:cubicBezTo>
                  <a:cubicBezTo>
                    <a:pt x="152" y="7"/>
                    <a:pt x="139" y="9"/>
                    <a:pt x="136" y="15"/>
                  </a:cubicBezTo>
                  <a:cubicBezTo>
                    <a:pt x="121" y="68"/>
                    <a:pt x="151" y="151"/>
                    <a:pt x="129" y="204"/>
                  </a:cubicBezTo>
                  <a:cubicBezTo>
                    <a:pt x="15" y="450"/>
                    <a:pt x="0" y="692"/>
                    <a:pt x="0" y="941"/>
                  </a:cubicBezTo>
                  <a:cubicBezTo>
                    <a:pt x="393" y="866"/>
                    <a:pt x="261" y="839"/>
                    <a:pt x="318" y="511"/>
                  </a:cubicBezTo>
                  <a:cubicBezTo>
                    <a:pt x="374" y="178"/>
                    <a:pt x="371" y="61"/>
                    <a:pt x="242"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5" name="Google Shape;20815;p55"/>
            <p:cNvSpPr/>
            <p:nvPr/>
          </p:nvSpPr>
          <p:spPr>
            <a:xfrm>
              <a:off x="5190961" y="843157"/>
              <a:ext cx="28150" cy="27932"/>
            </a:xfrm>
            <a:custGeom>
              <a:avLst/>
              <a:gdLst/>
              <a:ahLst/>
              <a:cxnLst/>
              <a:rect l="l" t="t" r="r" b="b"/>
              <a:pathLst>
                <a:path w="129" h="128" extrusionOk="0">
                  <a:moveTo>
                    <a:pt x="71" y="1"/>
                  </a:moveTo>
                  <a:cubicBezTo>
                    <a:pt x="20" y="1"/>
                    <a:pt x="0" y="109"/>
                    <a:pt x="0" y="109"/>
                  </a:cubicBezTo>
                  <a:lnTo>
                    <a:pt x="117" y="127"/>
                  </a:lnTo>
                  <a:cubicBezTo>
                    <a:pt x="117" y="127"/>
                    <a:pt x="129" y="14"/>
                    <a:pt x="83" y="3"/>
                  </a:cubicBezTo>
                  <a:cubicBezTo>
                    <a:pt x="79" y="1"/>
                    <a:pt x="75" y="1"/>
                    <a:pt x="71"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6" name="Google Shape;20816;p55"/>
            <p:cNvSpPr/>
            <p:nvPr/>
          </p:nvSpPr>
          <p:spPr>
            <a:xfrm>
              <a:off x="5351787" y="863233"/>
              <a:ext cx="83577" cy="103652"/>
            </a:xfrm>
            <a:custGeom>
              <a:avLst/>
              <a:gdLst/>
              <a:ahLst/>
              <a:cxnLst/>
              <a:rect l="l" t="t" r="r" b="b"/>
              <a:pathLst>
                <a:path w="383" h="475" extrusionOk="0">
                  <a:moveTo>
                    <a:pt x="259" y="0"/>
                  </a:moveTo>
                  <a:cubicBezTo>
                    <a:pt x="241" y="0"/>
                    <a:pt x="223" y="4"/>
                    <a:pt x="204" y="13"/>
                  </a:cubicBezTo>
                  <a:cubicBezTo>
                    <a:pt x="129" y="43"/>
                    <a:pt x="61" y="134"/>
                    <a:pt x="34" y="236"/>
                  </a:cubicBezTo>
                  <a:cubicBezTo>
                    <a:pt x="1" y="359"/>
                    <a:pt x="41" y="474"/>
                    <a:pt x="139" y="474"/>
                  </a:cubicBezTo>
                  <a:cubicBezTo>
                    <a:pt x="141" y="474"/>
                    <a:pt x="142" y="474"/>
                    <a:pt x="144" y="474"/>
                  </a:cubicBezTo>
                  <a:cubicBezTo>
                    <a:pt x="269" y="466"/>
                    <a:pt x="382" y="296"/>
                    <a:pt x="371" y="141"/>
                  </a:cubicBezTo>
                  <a:cubicBezTo>
                    <a:pt x="368" y="50"/>
                    <a:pt x="319" y="0"/>
                    <a:pt x="259"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7" name="Google Shape;20817;p55"/>
            <p:cNvSpPr/>
            <p:nvPr/>
          </p:nvSpPr>
          <p:spPr>
            <a:xfrm>
              <a:off x="5369899" y="885273"/>
              <a:ext cx="51281" cy="64155"/>
            </a:xfrm>
            <a:custGeom>
              <a:avLst/>
              <a:gdLst/>
              <a:ahLst/>
              <a:cxnLst/>
              <a:rect l="l" t="t" r="r" b="b"/>
              <a:pathLst>
                <a:path w="235" h="294" extrusionOk="0">
                  <a:moveTo>
                    <a:pt x="155" y="0"/>
                  </a:moveTo>
                  <a:cubicBezTo>
                    <a:pt x="146" y="0"/>
                    <a:pt x="135" y="2"/>
                    <a:pt x="125" y="6"/>
                  </a:cubicBezTo>
                  <a:cubicBezTo>
                    <a:pt x="80" y="25"/>
                    <a:pt x="35" y="82"/>
                    <a:pt x="19" y="146"/>
                  </a:cubicBezTo>
                  <a:cubicBezTo>
                    <a:pt x="1" y="220"/>
                    <a:pt x="22" y="294"/>
                    <a:pt x="83" y="294"/>
                  </a:cubicBezTo>
                  <a:cubicBezTo>
                    <a:pt x="84" y="294"/>
                    <a:pt x="86" y="294"/>
                    <a:pt x="87" y="294"/>
                  </a:cubicBezTo>
                  <a:cubicBezTo>
                    <a:pt x="163" y="290"/>
                    <a:pt x="235" y="184"/>
                    <a:pt x="227" y="89"/>
                  </a:cubicBezTo>
                  <a:cubicBezTo>
                    <a:pt x="224" y="29"/>
                    <a:pt x="193" y="0"/>
                    <a:pt x="155"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8" name="Google Shape;20818;p55"/>
            <p:cNvSpPr/>
            <p:nvPr/>
          </p:nvSpPr>
          <p:spPr>
            <a:xfrm>
              <a:off x="5368371" y="918660"/>
              <a:ext cx="29896" cy="37533"/>
            </a:xfrm>
            <a:custGeom>
              <a:avLst/>
              <a:gdLst/>
              <a:ahLst/>
              <a:cxnLst/>
              <a:rect l="l" t="t" r="r" b="b"/>
              <a:pathLst>
                <a:path w="137" h="172" extrusionOk="0">
                  <a:moveTo>
                    <a:pt x="91" y="1"/>
                  </a:moveTo>
                  <a:cubicBezTo>
                    <a:pt x="85" y="1"/>
                    <a:pt x="78" y="2"/>
                    <a:pt x="72" y="5"/>
                  </a:cubicBezTo>
                  <a:cubicBezTo>
                    <a:pt x="45" y="16"/>
                    <a:pt x="23" y="50"/>
                    <a:pt x="11" y="88"/>
                  </a:cubicBezTo>
                  <a:cubicBezTo>
                    <a:pt x="0" y="131"/>
                    <a:pt x="14" y="171"/>
                    <a:pt x="48" y="171"/>
                  </a:cubicBezTo>
                  <a:cubicBezTo>
                    <a:pt x="50" y="171"/>
                    <a:pt x="51" y="171"/>
                    <a:pt x="53" y="171"/>
                  </a:cubicBezTo>
                  <a:cubicBezTo>
                    <a:pt x="98" y="171"/>
                    <a:pt x="136" y="107"/>
                    <a:pt x="136" y="54"/>
                  </a:cubicBezTo>
                  <a:cubicBezTo>
                    <a:pt x="133" y="18"/>
                    <a:pt x="114" y="1"/>
                    <a:pt x="91"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9" name="Google Shape;20819;p55"/>
            <p:cNvSpPr/>
            <p:nvPr/>
          </p:nvSpPr>
          <p:spPr>
            <a:xfrm>
              <a:off x="5326256" y="775510"/>
              <a:ext cx="86414" cy="183082"/>
            </a:xfrm>
            <a:custGeom>
              <a:avLst/>
              <a:gdLst/>
              <a:ahLst/>
              <a:cxnLst/>
              <a:rect l="l" t="t" r="r" b="b"/>
              <a:pathLst>
                <a:path w="396" h="839" extrusionOk="0">
                  <a:moveTo>
                    <a:pt x="327" y="1"/>
                  </a:moveTo>
                  <a:cubicBezTo>
                    <a:pt x="324" y="1"/>
                    <a:pt x="321" y="1"/>
                    <a:pt x="318" y="3"/>
                  </a:cubicBezTo>
                  <a:cubicBezTo>
                    <a:pt x="144" y="78"/>
                    <a:pt x="0" y="717"/>
                    <a:pt x="42" y="789"/>
                  </a:cubicBezTo>
                  <a:cubicBezTo>
                    <a:pt x="72" y="838"/>
                    <a:pt x="178" y="838"/>
                    <a:pt x="178" y="838"/>
                  </a:cubicBezTo>
                  <a:cubicBezTo>
                    <a:pt x="219" y="819"/>
                    <a:pt x="166" y="502"/>
                    <a:pt x="314" y="400"/>
                  </a:cubicBezTo>
                  <a:cubicBezTo>
                    <a:pt x="379" y="353"/>
                    <a:pt x="396" y="1"/>
                    <a:pt x="327" y="1"/>
                  </a:cubicBezTo>
                  <a:close/>
                </a:path>
              </a:pathLst>
            </a:custGeom>
            <a:solidFill>
              <a:srgbClr val="6D3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0" name="Google Shape;20820;p55"/>
            <p:cNvSpPr/>
            <p:nvPr/>
          </p:nvSpPr>
          <p:spPr>
            <a:xfrm>
              <a:off x="5180923" y="820463"/>
              <a:ext cx="59792" cy="143585"/>
            </a:xfrm>
            <a:custGeom>
              <a:avLst/>
              <a:gdLst/>
              <a:ahLst/>
              <a:cxnLst/>
              <a:rect l="l" t="t" r="r" b="b"/>
              <a:pathLst>
                <a:path w="274" h="658" extrusionOk="0">
                  <a:moveTo>
                    <a:pt x="273" y="1"/>
                  </a:moveTo>
                  <a:cubicBezTo>
                    <a:pt x="182" y="209"/>
                    <a:pt x="69" y="534"/>
                    <a:pt x="1" y="610"/>
                  </a:cubicBezTo>
                  <a:cubicBezTo>
                    <a:pt x="1" y="610"/>
                    <a:pt x="82" y="657"/>
                    <a:pt x="150" y="657"/>
                  </a:cubicBezTo>
                  <a:cubicBezTo>
                    <a:pt x="158" y="657"/>
                    <a:pt x="167" y="657"/>
                    <a:pt x="175" y="655"/>
                  </a:cubicBezTo>
                  <a:cubicBezTo>
                    <a:pt x="247" y="636"/>
                    <a:pt x="273" y="1"/>
                    <a:pt x="273"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1" name="Google Shape;20821;p55"/>
            <p:cNvSpPr/>
            <p:nvPr/>
          </p:nvSpPr>
          <p:spPr>
            <a:xfrm>
              <a:off x="5178523" y="776602"/>
              <a:ext cx="62847" cy="42115"/>
            </a:xfrm>
            <a:custGeom>
              <a:avLst/>
              <a:gdLst/>
              <a:ahLst/>
              <a:cxnLst/>
              <a:rect l="l" t="t" r="r" b="b"/>
              <a:pathLst>
                <a:path w="288" h="193" extrusionOk="0">
                  <a:moveTo>
                    <a:pt x="180" y="1"/>
                  </a:moveTo>
                  <a:cubicBezTo>
                    <a:pt x="117" y="1"/>
                    <a:pt x="40" y="21"/>
                    <a:pt x="31" y="51"/>
                  </a:cubicBezTo>
                  <a:cubicBezTo>
                    <a:pt x="12" y="104"/>
                    <a:pt x="1" y="126"/>
                    <a:pt x="23" y="134"/>
                  </a:cubicBezTo>
                  <a:cubicBezTo>
                    <a:pt x="45" y="143"/>
                    <a:pt x="163" y="193"/>
                    <a:pt x="219" y="193"/>
                  </a:cubicBezTo>
                  <a:cubicBezTo>
                    <a:pt x="229" y="193"/>
                    <a:pt x="238" y="191"/>
                    <a:pt x="242" y="187"/>
                  </a:cubicBezTo>
                  <a:cubicBezTo>
                    <a:pt x="273" y="160"/>
                    <a:pt x="288" y="77"/>
                    <a:pt x="265" y="28"/>
                  </a:cubicBezTo>
                  <a:cubicBezTo>
                    <a:pt x="256" y="9"/>
                    <a:pt x="221" y="1"/>
                    <a:pt x="180"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2" name="Google Shape;20822;p55"/>
            <p:cNvSpPr/>
            <p:nvPr/>
          </p:nvSpPr>
          <p:spPr>
            <a:xfrm>
              <a:off x="5253589" y="788603"/>
              <a:ext cx="84014" cy="53681"/>
            </a:xfrm>
            <a:custGeom>
              <a:avLst/>
              <a:gdLst/>
              <a:ahLst/>
              <a:cxnLst/>
              <a:rect l="l" t="t" r="r" b="b"/>
              <a:pathLst>
                <a:path w="385" h="246" extrusionOk="0">
                  <a:moveTo>
                    <a:pt x="74" y="1"/>
                  </a:moveTo>
                  <a:cubicBezTo>
                    <a:pt x="63" y="1"/>
                    <a:pt x="55" y="3"/>
                    <a:pt x="50" y="7"/>
                  </a:cubicBezTo>
                  <a:cubicBezTo>
                    <a:pt x="4" y="41"/>
                    <a:pt x="1" y="94"/>
                    <a:pt x="31" y="139"/>
                  </a:cubicBezTo>
                  <a:cubicBezTo>
                    <a:pt x="61" y="177"/>
                    <a:pt x="310" y="241"/>
                    <a:pt x="348" y="245"/>
                  </a:cubicBezTo>
                  <a:cubicBezTo>
                    <a:pt x="351" y="245"/>
                    <a:pt x="353" y="246"/>
                    <a:pt x="355" y="246"/>
                  </a:cubicBezTo>
                  <a:cubicBezTo>
                    <a:pt x="384" y="246"/>
                    <a:pt x="371" y="219"/>
                    <a:pt x="363" y="162"/>
                  </a:cubicBezTo>
                  <a:cubicBezTo>
                    <a:pt x="353" y="112"/>
                    <a:pt x="153" y="1"/>
                    <a:pt x="74"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3" name="Google Shape;20823;p55"/>
            <p:cNvSpPr/>
            <p:nvPr/>
          </p:nvSpPr>
          <p:spPr>
            <a:xfrm>
              <a:off x="5268428" y="856469"/>
              <a:ext cx="27495" cy="27713"/>
            </a:xfrm>
            <a:custGeom>
              <a:avLst/>
              <a:gdLst/>
              <a:ahLst/>
              <a:cxnLst/>
              <a:rect l="l" t="t" r="r" b="b"/>
              <a:pathLst>
                <a:path w="126" h="127" extrusionOk="0">
                  <a:moveTo>
                    <a:pt x="68" y="0"/>
                  </a:moveTo>
                  <a:cubicBezTo>
                    <a:pt x="17" y="0"/>
                    <a:pt x="1" y="108"/>
                    <a:pt x="1" y="108"/>
                  </a:cubicBezTo>
                  <a:lnTo>
                    <a:pt x="118" y="127"/>
                  </a:lnTo>
                  <a:cubicBezTo>
                    <a:pt x="118" y="127"/>
                    <a:pt x="125" y="14"/>
                    <a:pt x="80" y="2"/>
                  </a:cubicBezTo>
                  <a:cubicBezTo>
                    <a:pt x="76" y="1"/>
                    <a:pt x="72" y="0"/>
                    <a:pt x="68" y="0"/>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4" name="Google Shape;20824;p55"/>
            <p:cNvSpPr/>
            <p:nvPr/>
          </p:nvSpPr>
          <p:spPr>
            <a:xfrm>
              <a:off x="5166084" y="974087"/>
              <a:ext cx="84450" cy="63064"/>
            </a:xfrm>
            <a:custGeom>
              <a:avLst/>
              <a:gdLst/>
              <a:ahLst/>
              <a:cxnLst/>
              <a:rect l="l" t="t" r="r" b="b"/>
              <a:pathLst>
                <a:path w="387" h="289" extrusionOk="0">
                  <a:moveTo>
                    <a:pt x="46" y="0"/>
                  </a:moveTo>
                  <a:cubicBezTo>
                    <a:pt x="0" y="233"/>
                    <a:pt x="113" y="288"/>
                    <a:pt x="233" y="288"/>
                  </a:cubicBezTo>
                  <a:cubicBezTo>
                    <a:pt x="241" y="288"/>
                    <a:pt x="249" y="288"/>
                    <a:pt x="258" y="287"/>
                  </a:cubicBezTo>
                  <a:cubicBezTo>
                    <a:pt x="386" y="276"/>
                    <a:pt x="383" y="45"/>
                    <a:pt x="383" y="45"/>
                  </a:cubicBezTo>
                  <a:lnTo>
                    <a:pt x="46" y="0"/>
                  </a:ln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5" name="Google Shape;20825;p55"/>
            <p:cNvSpPr/>
            <p:nvPr/>
          </p:nvSpPr>
          <p:spPr>
            <a:xfrm>
              <a:off x="5178523" y="976488"/>
              <a:ext cx="67866" cy="34914"/>
            </a:xfrm>
            <a:custGeom>
              <a:avLst/>
              <a:gdLst/>
              <a:ahLst/>
              <a:cxnLst/>
              <a:rect l="l" t="t" r="r" b="b"/>
              <a:pathLst>
                <a:path w="311" h="160" extrusionOk="0">
                  <a:moveTo>
                    <a:pt x="4" y="0"/>
                  </a:moveTo>
                  <a:lnTo>
                    <a:pt x="1" y="110"/>
                  </a:lnTo>
                  <a:lnTo>
                    <a:pt x="292" y="159"/>
                  </a:lnTo>
                  <a:lnTo>
                    <a:pt x="310" y="46"/>
                  </a:lnTo>
                  <a:lnTo>
                    <a:pt x="4" y="0"/>
                  </a:lnTo>
                  <a:close/>
                </a:path>
              </a:pathLst>
            </a:custGeom>
            <a:solidFill>
              <a:srgbClr val="FF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6" name="Google Shape;20826;p55"/>
            <p:cNvSpPr/>
            <p:nvPr/>
          </p:nvSpPr>
          <p:spPr>
            <a:xfrm>
              <a:off x="5245297" y="979761"/>
              <a:ext cx="8510" cy="8510"/>
            </a:xfrm>
            <a:custGeom>
              <a:avLst/>
              <a:gdLst/>
              <a:ahLst/>
              <a:cxnLst/>
              <a:rect l="l" t="t" r="r" b="b"/>
              <a:pathLst>
                <a:path w="39" h="39" extrusionOk="0">
                  <a:moveTo>
                    <a:pt x="23" y="0"/>
                  </a:moveTo>
                  <a:cubicBezTo>
                    <a:pt x="12" y="0"/>
                    <a:pt x="4" y="12"/>
                    <a:pt x="4" y="19"/>
                  </a:cubicBezTo>
                  <a:cubicBezTo>
                    <a:pt x="1" y="31"/>
                    <a:pt x="8" y="38"/>
                    <a:pt x="20" y="38"/>
                  </a:cubicBezTo>
                  <a:cubicBezTo>
                    <a:pt x="27" y="38"/>
                    <a:pt x="35" y="31"/>
                    <a:pt x="39" y="19"/>
                  </a:cubicBezTo>
                  <a:cubicBezTo>
                    <a:pt x="39" y="8"/>
                    <a:pt x="31" y="0"/>
                    <a:pt x="23" y="0"/>
                  </a:cubicBez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7" name="Google Shape;20827;p55"/>
            <p:cNvSpPr/>
            <p:nvPr/>
          </p:nvSpPr>
          <p:spPr>
            <a:xfrm>
              <a:off x="5171976" y="970596"/>
              <a:ext cx="7638" cy="8510"/>
            </a:xfrm>
            <a:custGeom>
              <a:avLst/>
              <a:gdLst/>
              <a:ahLst/>
              <a:cxnLst/>
              <a:rect l="l" t="t" r="r" b="b"/>
              <a:pathLst>
                <a:path w="35" h="39" extrusionOk="0">
                  <a:moveTo>
                    <a:pt x="19" y="1"/>
                  </a:moveTo>
                  <a:cubicBezTo>
                    <a:pt x="12" y="1"/>
                    <a:pt x="0" y="8"/>
                    <a:pt x="0" y="20"/>
                  </a:cubicBezTo>
                  <a:cubicBezTo>
                    <a:pt x="0" y="31"/>
                    <a:pt x="8" y="39"/>
                    <a:pt x="15" y="39"/>
                  </a:cubicBezTo>
                  <a:cubicBezTo>
                    <a:pt x="27" y="39"/>
                    <a:pt x="34" y="27"/>
                    <a:pt x="34" y="20"/>
                  </a:cubicBezTo>
                  <a:cubicBezTo>
                    <a:pt x="34" y="8"/>
                    <a:pt x="31" y="1"/>
                    <a:pt x="19" y="1"/>
                  </a:cubicBez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8" name="Google Shape;20828;p55"/>
            <p:cNvSpPr/>
            <p:nvPr/>
          </p:nvSpPr>
          <p:spPr>
            <a:xfrm>
              <a:off x="5069632" y="583262"/>
              <a:ext cx="520667" cy="377730"/>
            </a:xfrm>
            <a:custGeom>
              <a:avLst/>
              <a:gdLst/>
              <a:ahLst/>
              <a:cxnLst/>
              <a:rect l="l" t="t" r="r" b="b"/>
              <a:pathLst>
                <a:path w="2386" h="1731" extrusionOk="0">
                  <a:moveTo>
                    <a:pt x="1273" y="0"/>
                  </a:moveTo>
                  <a:cubicBezTo>
                    <a:pt x="1181" y="0"/>
                    <a:pt x="1091" y="14"/>
                    <a:pt x="1010" y="41"/>
                  </a:cubicBezTo>
                  <a:cubicBezTo>
                    <a:pt x="681" y="147"/>
                    <a:pt x="617" y="513"/>
                    <a:pt x="617" y="513"/>
                  </a:cubicBezTo>
                  <a:lnTo>
                    <a:pt x="16" y="415"/>
                  </a:lnTo>
                  <a:lnTo>
                    <a:pt x="1" y="449"/>
                  </a:lnTo>
                  <a:lnTo>
                    <a:pt x="1222" y="922"/>
                  </a:lnTo>
                  <a:cubicBezTo>
                    <a:pt x="1176" y="1209"/>
                    <a:pt x="1199" y="1670"/>
                    <a:pt x="1509" y="1723"/>
                  </a:cubicBezTo>
                  <a:cubicBezTo>
                    <a:pt x="1539" y="1728"/>
                    <a:pt x="1568" y="1730"/>
                    <a:pt x="1596" y="1730"/>
                  </a:cubicBezTo>
                  <a:cubicBezTo>
                    <a:pt x="1908" y="1730"/>
                    <a:pt x="2082" y="1438"/>
                    <a:pt x="2151" y="1209"/>
                  </a:cubicBezTo>
                  <a:cubicBezTo>
                    <a:pt x="2385" y="417"/>
                    <a:pt x="1788" y="0"/>
                    <a:pt x="1273" y="0"/>
                  </a:cubicBezTo>
                  <a:close/>
                </a:path>
              </a:pathLst>
            </a:custGeom>
            <a:solidFill>
              <a:srgbClr val="E85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9" name="Google Shape;20829;p55"/>
            <p:cNvSpPr/>
            <p:nvPr/>
          </p:nvSpPr>
          <p:spPr>
            <a:xfrm>
              <a:off x="5092763" y="583044"/>
              <a:ext cx="431634" cy="140312"/>
            </a:xfrm>
            <a:custGeom>
              <a:avLst/>
              <a:gdLst/>
              <a:ahLst/>
              <a:cxnLst/>
              <a:rect l="l" t="t" r="r" b="b"/>
              <a:pathLst>
                <a:path w="1978" h="643" extrusionOk="0">
                  <a:moveTo>
                    <a:pt x="1169" y="1"/>
                  </a:moveTo>
                  <a:cubicBezTo>
                    <a:pt x="1076" y="1"/>
                    <a:pt x="986" y="14"/>
                    <a:pt x="904" y="42"/>
                  </a:cubicBezTo>
                  <a:cubicBezTo>
                    <a:pt x="575" y="148"/>
                    <a:pt x="492" y="499"/>
                    <a:pt x="492" y="499"/>
                  </a:cubicBezTo>
                  <a:lnTo>
                    <a:pt x="0" y="431"/>
                  </a:lnTo>
                  <a:lnTo>
                    <a:pt x="0" y="431"/>
                  </a:lnTo>
                  <a:cubicBezTo>
                    <a:pt x="235" y="560"/>
                    <a:pt x="583" y="643"/>
                    <a:pt x="968" y="643"/>
                  </a:cubicBezTo>
                  <a:cubicBezTo>
                    <a:pt x="977" y="643"/>
                    <a:pt x="986" y="643"/>
                    <a:pt x="995" y="643"/>
                  </a:cubicBezTo>
                  <a:cubicBezTo>
                    <a:pt x="1392" y="643"/>
                    <a:pt x="1744" y="560"/>
                    <a:pt x="1977" y="427"/>
                  </a:cubicBezTo>
                  <a:cubicBezTo>
                    <a:pt x="1804" y="146"/>
                    <a:pt x="1472" y="1"/>
                    <a:pt x="1169" y="1"/>
                  </a:cubicBezTo>
                  <a:close/>
                </a:path>
              </a:pathLst>
            </a:custGeom>
            <a:solidFill>
              <a:srgbClr val="FF8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0" name="Google Shape;20830;p55"/>
            <p:cNvSpPr/>
            <p:nvPr/>
          </p:nvSpPr>
          <p:spPr>
            <a:xfrm>
              <a:off x="5329529" y="689315"/>
              <a:ext cx="228692" cy="271678"/>
            </a:xfrm>
            <a:custGeom>
              <a:avLst/>
              <a:gdLst/>
              <a:ahLst/>
              <a:cxnLst/>
              <a:rect l="l" t="t" r="r" b="b"/>
              <a:pathLst>
                <a:path w="1048" h="1245" extrusionOk="0">
                  <a:moveTo>
                    <a:pt x="926" y="1"/>
                  </a:moveTo>
                  <a:cubicBezTo>
                    <a:pt x="749" y="269"/>
                    <a:pt x="420" y="477"/>
                    <a:pt x="15" y="583"/>
                  </a:cubicBezTo>
                  <a:cubicBezTo>
                    <a:pt x="0" y="859"/>
                    <a:pt x="57" y="1192"/>
                    <a:pt x="318" y="1237"/>
                  </a:cubicBezTo>
                  <a:cubicBezTo>
                    <a:pt x="348" y="1242"/>
                    <a:pt x="377" y="1244"/>
                    <a:pt x="405" y="1244"/>
                  </a:cubicBezTo>
                  <a:cubicBezTo>
                    <a:pt x="717" y="1244"/>
                    <a:pt x="891" y="952"/>
                    <a:pt x="960" y="723"/>
                  </a:cubicBezTo>
                  <a:cubicBezTo>
                    <a:pt x="1047" y="432"/>
                    <a:pt x="1021" y="190"/>
                    <a:pt x="926" y="1"/>
                  </a:cubicBezTo>
                  <a:close/>
                </a:path>
              </a:pathLst>
            </a:custGeom>
            <a:solidFill>
              <a:srgbClr val="CC3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1" name="Google Shape;20831;p55"/>
            <p:cNvSpPr/>
            <p:nvPr/>
          </p:nvSpPr>
          <p:spPr>
            <a:xfrm>
              <a:off x="5204927" y="589372"/>
              <a:ext cx="152752" cy="87941"/>
            </a:xfrm>
            <a:custGeom>
              <a:avLst/>
              <a:gdLst/>
              <a:ahLst/>
              <a:cxnLst/>
              <a:rect l="l" t="t" r="r" b="b"/>
              <a:pathLst>
                <a:path w="700" h="403" extrusionOk="0">
                  <a:moveTo>
                    <a:pt x="606" y="0"/>
                  </a:moveTo>
                  <a:cubicBezTo>
                    <a:pt x="523" y="0"/>
                    <a:pt x="382" y="28"/>
                    <a:pt x="303" y="77"/>
                  </a:cubicBezTo>
                  <a:cubicBezTo>
                    <a:pt x="148" y="172"/>
                    <a:pt x="0" y="376"/>
                    <a:pt x="72" y="402"/>
                  </a:cubicBezTo>
                  <a:cubicBezTo>
                    <a:pt x="74" y="403"/>
                    <a:pt x="75" y="403"/>
                    <a:pt x="77" y="403"/>
                  </a:cubicBezTo>
                  <a:cubicBezTo>
                    <a:pt x="124" y="403"/>
                    <a:pt x="255" y="262"/>
                    <a:pt x="394" y="160"/>
                  </a:cubicBezTo>
                  <a:cubicBezTo>
                    <a:pt x="496" y="81"/>
                    <a:pt x="700" y="47"/>
                    <a:pt x="670" y="13"/>
                  </a:cubicBezTo>
                  <a:cubicBezTo>
                    <a:pt x="661" y="4"/>
                    <a:pt x="638" y="0"/>
                    <a:pt x="606" y="0"/>
                  </a:cubicBez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2" name="Google Shape;20832;p55"/>
            <p:cNvSpPr/>
            <p:nvPr/>
          </p:nvSpPr>
          <p:spPr>
            <a:xfrm>
              <a:off x="5345240" y="785112"/>
              <a:ext cx="198141" cy="167371"/>
            </a:xfrm>
            <a:custGeom>
              <a:avLst/>
              <a:gdLst/>
              <a:ahLst/>
              <a:cxnLst/>
              <a:rect l="l" t="t" r="r" b="b"/>
              <a:pathLst>
                <a:path w="908" h="767" extrusionOk="0">
                  <a:moveTo>
                    <a:pt x="907" y="0"/>
                  </a:moveTo>
                  <a:lnTo>
                    <a:pt x="907" y="0"/>
                  </a:lnTo>
                  <a:cubicBezTo>
                    <a:pt x="907" y="1"/>
                    <a:pt x="801" y="575"/>
                    <a:pt x="461" y="613"/>
                  </a:cubicBezTo>
                  <a:cubicBezTo>
                    <a:pt x="444" y="615"/>
                    <a:pt x="428" y="616"/>
                    <a:pt x="413" y="616"/>
                  </a:cubicBezTo>
                  <a:cubicBezTo>
                    <a:pt x="199" y="616"/>
                    <a:pt x="163" y="431"/>
                    <a:pt x="163" y="431"/>
                  </a:cubicBezTo>
                  <a:lnTo>
                    <a:pt x="0" y="480"/>
                  </a:lnTo>
                  <a:cubicBezTo>
                    <a:pt x="15" y="553"/>
                    <a:pt x="119" y="766"/>
                    <a:pt x="342" y="766"/>
                  </a:cubicBezTo>
                  <a:cubicBezTo>
                    <a:pt x="399" y="766"/>
                    <a:pt x="464" y="752"/>
                    <a:pt x="537" y="719"/>
                  </a:cubicBezTo>
                  <a:cubicBezTo>
                    <a:pt x="896" y="552"/>
                    <a:pt x="907" y="1"/>
                    <a:pt x="907" y="0"/>
                  </a:cubicBezTo>
                  <a:close/>
                </a:path>
              </a:pathLst>
            </a:custGeom>
            <a:solidFill>
              <a:srgbClr val="E04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3" name="Google Shape;20833;p55"/>
            <p:cNvSpPr/>
            <p:nvPr/>
          </p:nvSpPr>
          <p:spPr>
            <a:xfrm>
              <a:off x="5358333" y="598755"/>
              <a:ext cx="62847" cy="24877"/>
            </a:xfrm>
            <a:custGeom>
              <a:avLst/>
              <a:gdLst/>
              <a:ahLst/>
              <a:cxnLst/>
              <a:rect l="l" t="t" r="r" b="b"/>
              <a:pathLst>
                <a:path w="288" h="114" extrusionOk="0">
                  <a:moveTo>
                    <a:pt x="144" y="0"/>
                  </a:moveTo>
                  <a:cubicBezTo>
                    <a:pt x="65" y="0"/>
                    <a:pt x="1" y="27"/>
                    <a:pt x="1" y="57"/>
                  </a:cubicBezTo>
                  <a:cubicBezTo>
                    <a:pt x="1" y="87"/>
                    <a:pt x="65" y="113"/>
                    <a:pt x="144" y="113"/>
                  </a:cubicBezTo>
                  <a:cubicBezTo>
                    <a:pt x="224" y="113"/>
                    <a:pt x="288" y="87"/>
                    <a:pt x="288" y="57"/>
                  </a:cubicBezTo>
                  <a:cubicBezTo>
                    <a:pt x="288" y="27"/>
                    <a:pt x="224" y="0"/>
                    <a:pt x="144" y="0"/>
                  </a:cubicBez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4" name="Google Shape;20834;p55"/>
            <p:cNvSpPr/>
            <p:nvPr/>
          </p:nvSpPr>
          <p:spPr>
            <a:xfrm>
              <a:off x="5144699" y="700226"/>
              <a:ext cx="236111" cy="80958"/>
            </a:xfrm>
            <a:custGeom>
              <a:avLst/>
              <a:gdLst/>
              <a:ahLst/>
              <a:cxnLst/>
              <a:rect l="l" t="t" r="r" b="b"/>
              <a:pathLst>
                <a:path w="1082" h="371" extrusionOk="0">
                  <a:moveTo>
                    <a:pt x="1" y="0"/>
                  </a:moveTo>
                  <a:lnTo>
                    <a:pt x="1082" y="370"/>
                  </a:lnTo>
                  <a:lnTo>
                    <a:pt x="1082" y="370"/>
                  </a:lnTo>
                  <a:lnTo>
                    <a:pt x="673" y="68"/>
                  </a:lnTo>
                  <a:lnTo>
                    <a:pt x="1" y="0"/>
                  </a:ln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5" name="Google Shape;20835;p55"/>
          <p:cNvGrpSpPr/>
          <p:nvPr/>
        </p:nvGrpSpPr>
        <p:grpSpPr>
          <a:xfrm>
            <a:off x="-7772" y="811196"/>
            <a:ext cx="928698" cy="2905820"/>
            <a:chOff x="4962534" y="1838400"/>
            <a:chExt cx="162377" cy="508046"/>
          </a:xfrm>
        </p:grpSpPr>
        <p:sp>
          <p:nvSpPr>
            <p:cNvPr id="20836" name="Google Shape;20836;p55"/>
            <p:cNvSpPr/>
            <p:nvPr/>
          </p:nvSpPr>
          <p:spPr>
            <a:xfrm>
              <a:off x="5059800" y="1852833"/>
              <a:ext cx="9324" cy="10889"/>
            </a:xfrm>
            <a:custGeom>
              <a:avLst/>
              <a:gdLst/>
              <a:ahLst/>
              <a:cxnLst/>
              <a:rect l="l" t="t" r="r" b="b"/>
              <a:pathLst>
                <a:path w="292" h="341" extrusionOk="0">
                  <a:moveTo>
                    <a:pt x="84" y="1"/>
                  </a:moveTo>
                  <a:cubicBezTo>
                    <a:pt x="84" y="1"/>
                    <a:pt x="171" y="140"/>
                    <a:pt x="8" y="190"/>
                  </a:cubicBezTo>
                  <a:lnTo>
                    <a:pt x="1" y="341"/>
                  </a:lnTo>
                  <a:cubicBezTo>
                    <a:pt x="1" y="341"/>
                    <a:pt x="292" y="205"/>
                    <a:pt x="84" y="1"/>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7" name="Google Shape;20837;p55"/>
            <p:cNvSpPr/>
            <p:nvPr/>
          </p:nvSpPr>
          <p:spPr>
            <a:xfrm>
              <a:off x="5015159" y="1850534"/>
              <a:ext cx="3896" cy="4023"/>
            </a:xfrm>
            <a:custGeom>
              <a:avLst/>
              <a:gdLst/>
              <a:ahLst/>
              <a:cxnLst/>
              <a:rect l="l" t="t" r="r" b="b"/>
              <a:pathLst>
                <a:path w="122" h="126" extrusionOk="0">
                  <a:moveTo>
                    <a:pt x="90" y="1"/>
                  </a:moveTo>
                  <a:cubicBezTo>
                    <a:pt x="73" y="1"/>
                    <a:pt x="48" y="16"/>
                    <a:pt x="30" y="42"/>
                  </a:cubicBezTo>
                  <a:cubicBezTo>
                    <a:pt x="8" y="73"/>
                    <a:pt x="0" y="110"/>
                    <a:pt x="19" y="122"/>
                  </a:cubicBezTo>
                  <a:cubicBezTo>
                    <a:pt x="22" y="124"/>
                    <a:pt x="27" y="125"/>
                    <a:pt x="32" y="125"/>
                  </a:cubicBezTo>
                  <a:cubicBezTo>
                    <a:pt x="49" y="125"/>
                    <a:pt x="73" y="110"/>
                    <a:pt x="91" y="84"/>
                  </a:cubicBezTo>
                  <a:cubicBezTo>
                    <a:pt x="114" y="50"/>
                    <a:pt x="121" y="16"/>
                    <a:pt x="102" y="5"/>
                  </a:cubicBezTo>
                  <a:cubicBezTo>
                    <a:pt x="99" y="2"/>
                    <a:pt x="95" y="1"/>
                    <a:pt x="9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8" name="Google Shape;20838;p55"/>
            <p:cNvSpPr/>
            <p:nvPr/>
          </p:nvSpPr>
          <p:spPr>
            <a:xfrm>
              <a:off x="4978820" y="1926086"/>
              <a:ext cx="17339" cy="15008"/>
            </a:xfrm>
            <a:custGeom>
              <a:avLst/>
              <a:gdLst/>
              <a:ahLst/>
              <a:cxnLst/>
              <a:rect l="l" t="t" r="r" b="b"/>
              <a:pathLst>
                <a:path w="543" h="470" extrusionOk="0">
                  <a:moveTo>
                    <a:pt x="250" y="1"/>
                  </a:moveTo>
                  <a:cubicBezTo>
                    <a:pt x="130" y="1"/>
                    <a:pt x="24" y="94"/>
                    <a:pt x="16" y="164"/>
                  </a:cubicBezTo>
                  <a:cubicBezTo>
                    <a:pt x="0" y="270"/>
                    <a:pt x="0" y="466"/>
                    <a:pt x="114" y="470"/>
                  </a:cubicBezTo>
                  <a:cubicBezTo>
                    <a:pt x="115" y="470"/>
                    <a:pt x="116" y="470"/>
                    <a:pt x="117" y="470"/>
                  </a:cubicBezTo>
                  <a:cubicBezTo>
                    <a:pt x="223" y="470"/>
                    <a:pt x="543" y="136"/>
                    <a:pt x="363" y="31"/>
                  </a:cubicBezTo>
                  <a:cubicBezTo>
                    <a:pt x="326" y="10"/>
                    <a:pt x="287" y="1"/>
                    <a:pt x="250"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9" name="Google Shape;20839;p55"/>
            <p:cNvSpPr/>
            <p:nvPr/>
          </p:nvSpPr>
          <p:spPr>
            <a:xfrm>
              <a:off x="4980736" y="1926789"/>
              <a:ext cx="13252" cy="13124"/>
            </a:xfrm>
            <a:custGeom>
              <a:avLst/>
              <a:gdLst/>
              <a:ahLst/>
              <a:cxnLst/>
              <a:rect l="l" t="t" r="r" b="b"/>
              <a:pathLst>
                <a:path w="415" h="411" extrusionOk="0">
                  <a:moveTo>
                    <a:pt x="170" y="0"/>
                  </a:moveTo>
                  <a:cubicBezTo>
                    <a:pt x="73" y="0"/>
                    <a:pt x="1" y="106"/>
                    <a:pt x="1" y="164"/>
                  </a:cubicBezTo>
                  <a:cubicBezTo>
                    <a:pt x="1" y="255"/>
                    <a:pt x="20" y="403"/>
                    <a:pt x="99" y="410"/>
                  </a:cubicBezTo>
                  <a:cubicBezTo>
                    <a:pt x="100" y="410"/>
                    <a:pt x="101" y="410"/>
                    <a:pt x="103" y="410"/>
                  </a:cubicBezTo>
                  <a:cubicBezTo>
                    <a:pt x="182" y="410"/>
                    <a:pt x="415" y="166"/>
                    <a:pt x="281" y="47"/>
                  </a:cubicBezTo>
                  <a:cubicBezTo>
                    <a:pt x="242" y="13"/>
                    <a:pt x="204" y="0"/>
                    <a:pt x="170"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0" name="Google Shape;20840;p55"/>
            <p:cNvSpPr/>
            <p:nvPr/>
          </p:nvSpPr>
          <p:spPr>
            <a:xfrm>
              <a:off x="4988240" y="1926757"/>
              <a:ext cx="4375" cy="5844"/>
            </a:xfrm>
            <a:custGeom>
              <a:avLst/>
              <a:gdLst/>
              <a:ahLst/>
              <a:cxnLst/>
              <a:rect l="l" t="t" r="r" b="b"/>
              <a:pathLst>
                <a:path w="137" h="183" extrusionOk="0">
                  <a:moveTo>
                    <a:pt x="77" y="1"/>
                  </a:moveTo>
                  <a:cubicBezTo>
                    <a:pt x="56" y="1"/>
                    <a:pt x="38" y="17"/>
                    <a:pt x="19" y="63"/>
                  </a:cubicBezTo>
                  <a:cubicBezTo>
                    <a:pt x="0" y="116"/>
                    <a:pt x="4" y="173"/>
                    <a:pt x="30" y="180"/>
                  </a:cubicBezTo>
                  <a:cubicBezTo>
                    <a:pt x="34" y="182"/>
                    <a:pt x="38" y="183"/>
                    <a:pt x="41" y="183"/>
                  </a:cubicBezTo>
                  <a:cubicBezTo>
                    <a:pt x="66" y="183"/>
                    <a:pt x="97" y="150"/>
                    <a:pt x="114" y="101"/>
                  </a:cubicBezTo>
                  <a:cubicBezTo>
                    <a:pt x="136" y="44"/>
                    <a:pt x="117" y="14"/>
                    <a:pt x="91" y="3"/>
                  </a:cubicBezTo>
                  <a:cubicBezTo>
                    <a:pt x="86" y="1"/>
                    <a:pt x="82" y="1"/>
                    <a:pt x="77"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1" name="Google Shape;20841;p55"/>
            <p:cNvSpPr/>
            <p:nvPr/>
          </p:nvSpPr>
          <p:spPr>
            <a:xfrm>
              <a:off x="4984983" y="1925224"/>
              <a:ext cx="3896" cy="6131"/>
            </a:xfrm>
            <a:custGeom>
              <a:avLst/>
              <a:gdLst/>
              <a:ahLst/>
              <a:cxnLst/>
              <a:rect l="l" t="t" r="r" b="b"/>
              <a:pathLst>
                <a:path w="122" h="192" extrusionOk="0">
                  <a:moveTo>
                    <a:pt x="65" y="0"/>
                  </a:moveTo>
                  <a:cubicBezTo>
                    <a:pt x="42" y="0"/>
                    <a:pt x="21" y="21"/>
                    <a:pt x="12" y="73"/>
                  </a:cubicBezTo>
                  <a:cubicBezTo>
                    <a:pt x="0" y="130"/>
                    <a:pt x="15" y="183"/>
                    <a:pt x="42" y="191"/>
                  </a:cubicBezTo>
                  <a:cubicBezTo>
                    <a:pt x="44" y="191"/>
                    <a:pt x="46" y="192"/>
                    <a:pt x="48" y="192"/>
                  </a:cubicBezTo>
                  <a:cubicBezTo>
                    <a:pt x="73" y="192"/>
                    <a:pt x="99" y="149"/>
                    <a:pt x="110" y="96"/>
                  </a:cubicBezTo>
                  <a:cubicBezTo>
                    <a:pt x="121" y="39"/>
                    <a:pt x="102" y="5"/>
                    <a:pt x="76" y="2"/>
                  </a:cubicBezTo>
                  <a:cubicBezTo>
                    <a:pt x="72" y="1"/>
                    <a:pt x="69" y="0"/>
                    <a:pt x="65"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2" name="Google Shape;20842;p55"/>
            <p:cNvSpPr/>
            <p:nvPr/>
          </p:nvSpPr>
          <p:spPr>
            <a:xfrm>
              <a:off x="4981119" y="1925895"/>
              <a:ext cx="3960" cy="6067"/>
            </a:xfrm>
            <a:custGeom>
              <a:avLst/>
              <a:gdLst/>
              <a:ahLst/>
              <a:cxnLst/>
              <a:rect l="l" t="t" r="r" b="b"/>
              <a:pathLst>
                <a:path w="124" h="190" extrusionOk="0">
                  <a:moveTo>
                    <a:pt x="91" y="1"/>
                  </a:moveTo>
                  <a:cubicBezTo>
                    <a:pt x="88" y="1"/>
                    <a:pt x="84" y="2"/>
                    <a:pt x="80" y="3"/>
                  </a:cubicBezTo>
                  <a:cubicBezTo>
                    <a:pt x="57" y="11"/>
                    <a:pt x="34" y="11"/>
                    <a:pt x="19" y="68"/>
                  </a:cubicBezTo>
                  <a:cubicBezTo>
                    <a:pt x="0" y="124"/>
                    <a:pt x="8" y="177"/>
                    <a:pt x="34" y="189"/>
                  </a:cubicBezTo>
                  <a:cubicBezTo>
                    <a:pt x="36" y="189"/>
                    <a:pt x="38" y="190"/>
                    <a:pt x="40" y="190"/>
                  </a:cubicBezTo>
                  <a:cubicBezTo>
                    <a:pt x="63" y="190"/>
                    <a:pt x="93" y="153"/>
                    <a:pt x="110" y="102"/>
                  </a:cubicBezTo>
                  <a:cubicBezTo>
                    <a:pt x="123" y="51"/>
                    <a:pt x="119" y="1"/>
                    <a:pt x="91"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3" name="Google Shape;20843;p55"/>
            <p:cNvSpPr/>
            <p:nvPr/>
          </p:nvSpPr>
          <p:spPr>
            <a:xfrm>
              <a:off x="4981470" y="1933175"/>
              <a:ext cx="11560" cy="7696"/>
            </a:xfrm>
            <a:custGeom>
              <a:avLst/>
              <a:gdLst/>
              <a:ahLst/>
              <a:cxnLst/>
              <a:rect l="l" t="t" r="r" b="b"/>
              <a:pathLst>
                <a:path w="362" h="241" extrusionOk="0">
                  <a:moveTo>
                    <a:pt x="255" y="0"/>
                  </a:moveTo>
                  <a:cubicBezTo>
                    <a:pt x="226" y="0"/>
                    <a:pt x="193" y="10"/>
                    <a:pt x="163" y="29"/>
                  </a:cubicBezTo>
                  <a:cubicBezTo>
                    <a:pt x="106" y="63"/>
                    <a:pt x="1" y="203"/>
                    <a:pt x="19" y="233"/>
                  </a:cubicBezTo>
                  <a:cubicBezTo>
                    <a:pt x="34" y="238"/>
                    <a:pt x="50" y="241"/>
                    <a:pt x="67" y="241"/>
                  </a:cubicBezTo>
                  <a:cubicBezTo>
                    <a:pt x="189" y="241"/>
                    <a:pt x="361" y="111"/>
                    <a:pt x="318" y="29"/>
                  </a:cubicBezTo>
                  <a:cubicBezTo>
                    <a:pt x="307" y="10"/>
                    <a:pt x="283" y="0"/>
                    <a:pt x="255"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4" name="Google Shape;20844;p55"/>
            <p:cNvSpPr/>
            <p:nvPr/>
          </p:nvSpPr>
          <p:spPr>
            <a:xfrm>
              <a:off x="4982556" y="1930525"/>
              <a:ext cx="9739" cy="4534"/>
            </a:xfrm>
            <a:custGeom>
              <a:avLst/>
              <a:gdLst/>
              <a:ahLst/>
              <a:cxnLst/>
              <a:rect l="l" t="t" r="r" b="b"/>
              <a:pathLst>
                <a:path w="305" h="142" extrusionOk="0">
                  <a:moveTo>
                    <a:pt x="56" y="1"/>
                  </a:moveTo>
                  <a:cubicBezTo>
                    <a:pt x="39" y="1"/>
                    <a:pt x="26" y="6"/>
                    <a:pt x="19" y="17"/>
                  </a:cubicBezTo>
                  <a:cubicBezTo>
                    <a:pt x="1" y="47"/>
                    <a:pt x="38" y="93"/>
                    <a:pt x="95" y="115"/>
                  </a:cubicBezTo>
                  <a:cubicBezTo>
                    <a:pt x="127" y="130"/>
                    <a:pt x="196" y="142"/>
                    <a:pt x="243" y="142"/>
                  </a:cubicBezTo>
                  <a:cubicBezTo>
                    <a:pt x="269" y="142"/>
                    <a:pt x="288" y="138"/>
                    <a:pt x="292" y="131"/>
                  </a:cubicBezTo>
                  <a:cubicBezTo>
                    <a:pt x="304" y="103"/>
                    <a:pt x="136" y="1"/>
                    <a:pt x="56"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5" name="Google Shape;20845;p55"/>
            <p:cNvSpPr/>
            <p:nvPr/>
          </p:nvSpPr>
          <p:spPr>
            <a:xfrm>
              <a:off x="5040513" y="1910056"/>
              <a:ext cx="38287" cy="44706"/>
            </a:xfrm>
            <a:custGeom>
              <a:avLst/>
              <a:gdLst/>
              <a:ahLst/>
              <a:cxnLst/>
              <a:rect l="l" t="t" r="r" b="b"/>
              <a:pathLst>
                <a:path w="1199" h="1400" extrusionOk="0">
                  <a:moveTo>
                    <a:pt x="0" y="0"/>
                  </a:moveTo>
                  <a:lnTo>
                    <a:pt x="0" y="0"/>
                  </a:lnTo>
                  <a:cubicBezTo>
                    <a:pt x="144" y="594"/>
                    <a:pt x="102" y="1376"/>
                    <a:pt x="95" y="1399"/>
                  </a:cubicBezTo>
                  <a:lnTo>
                    <a:pt x="1198" y="1127"/>
                  </a:lnTo>
                  <a:cubicBezTo>
                    <a:pt x="643" y="991"/>
                    <a:pt x="915" y="8"/>
                    <a:pt x="915" y="8"/>
                  </a:cubicBezTo>
                  <a:lnTo>
                    <a:pt x="0" y="0"/>
                  </a:ln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6" name="Google Shape;20846;p55"/>
            <p:cNvSpPr/>
            <p:nvPr/>
          </p:nvSpPr>
          <p:spPr>
            <a:xfrm>
              <a:off x="4979778" y="1962521"/>
              <a:ext cx="79672" cy="57000"/>
            </a:xfrm>
            <a:custGeom>
              <a:avLst/>
              <a:gdLst/>
              <a:ahLst/>
              <a:cxnLst/>
              <a:rect l="l" t="t" r="r" b="b"/>
              <a:pathLst>
                <a:path w="2495" h="1785" extrusionOk="0">
                  <a:moveTo>
                    <a:pt x="1613" y="0"/>
                  </a:moveTo>
                  <a:cubicBezTo>
                    <a:pt x="904" y="0"/>
                    <a:pt x="1" y="1227"/>
                    <a:pt x="27" y="1593"/>
                  </a:cubicBezTo>
                  <a:cubicBezTo>
                    <a:pt x="36" y="1727"/>
                    <a:pt x="149" y="1784"/>
                    <a:pt x="320" y="1784"/>
                  </a:cubicBezTo>
                  <a:cubicBezTo>
                    <a:pt x="980" y="1784"/>
                    <a:pt x="2494" y="933"/>
                    <a:pt x="2140" y="338"/>
                  </a:cubicBezTo>
                  <a:cubicBezTo>
                    <a:pt x="1997" y="97"/>
                    <a:pt x="1813" y="0"/>
                    <a:pt x="1613"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7" name="Google Shape;20847;p55"/>
            <p:cNvSpPr/>
            <p:nvPr/>
          </p:nvSpPr>
          <p:spPr>
            <a:xfrm>
              <a:off x="4990667" y="1955209"/>
              <a:ext cx="81140" cy="65845"/>
            </a:xfrm>
            <a:custGeom>
              <a:avLst/>
              <a:gdLst/>
              <a:ahLst/>
              <a:cxnLst/>
              <a:rect l="l" t="t" r="r" b="b"/>
              <a:pathLst>
                <a:path w="2541" h="2062" extrusionOk="0">
                  <a:moveTo>
                    <a:pt x="1620" y="0"/>
                  </a:moveTo>
                  <a:cubicBezTo>
                    <a:pt x="1169" y="0"/>
                    <a:pt x="263" y="588"/>
                    <a:pt x="83" y="873"/>
                  </a:cubicBezTo>
                  <a:cubicBezTo>
                    <a:pt x="0" y="1006"/>
                    <a:pt x="560" y="2062"/>
                    <a:pt x="781" y="2062"/>
                  </a:cubicBezTo>
                  <a:cubicBezTo>
                    <a:pt x="792" y="2062"/>
                    <a:pt x="803" y="2059"/>
                    <a:pt x="813" y="2053"/>
                  </a:cubicBezTo>
                  <a:cubicBezTo>
                    <a:pt x="2540" y="987"/>
                    <a:pt x="2136" y="291"/>
                    <a:pt x="1792" y="46"/>
                  </a:cubicBezTo>
                  <a:cubicBezTo>
                    <a:pt x="1748" y="14"/>
                    <a:pt x="1689" y="0"/>
                    <a:pt x="162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8" name="Google Shape;20848;p55"/>
            <p:cNvSpPr/>
            <p:nvPr/>
          </p:nvSpPr>
          <p:spPr>
            <a:xfrm>
              <a:off x="4984727" y="1972931"/>
              <a:ext cx="35892" cy="52433"/>
            </a:xfrm>
            <a:custGeom>
              <a:avLst/>
              <a:gdLst/>
              <a:ahLst/>
              <a:cxnLst/>
              <a:rect l="l" t="t" r="r" b="b"/>
              <a:pathLst>
                <a:path w="1124" h="1642" extrusionOk="0">
                  <a:moveTo>
                    <a:pt x="386" y="1"/>
                  </a:moveTo>
                  <a:cubicBezTo>
                    <a:pt x="386" y="1"/>
                    <a:pt x="1" y="855"/>
                    <a:pt x="931" y="1641"/>
                  </a:cubicBezTo>
                  <a:lnTo>
                    <a:pt x="1123" y="1456"/>
                  </a:lnTo>
                  <a:cubicBezTo>
                    <a:pt x="1123" y="1456"/>
                    <a:pt x="348" y="466"/>
                    <a:pt x="386" y="1"/>
                  </a:cubicBezTo>
                  <a:close/>
                </a:path>
              </a:pathLst>
            </a:custGeom>
            <a:solidFill>
              <a:srgbClr val="C1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9" name="Google Shape;20849;p55"/>
            <p:cNvSpPr/>
            <p:nvPr/>
          </p:nvSpPr>
          <p:spPr>
            <a:xfrm>
              <a:off x="5013115" y="1939530"/>
              <a:ext cx="111796" cy="165602"/>
            </a:xfrm>
            <a:custGeom>
              <a:avLst/>
              <a:gdLst/>
              <a:ahLst/>
              <a:cxnLst/>
              <a:rect l="l" t="t" r="r" b="b"/>
              <a:pathLst>
                <a:path w="3501" h="5186" extrusionOk="0">
                  <a:moveTo>
                    <a:pt x="2198" y="1"/>
                  </a:moveTo>
                  <a:cubicBezTo>
                    <a:pt x="1143" y="1"/>
                    <a:pt x="0" y="847"/>
                    <a:pt x="181" y="1629"/>
                  </a:cubicBezTo>
                  <a:cubicBezTo>
                    <a:pt x="374" y="2461"/>
                    <a:pt x="1236" y="3394"/>
                    <a:pt x="782" y="4525"/>
                  </a:cubicBezTo>
                  <a:cubicBezTo>
                    <a:pt x="576" y="5045"/>
                    <a:pt x="907" y="5186"/>
                    <a:pt x="1327" y="5186"/>
                  </a:cubicBezTo>
                  <a:cubicBezTo>
                    <a:pt x="1821" y="5186"/>
                    <a:pt x="2438" y="4989"/>
                    <a:pt x="2438" y="4989"/>
                  </a:cubicBezTo>
                  <a:cubicBezTo>
                    <a:pt x="2616" y="4759"/>
                    <a:pt x="2170" y="4294"/>
                    <a:pt x="2699" y="3228"/>
                  </a:cubicBezTo>
                  <a:cubicBezTo>
                    <a:pt x="3224" y="2162"/>
                    <a:pt x="3500" y="128"/>
                    <a:pt x="2397" y="11"/>
                  </a:cubicBezTo>
                  <a:cubicBezTo>
                    <a:pt x="2331" y="4"/>
                    <a:pt x="2265" y="1"/>
                    <a:pt x="2198"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0" name="Google Shape;20850;p55"/>
            <p:cNvSpPr/>
            <p:nvPr/>
          </p:nvSpPr>
          <p:spPr>
            <a:xfrm>
              <a:off x="5070338" y="2019170"/>
              <a:ext cx="37776" cy="41193"/>
            </a:xfrm>
            <a:custGeom>
              <a:avLst/>
              <a:gdLst/>
              <a:ahLst/>
              <a:cxnLst/>
              <a:rect l="l" t="t" r="r" b="b"/>
              <a:pathLst>
                <a:path w="1183" h="1290" extrusionOk="0">
                  <a:moveTo>
                    <a:pt x="1183" y="1"/>
                  </a:moveTo>
                  <a:lnTo>
                    <a:pt x="1148" y="93"/>
                  </a:lnTo>
                  <a:lnTo>
                    <a:pt x="1148" y="93"/>
                  </a:lnTo>
                  <a:cubicBezTo>
                    <a:pt x="1160" y="63"/>
                    <a:pt x="1171" y="33"/>
                    <a:pt x="1183" y="1"/>
                  </a:cubicBezTo>
                  <a:close/>
                  <a:moveTo>
                    <a:pt x="1148" y="93"/>
                  </a:moveTo>
                  <a:lnTo>
                    <a:pt x="1148" y="93"/>
                  </a:lnTo>
                  <a:cubicBezTo>
                    <a:pt x="800" y="977"/>
                    <a:pt x="367" y="1048"/>
                    <a:pt x="149" y="1048"/>
                  </a:cubicBezTo>
                  <a:cubicBezTo>
                    <a:pt x="108" y="1048"/>
                    <a:pt x="74" y="1045"/>
                    <a:pt x="50" y="1045"/>
                  </a:cubicBezTo>
                  <a:cubicBezTo>
                    <a:pt x="15" y="1045"/>
                    <a:pt x="1" y="1050"/>
                    <a:pt x="15" y="1078"/>
                  </a:cubicBezTo>
                  <a:cubicBezTo>
                    <a:pt x="94" y="1222"/>
                    <a:pt x="695" y="1290"/>
                    <a:pt x="695" y="1290"/>
                  </a:cubicBezTo>
                  <a:lnTo>
                    <a:pt x="1148" y="93"/>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1" name="Google Shape;20851;p55"/>
            <p:cNvSpPr/>
            <p:nvPr/>
          </p:nvSpPr>
          <p:spPr>
            <a:xfrm>
              <a:off x="5011902" y="1945661"/>
              <a:ext cx="88006" cy="159471"/>
            </a:xfrm>
            <a:custGeom>
              <a:avLst/>
              <a:gdLst/>
              <a:ahLst/>
              <a:cxnLst/>
              <a:rect l="l" t="t" r="r" b="b"/>
              <a:pathLst>
                <a:path w="2756" h="4994" extrusionOk="0">
                  <a:moveTo>
                    <a:pt x="1467" y="1"/>
                  </a:moveTo>
                  <a:lnTo>
                    <a:pt x="1467" y="1"/>
                  </a:lnTo>
                  <a:cubicBezTo>
                    <a:pt x="476" y="235"/>
                    <a:pt x="0" y="927"/>
                    <a:pt x="110" y="1399"/>
                  </a:cubicBezTo>
                  <a:cubicBezTo>
                    <a:pt x="303" y="2231"/>
                    <a:pt x="1274" y="3202"/>
                    <a:pt x="820" y="4333"/>
                  </a:cubicBezTo>
                  <a:cubicBezTo>
                    <a:pt x="614" y="4853"/>
                    <a:pt x="945" y="4994"/>
                    <a:pt x="1365" y="4994"/>
                  </a:cubicBezTo>
                  <a:cubicBezTo>
                    <a:pt x="1859" y="4994"/>
                    <a:pt x="2476" y="4797"/>
                    <a:pt x="2476" y="4797"/>
                  </a:cubicBezTo>
                  <a:cubicBezTo>
                    <a:pt x="2677" y="4438"/>
                    <a:pt x="2060" y="4329"/>
                    <a:pt x="1735" y="3936"/>
                  </a:cubicBezTo>
                  <a:cubicBezTo>
                    <a:pt x="1183" y="3278"/>
                    <a:pt x="2072" y="1955"/>
                    <a:pt x="2601" y="1384"/>
                  </a:cubicBezTo>
                  <a:cubicBezTo>
                    <a:pt x="2756" y="1218"/>
                    <a:pt x="1195" y="885"/>
                    <a:pt x="146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2" name="Google Shape;20852;p55"/>
            <p:cNvSpPr/>
            <p:nvPr/>
          </p:nvSpPr>
          <p:spPr>
            <a:xfrm>
              <a:off x="4997756" y="1965651"/>
              <a:ext cx="25770" cy="24237"/>
            </a:xfrm>
            <a:custGeom>
              <a:avLst/>
              <a:gdLst/>
              <a:ahLst/>
              <a:cxnLst/>
              <a:rect l="l" t="t" r="r" b="b"/>
              <a:pathLst>
                <a:path w="807" h="759" extrusionOk="0">
                  <a:moveTo>
                    <a:pt x="704" y="1"/>
                  </a:moveTo>
                  <a:cubicBezTo>
                    <a:pt x="593" y="1"/>
                    <a:pt x="382" y="81"/>
                    <a:pt x="16" y="486"/>
                  </a:cubicBezTo>
                  <a:cubicBezTo>
                    <a:pt x="1" y="592"/>
                    <a:pt x="145" y="758"/>
                    <a:pt x="145" y="758"/>
                  </a:cubicBezTo>
                  <a:cubicBezTo>
                    <a:pt x="197" y="735"/>
                    <a:pt x="806" y="36"/>
                    <a:pt x="806" y="36"/>
                  </a:cubicBezTo>
                  <a:cubicBezTo>
                    <a:pt x="806" y="36"/>
                    <a:pt x="777" y="1"/>
                    <a:pt x="704"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3" name="Google Shape;20853;p55"/>
            <p:cNvSpPr/>
            <p:nvPr/>
          </p:nvSpPr>
          <p:spPr>
            <a:xfrm>
              <a:off x="4994499" y="1953868"/>
              <a:ext cx="43971" cy="32156"/>
            </a:xfrm>
            <a:custGeom>
              <a:avLst/>
              <a:gdLst/>
              <a:ahLst/>
              <a:cxnLst/>
              <a:rect l="l" t="t" r="r" b="b"/>
              <a:pathLst>
                <a:path w="1377" h="1007" extrusionOk="0">
                  <a:moveTo>
                    <a:pt x="1377" y="1"/>
                  </a:moveTo>
                  <a:cubicBezTo>
                    <a:pt x="662" y="307"/>
                    <a:pt x="8" y="972"/>
                    <a:pt x="1" y="976"/>
                  </a:cubicBezTo>
                  <a:lnTo>
                    <a:pt x="27" y="1006"/>
                  </a:lnTo>
                  <a:cubicBezTo>
                    <a:pt x="35" y="999"/>
                    <a:pt x="655" y="371"/>
                    <a:pt x="1339" y="61"/>
                  </a:cubicBezTo>
                  <a:cubicBezTo>
                    <a:pt x="1350" y="38"/>
                    <a:pt x="1365" y="19"/>
                    <a:pt x="137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4" name="Google Shape;20854;p55"/>
            <p:cNvSpPr/>
            <p:nvPr/>
          </p:nvSpPr>
          <p:spPr>
            <a:xfrm>
              <a:off x="5000310" y="1964852"/>
              <a:ext cx="33338" cy="27685"/>
            </a:xfrm>
            <a:custGeom>
              <a:avLst/>
              <a:gdLst/>
              <a:ahLst/>
              <a:cxnLst/>
              <a:rect l="l" t="t" r="r" b="b"/>
              <a:pathLst>
                <a:path w="1044" h="867" extrusionOk="0">
                  <a:moveTo>
                    <a:pt x="1044" y="1"/>
                  </a:moveTo>
                  <a:lnTo>
                    <a:pt x="1044" y="1"/>
                  </a:lnTo>
                  <a:cubicBezTo>
                    <a:pt x="465" y="390"/>
                    <a:pt x="4" y="832"/>
                    <a:pt x="0" y="840"/>
                  </a:cubicBezTo>
                  <a:lnTo>
                    <a:pt x="27" y="866"/>
                  </a:lnTo>
                  <a:cubicBezTo>
                    <a:pt x="30" y="862"/>
                    <a:pt x="473" y="435"/>
                    <a:pt x="1032" y="57"/>
                  </a:cubicBezTo>
                  <a:cubicBezTo>
                    <a:pt x="1036" y="38"/>
                    <a:pt x="1040" y="19"/>
                    <a:pt x="1044"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5" name="Google Shape;20855;p55"/>
            <p:cNvSpPr/>
            <p:nvPr/>
          </p:nvSpPr>
          <p:spPr>
            <a:xfrm>
              <a:off x="5008038" y="1981138"/>
              <a:ext cx="24396" cy="22257"/>
            </a:xfrm>
            <a:custGeom>
              <a:avLst/>
              <a:gdLst/>
              <a:ahLst/>
              <a:cxnLst/>
              <a:rect l="l" t="t" r="r" b="b"/>
              <a:pathLst>
                <a:path w="764" h="697" extrusionOk="0">
                  <a:moveTo>
                    <a:pt x="760" y="1"/>
                  </a:moveTo>
                  <a:cubicBezTo>
                    <a:pt x="386" y="337"/>
                    <a:pt x="8" y="662"/>
                    <a:pt x="0" y="666"/>
                  </a:cubicBezTo>
                  <a:lnTo>
                    <a:pt x="27" y="696"/>
                  </a:lnTo>
                  <a:cubicBezTo>
                    <a:pt x="30" y="693"/>
                    <a:pt x="397" y="379"/>
                    <a:pt x="764" y="46"/>
                  </a:cubicBezTo>
                  <a:cubicBezTo>
                    <a:pt x="764" y="31"/>
                    <a:pt x="760" y="16"/>
                    <a:pt x="76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6" name="Google Shape;20856;p55"/>
            <p:cNvSpPr/>
            <p:nvPr/>
          </p:nvSpPr>
          <p:spPr>
            <a:xfrm>
              <a:off x="5012508" y="1997455"/>
              <a:ext cx="24875" cy="21395"/>
            </a:xfrm>
            <a:custGeom>
              <a:avLst/>
              <a:gdLst/>
              <a:ahLst/>
              <a:cxnLst/>
              <a:rect l="l" t="t" r="r" b="b"/>
              <a:pathLst>
                <a:path w="779" h="670" extrusionOk="0">
                  <a:moveTo>
                    <a:pt x="756" y="0"/>
                  </a:moveTo>
                  <a:cubicBezTo>
                    <a:pt x="480" y="291"/>
                    <a:pt x="185" y="511"/>
                    <a:pt x="0" y="635"/>
                  </a:cubicBezTo>
                  <a:lnTo>
                    <a:pt x="19" y="669"/>
                  </a:lnTo>
                  <a:cubicBezTo>
                    <a:pt x="204" y="545"/>
                    <a:pt x="499" y="325"/>
                    <a:pt x="779" y="34"/>
                  </a:cubicBezTo>
                  <a:cubicBezTo>
                    <a:pt x="771" y="23"/>
                    <a:pt x="764" y="12"/>
                    <a:pt x="75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7" name="Google Shape;20857;p55"/>
            <p:cNvSpPr/>
            <p:nvPr/>
          </p:nvSpPr>
          <p:spPr>
            <a:xfrm>
              <a:off x="5083846" y="1959679"/>
              <a:ext cx="29474" cy="136160"/>
            </a:xfrm>
            <a:custGeom>
              <a:avLst/>
              <a:gdLst/>
              <a:ahLst/>
              <a:cxnLst/>
              <a:rect l="l" t="t" r="r" b="b"/>
              <a:pathLst>
                <a:path w="923" h="4264" extrusionOk="0">
                  <a:moveTo>
                    <a:pt x="643" y="0"/>
                  </a:moveTo>
                  <a:lnTo>
                    <a:pt x="605" y="15"/>
                  </a:lnTo>
                  <a:cubicBezTo>
                    <a:pt x="881" y="760"/>
                    <a:pt x="488" y="2056"/>
                    <a:pt x="227" y="2552"/>
                  </a:cubicBezTo>
                  <a:cubicBezTo>
                    <a:pt x="0" y="2983"/>
                    <a:pt x="53" y="3395"/>
                    <a:pt x="95" y="3727"/>
                  </a:cubicBezTo>
                  <a:cubicBezTo>
                    <a:pt x="125" y="3962"/>
                    <a:pt x="148" y="4143"/>
                    <a:pt x="57" y="4238"/>
                  </a:cubicBezTo>
                  <a:lnTo>
                    <a:pt x="83" y="4264"/>
                  </a:lnTo>
                  <a:cubicBezTo>
                    <a:pt x="189" y="4158"/>
                    <a:pt x="163" y="3965"/>
                    <a:pt x="132" y="3723"/>
                  </a:cubicBezTo>
                  <a:cubicBezTo>
                    <a:pt x="91" y="3398"/>
                    <a:pt x="42" y="2990"/>
                    <a:pt x="261" y="2570"/>
                  </a:cubicBezTo>
                  <a:cubicBezTo>
                    <a:pt x="526" y="2068"/>
                    <a:pt x="922" y="756"/>
                    <a:pt x="64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8" name="Google Shape;20858;p55"/>
            <p:cNvSpPr/>
            <p:nvPr/>
          </p:nvSpPr>
          <p:spPr>
            <a:xfrm>
              <a:off x="5072478" y="1957987"/>
              <a:ext cx="21874" cy="129774"/>
            </a:xfrm>
            <a:custGeom>
              <a:avLst/>
              <a:gdLst/>
              <a:ahLst/>
              <a:cxnLst/>
              <a:rect l="l" t="t" r="r" b="b"/>
              <a:pathLst>
                <a:path w="685" h="4064" extrusionOk="0">
                  <a:moveTo>
                    <a:pt x="579" y="0"/>
                  </a:moveTo>
                  <a:lnTo>
                    <a:pt x="541" y="4"/>
                  </a:lnTo>
                  <a:cubicBezTo>
                    <a:pt x="541" y="23"/>
                    <a:pt x="643" y="1724"/>
                    <a:pt x="311" y="2412"/>
                  </a:cubicBezTo>
                  <a:cubicBezTo>
                    <a:pt x="1" y="3047"/>
                    <a:pt x="175" y="3561"/>
                    <a:pt x="262" y="3807"/>
                  </a:cubicBezTo>
                  <a:cubicBezTo>
                    <a:pt x="277" y="3856"/>
                    <a:pt x="296" y="3913"/>
                    <a:pt x="296" y="3920"/>
                  </a:cubicBezTo>
                  <a:lnTo>
                    <a:pt x="197" y="4037"/>
                  </a:lnTo>
                  <a:lnTo>
                    <a:pt x="228" y="4064"/>
                  </a:lnTo>
                  <a:lnTo>
                    <a:pt x="322" y="3947"/>
                  </a:lnTo>
                  <a:cubicBezTo>
                    <a:pt x="341" y="3924"/>
                    <a:pt x="330" y="3882"/>
                    <a:pt x="296" y="3792"/>
                  </a:cubicBezTo>
                  <a:cubicBezTo>
                    <a:pt x="216" y="3553"/>
                    <a:pt x="42" y="3051"/>
                    <a:pt x="345" y="2427"/>
                  </a:cubicBezTo>
                  <a:cubicBezTo>
                    <a:pt x="685" y="1731"/>
                    <a:pt x="583" y="19"/>
                    <a:pt x="57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9" name="Google Shape;20859;p55"/>
            <p:cNvSpPr/>
            <p:nvPr/>
          </p:nvSpPr>
          <p:spPr>
            <a:xfrm>
              <a:off x="5062100" y="1964852"/>
              <a:ext cx="16445" cy="115787"/>
            </a:xfrm>
            <a:custGeom>
              <a:avLst/>
              <a:gdLst/>
              <a:ahLst/>
              <a:cxnLst/>
              <a:rect l="l" t="t" r="r" b="b"/>
              <a:pathLst>
                <a:path w="515" h="3626" extrusionOk="0">
                  <a:moveTo>
                    <a:pt x="439" y="1"/>
                  </a:moveTo>
                  <a:lnTo>
                    <a:pt x="401" y="4"/>
                  </a:lnTo>
                  <a:cubicBezTo>
                    <a:pt x="401" y="16"/>
                    <a:pt x="473" y="1339"/>
                    <a:pt x="190" y="2238"/>
                  </a:cubicBezTo>
                  <a:cubicBezTo>
                    <a:pt x="1" y="2821"/>
                    <a:pt x="152" y="3274"/>
                    <a:pt x="231" y="3520"/>
                  </a:cubicBezTo>
                  <a:cubicBezTo>
                    <a:pt x="246" y="3561"/>
                    <a:pt x="258" y="3595"/>
                    <a:pt x="265" y="3626"/>
                  </a:cubicBezTo>
                  <a:lnTo>
                    <a:pt x="303" y="3618"/>
                  </a:lnTo>
                  <a:cubicBezTo>
                    <a:pt x="296" y="3588"/>
                    <a:pt x="284" y="3550"/>
                    <a:pt x="269" y="3509"/>
                  </a:cubicBezTo>
                  <a:cubicBezTo>
                    <a:pt x="190" y="3267"/>
                    <a:pt x="42" y="2821"/>
                    <a:pt x="224" y="2250"/>
                  </a:cubicBezTo>
                  <a:cubicBezTo>
                    <a:pt x="515" y="1342"/>
                    <a:pt x="439" y="12"/>
                    <a:pt x="43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0" name="Google Shape;20860;p55"/>
            <p:cNvSpPr/>
            <p:nvPr/>
          </p:nvSpPr>
          <p:spPr>
            <a:xfrm>
              <a:off x="5052456" y="1939370"/>
              <a:ext cx="20437" cy="137789"/>
            </a:xfrm>
            <a:custGeom>
              <a:avLst/>
              <a:gdLst/>
              <a:ahLst/>
              <a:cxnLst/>
              <a:rect l="l" t="t" r="r" b="b"/>
              <a:pathLst>
                <a:path w="640" h="4315" extrusionOk="0">
                  <a:moveTo>
                    <a:pt x="609" y="1"/>
                  </a:moveTo>
                  <a:cubicBezTo>
                    <a:pt x="34" y="689"/>
                    <a:pt x="95" y="1328"/>
                    <a:pt x="155" y="1951"/>
                  </a:cubicBezTo>
                  <a:cubicBezTo>
                    <a:pt x="186" y="2303"/>
                    <a:pt x="220" y="2670"/>
                    <a:pt x="140" y="3048"/>
                  </a:cubicBezTo>
                  <a:cubicBezTo>
                    <a:pt x="0" y="3702"/>
                    <a:pt x="242" y="4182"/>
                    <a:pt x="318" y="4314"/>
                  </a:cubicBezTo>
                  <a:lnTo>
                    <a:pt x="352" y="4295"/>
                  </a:lnTo>
                  <a:cubicBezTo>
                    <a:pt x="197" y="4031"/>
                    <a:pt x="68" y="3566"/>
                    <a:pt x="178" y="3055"/>
                  </a:cubicBezTo>
                  <a:cubicBezTo>
                    <a:pt x="261" y="2673"/>
                    <a:pt x="227" y="2303"/>
                    <a:pt x="193" y="1948"/>
                  </a:cubicBezTo>
                  <a:cubicBezTo>
                    <a:pt x="133" y="1305"/>
                    <a:pt x="76" y="700"/>
                    <a:pt x="639" y="27"/>
                  </a:cubicBezTo>
                  <a:lnTo>
                    <a:pt x="609"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1" name="Google Shape;20861;p55"/>
            <p:cNvSpPr/>
            <p:nvPr/>
          </p:nvSpPr>
          <p:spPr>
            <a:xfrm>
              <a:off x="5021545" y="1951345"/>
              <a:ext cx="28899" cy="119875"/>
            </a:xfrm>
            <a:custGeom>
              <a:avLst/>
              <a:gdLst/>
              <a:ahLst/>
              <a:cxnLst/>
              <a:rect l="l" t="t" r="r" b="b"/>
              <a:pathLst>
                <a:path w="905" h="3754" extrusionOk="0">
                  <a:moveTo>
                    <a:pt x="594" y="0"/>
                  </a:moveTo>
                  <a:cubicBezTo>
                    <a:pt x="1" y="768"/>
                    <a:pt x="394" y="1981"/>
                    <a:pt x="526" y="2333"/>
                  </a:cubicBezTo>
                  <a:cubicBezTo>
                    <a:pt x="571" y="2450"/>
                    <a:pt x="586" y="2582"/>
                    <a:pt x="602" y="2737"/>
                  </a:cubicBezTo>
                  <a:cubicBezTo>
                    <a:pt x="632" y="3005"/>
                    <a:pt x="670" y="3334"/>
                    <a:pt x="866" y="3754"/>
                  </a:cubicBezTo>
                  <a:lnTo>
                    <a:pt x="904" y="3735"/>
                  </a:lnTo>
                  <a:cubicBezTo>
                    <a:pt x="707" y="3327"/>
                    <a:pt x="673" y="2998"/>
                    <a:pt x="643" y="2733"/>
                  </a:cubicBezTo>
                  <a:cubicBezTo>
                    <a:pt x="624" y="2574"/>
                    <a:pt x="609" y="2438"/>
                    <a:pt x="564" y="2321"/>
                  </a:cubicBezTo>
                  <a:cubicBezTo>
                    <a:pt x="432" y="1970"/>
                    <a:pt x="42" y="775"/>
                    <a:pt x="624" y="27"/>
                  </a:cubicBezTo>
                  <a:lnTo>
                    <a:pt x="594"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2" name="Google Shape;20862;p55"/>
            <p:cNvSpPr/>
            <p:nvPr/>
          </p:nvSpPr>
          <p:spPr>
            <a:xfrm>
              <a:off x="5033265" y="1947832"/>
              <a:ext cx="27430" cy="130157"/>
            </a:xfrm>
            <a:custGeom>
              <a:avLst/>
              <a:gdLst/>
              <a:ahLst/>
              <a:cxnLst/>
              <a:rect l="l" t="t" r="r" b="b"/>
              <a:pathLst>
                <a:path w="859" h="4076" extrusionOk="0">
                  <a:moveTo>
                    <a:pt x="533" y="1"/>
                  </a:moveTo>
                  <a:cubicBezTo>
                    <a:pt x="529" y="12"/>
                    <a:pt x="0" y="1210"/>
                    <a:pt x="454" y="2352"/>
                  </a:cubicBezTo>
                  <a:cubicBezTo>
                    <a:pt x="548" y="2601"/>
                    <a:pt x="518" y="2817"/>
                    <a:pt x="488" y="3028"/>
                  </a:cubicBezTo>
                  <a:cubicBezTo>
                    <a:pt x="443" y="3342"/>
                    <a:pt x="393" y="3671"/>
                    <a:pt x="802" y="4076"/>
                  </a:cubicBezTo>
                  <a:lnTo>
                    <a:pt x="858" y="4023"/>
                  </a:lnTo>
                  <a:cubicBezTo>
                    <a:pt x="477" y="3641"/>
                    <a:pt x="518" y="3350"/>
                    <a:pt x="563" y="3036"/>
                  </a:cubicBezTo>
                  <a:cubicBezTo>
                    <a:pt x="598" y="2817"/>
                    <a:pt x="632" y="2590"/>
                    <a:pt x="526" y="2325"/>
                  </a:cubicBezTo>
                  <a:cubicBezTo>
                    <a:pt x="87" y="1214"/>
                    <a:pt x="598" y="42"/>
                    <a:pt x="605" y="31"/>
                  </a:cubicBezTo>
                  <a:lnTo>
                    <a:pt x="533" y="1"/>
                  </a:lnTo>
                  <a:close/>
                </a:path>
              </a:pathLst>
            </a:custGeom>
            <a:solidFill>
              <a:srgbClr val="C1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3" name="Google Shape;20863;p55"/>
            <p:cNvSpPr/>
            <p:nvPr/>
          </p:nvSpPr>
          <p:spPr>
            <a:xfrm>
              <a:off x="5061876" y="2073359"/>
              <a:ext cx="27302" cy="33242"/>
            </a:xfrm>
            <a:custGeom>
              <a:avLst/>
              <a:gdLst/>
              <a:ahLst/>
              <a:cxnLst/>
              <a:rect l="l" t="t" r="r" b="b"/>
              <a:pathLst>
                <a:path w="855" h="1041" extrusionOk="0">
                  <a:moveTo>
                    <a:pt x="0" y="1"/>
                  </a:moveTo>
                  <a:lnTo>
                    <a:pt x="824" y="1040"/>
                  </a:lnTo>
                  <a:lnTo>
                    <a:pt x="854" y="708"/>
                  </a:lnTo>
                  <a:cubicBezTo>
                    <a:pt x="854" y="708"/>
                    <a:pt x="378" y="126"/>
                    <a:pt x="0" y="1"/>
                  </a:cubicBez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4" name="Google Shape;20864;p55"/>
            <p:cNvSpPr/>
            <p:nvPr/>
          </p:nvSpPr>
          <p:spPr>
            <a:xfrm>
              <a:off x="5083718" y="2089900"/>
              <a:ext cx="4247" cy="11400"/>
            </a:xfrm>
            <a:custGeom>
              <a:avLst/>
              <a:gdLst/>
              <a:ahLst/>
              <a:cxnLst/>
              <a:rect l="l" t="t" r="r" b="b"/>
              <a:pathLst>
                <a:path w="133" h="357" extrusionOk="0">
                  <a:moveTo>
                    <a:pt x="68" y="1"/>
                  </a:moveTo>
                  <a:lnTo>
                    <a:pt x="0" y="254"/>
                  </a:lnTo>
                  <a:lnTo>
                    <a:pt x="72" y="356"/>
                  </a:lnTo>
                  <a:lnTo>
                    <a:pt x="133" y="99"/>
                  </a:lnTo>
                  <a:lnTo>
                    <a:pt x="68"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5" name="Google Shape;20865;p55"/>
            <p:cNvSpPr/>
            <p:nvPr/>
          </p:nvSpPr>
          <p:spPr>
            <a:xfrm>
              <a:off x="5078162" y="2084727"/>
              <a:ext cx="4247" cy="11240"/>
            </a:xfrm>
            <a:custGeom>
              <a:avLst/>
              <a:gdLst/>
              <a:ahLst/>
              <a:cxnLst/>
              <a:rect l="l" t="t" r="r" b="b"/>
              <a:pathLst>
                <a:path w="133" h="352" extrusionOk="0">
                  <a:moveTo>
                    <a:pt x="69" y="0"/>
                  </a:moveTo>
                  <a:lnTo>
                    <a:pt x="0" y="250"/>
                  </a:lnTo>
                  <a:lnTo>
                    <a:pt x="72" y="352"/>
                  </a:lnTo>
                  <a:lnTo>
                    <a:pt x="133" y="95"/>
                  </a:lnTo>
                  <a:lnTo>
                    <a:pt x="6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6" name="Google Shape;20866;p55"/>
            <p:cNvSpPr/>
            <p:nvPr/>
          </p:nvSpPr>
          <p:spPr>
            <a:xfrm>
              <a:off x="5072126" y="2080129"/>
              <a:ext cx="4119" cy="10059"/>
            </a:xfrm>
            <a:custGeom>
              <a:avLst/>
              <a:gdLst/>
              <a:ahLst/>
              <a:cxnLst/>
              <a:rect l="l" t="t" r="r" b="b"/>
              <a:pathLst>
                <a:path w="129" h="315" extrusionOk="0">
                  <a:moveTo>
                    <a:pt x="68" y="1"/>
                  </a:moveTo>
                  <a:lnTo>
                    <a:pt x="0" y="212"/>
                  </a:lnTo>
                  <a:lnTo>
                    <a:pt x="72" y="314"/>
                  </a:lnTo>
                  <a:lnTo>
                    <a:pt x="129" y="57"/>
                  </a:lnTo>
                  <a:lnTo>
                    <a:pt x="68"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7" name="Google Shape;20867;p55"/>
            <p:cNvSpPr/>
            <p:nvPr/>
          </p:nvSpPr>
          <p:spPr>
            <a:xfrm>
              <a:off x="5024675" y="2081470"/>
              <a:ext cx="68974" cy="260889"/>
            </a:xfrm>
            <a:custGeom>
              <a:avLst/>
              <a:gdLst/>
              <a:ahLst/>
              <a:cxnLst/>
              <a:rect l="l" t="t" r="r" b="b"/>
              <a:pathLst>
                <a:path w="2160" h="8170" extrusionOk="0">
                  <a:moveTo>
                    <a:pt x="814" y="0"/>
                  </a:moveTo>
                  <a:lnTo>
                    <a:pt x="814" y="0"/>
                  </a:lnTo>
                  <a:cubicBezTo>
                    <a:pt x="1" y="2450"/>
                    <a:pt x="761" y="7266"/>
                    <a:pt x="1139" y="8143"/>
                  </a:cubicBezTo>
                  <a:lnTo>
                    <a:pt x="1248" y="8169"/>
                  </a:lnTo>
                  <a:cubicBezTo>
                    <a:pt x="768" y="6506"/>
                    <a:pt x="1324" y="4990"/>
                    <a:pt x="1290" y="4797"/>
                  </a:cubicBezTo>
                  <a:cubicBezTo>
                    <a:pt x="1260" y="4608"/>
                    <a:pt x="806" y="3905"/>
                    <a:pt x="836" y="3606"/>
                  </a:cubicBezTo>
                  <a:cubicBezTo>
                    <a:pt x="863" y="3308"/>
                    <a:pt x="1275" y="3209"/>
                    <a:pt x="1891" y="1739"/>
                  </a:cubicBezTo>
                  <a:cubicBezTo>
                    <a:pt x="2159" y="1096"/>
                    <a:pt x="2061" y="669"/>
                    <a:pt x="1812" y="420"/>
                  </a:cubicBezTo>
                  <a:cubicBezTo>
                    <a:pt x="1490" y="95"/>
                    <a:pt x="814" y="0"/>
                    <a:pt x="814"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8" name="Google Shape;20868;p55"/>
            <p:cNvSpPr/>
            <p:nvPr/>
          </p:nvSpPr>
          <p:spPr>
            <a:xfrm>
              <a:off x="5024675" y="2081470"/>
              <a:ext cx="63769" cy="260378"/>
            </a:xfrm>
            <a:custGeom>
              <a:avLst/>
              <a:gdLst/>
              <a:ahLst/>
              <a:cxnLst/>
              <a:rect l="l" t="t" r="r" b="b"/>
              <a:pathLst>
                <a:path w="1997" h="8154" extrusionOk="0">
                  <a:moveTo>
                    <a:pt x="814" y="0"/>
                  </a:moveTo>
                  <a:lnTo>
                    <a:pt x="814" y="0"/>
                  </a:lnTo>
                  <a:cubicBezTo>
                    <a:pt x="1" y="2450"/>
                    <a:pt x="761" y="7266"/>
                    <a:pt x="1139" y="8143"/>
                  </a:cubicBezTo>
                  <a:lnTo>
                    <a:pt x="1184" y="8154"/>
                  </a:lnTo>
                  <a:cubicBezTo>
                    <a:pt x="855" y="6736"/>
                    <a:pt x="31" y="1981"/>
                    <a:pt x="1536" y="601"/>
                  </a:cubicBezTo>
                  <a:cubicBezTo>
                    <a:pt x="1536" y="601"/>
                    <a:pt x="1581" y="579"/>
                    <a:pt x="1658" y="579"/>
                  </a:cubicBezTo>
                  <a:cubicBezTo>
                    <a:pt x="1741" y="579"/>
                    <a:pt x="1859" y="604"/>
                    <a:pt x="1997" y="707"/>
                  </a:cubicBezTo>
                  <a:cubicBezTo>
                    <a:pt x="1955" y="594"/>
                    <a:pt x="1891" y="499"/>
                    <a:pt x="1812" y="420"/>
                  </a:cubicBezTo>
                  <a:cubicBezTo>
                    <a:pt x="1490" y="95"/>
                    <a:pt x="814" y="0"/>
                    <a:pt x="81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9" name="Google Shape;20869;p55"/>
            <p:cNvSpPr/>
            <p:nvPr/>
          </p:nvSpPr>
          <p:spPr>
            <a:xfrm>
              <a:off x="5049422" y="2122375"/>
              <a:ext cx="22736" cy="15232"/>
            </a:xfrm>
            <a:custGeom>
              <a:avLst/>
              <a:gdLst/>
              <a:ahLst/>
              <a:cxnLst/>
              <a:rect l="l" t="t" r="r" b="b"/>
              <a:pathLst>
                <a:path w="712" h="477" extrusionOk="0">
                  <a:moveTo>
                    <a:pt x="99" y="1"/>
                  </a:moveTo>
                  <a:lnTo>
                    <a:pt x="1" y="477"/>
                  </a:lnTo>
                  <a:lnTo>
                    <a:pt x="1" y="477"/>
                  </a:lnTo>
                  <a:lnTo>
                    <a:pt x="711" y="398"/>
                  </a:lnTo>
                  <a:lnTo>
                    <a:pt x="99"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0" name="Google Shape;20870;p55"/>
            <p:cNvSpPr/>
            <p:nvPr/>
          </p:nvSpPr>
          <p:spPr>
            <a:xfrm>
              <a:off x="5047027" y="2113562"/>
              <a:ext cx="36946" cy="226593"/>
            </a:xfrm>
            <a:custGeom>
              <a:avLst/>
              <a:gdLst/>
              <a:ahLst/>
              <a:cxnLst/>
              <a:rect l="l" t="t" r="r" b="b"/>
              <a:pathLst>
                <a:path w="1157" h="7096" extrusionOk="0">
                  <a:moveTo>
                    <a:pt x="1123" y="1"/>
                  </a:moveTo>
                  <a:cubicBezTo>
                    <a:pt x="1081" y="72"/>
                    <a:pt x="159" y="1774"/>
                    <a:pt x="72" y="2439"/>
                  </a:cubicBezTo>
                  <a:cubicBezTo>
                    <a:pt x="0" y="2972"/>
                    <a:pt x="159" y="3467"/>
                    <a:pt x="246" y="3735"/>
                  </a:cubicBezTo>
                  <a:cubicBezTo>
                    <a:pt x="269" y="3807"/>
                    <a:pt x="284" y="3864"/>
                    <a:pt x="291" y="3894"/>
                  </a:cubicBezTo>
                  <a:cubicBezTo>
                    <a:pt x="295" y="3924"/>
                    <a:pt x="284" y="4011"/>
                    <a:pt x="265" y="4136"/>
                  </a:cubicBezTo>
                  <a:cubicBezTo>
                    <a:pt x="189" y="4684"/>
                    <a:pt x="8" y="5966"/>
                    <a:pt x="510" y="7096"/>
                  </a:cubicBezTo>
                  <a:lnTo>
                    <a:pt x="548" y="7081"/>
                  </a:lnTo>
                  <a:cubicBezTo>
                    <a:pt x="49" y="5962"/>
                    <a:pt x="227" y="4688"/>
                    <a:pt x="303" y="4144"/>
                  </a:cubicBezTo>
                  <a:cubicBezTo>
                    <a:pt x="321" y="4004"/>
                    <a:pt x="333" y="3924"/>
                    <a:pt x="329" y="3890"/>
                  </a:cubicBezTo>
                  <a:cubicBezTo>
                    <a:pt x="321" y="3853"/>
                    <a:pt x="306" y="3800"/>
                    <a:pt x="280" y="3724"/>
                  </a:cubicBezTo>
                  <a:cubicBezTo>
                    <a:pt x="197" y="3459"/>
                    <a:pt x="38" y="2968"/>
                    <a:pt x="110" y="2446"/>
                  </a:cubicBezTo>
                  <a:cubicBezTo>
                    <a:pt x="197" y="1785"/>
                    <a:pt x="1146" y="38"/>
                    <a:pt x="1157" y="20"/>
                  </a:cubicBezTo>
                  <a:lnTo>
                    <a:pt x="1123"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1" name="Google Shape;20871;p55"/>
            <p:cNvSpPr/>
            <p:nvPr/>
          </p:nvSpPr>
          <p:spPr>
            <a:xfrm>
              <a:off x="5031444" y="2107782"/>
              <a:ext cx="33817" cy="159471"/>
            </a:xfrm>
            <a:custGeom>
              <a:avLst/>
              <a:gdLst/>
              <a:ahLst/>
              <a:cxnLst/>
              <a:rect l="l" t="t" r="r" b="b"/>
              <a:pathLst>
                <a:path w="1059" h="4994" extrusionOk="0">
                  <a:moveTo>
                    <a:pt x="1029" y="0"/>
                  </a:moveTo>
                  <a:cubicBezTo>
                    <a:pt x="1017" y="12"/>
                    <a:pt x="1" y="1425"/>
                    <a:pt x="326" y="2915"/>
                  </a:cubicBezTo>
                  <a:cubicBezTo>
                    <a:pt x="583" y="4087"/>
                    <a:pt x="496" y="4982"/>
                    <a:pt x="496" y="4990"/>
                  </a:cubicBezTo>
                  <a:lnTo>
                    <a:pt x="534" y="4994"/>
                  </a:lnTo>
                  <a:cubicBezTo>
                    <a:pt x="534" y="4986"/>
                    <a:pt x="620" y="4087"/>
                    <a:pt x="363" y="2903"/>
                  </a:cubicBezTo>
                  <a:cubicBezTo>
                    <a:pt x="46" y="1433"/>
                    <a:pt x="1048" y="34"/>
                    <a:pt x="1059" y="23"/>
                  </a:cubicBezTo>
                  <a:lnTo>
                    <a:pt x="102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2" name="Google Shape;20872;p55"/>
            <p:cNvSpPr/>
            <p:nvPr/>
          </p:nvSpPr>
          <p:spPr>
            <a:xfrm>
              <a:off x="4962534" y="2041714"/>
              <a:ext cx="153915" cy="169530"/>
            </a:xfrm>
            <a:custGeom>
              <a:avLst/>
              <a:gdLst/>
              <a:ahLst/>
              <a:cxnLst/>
              <a:rect l="l" t="t" r="r" b="b"/>
              <a:pathLst>
                <a:path w="4820" h="5309" extrusionOk="0">
                  <a:moveTo>
                    <a:pt x="892" y="1"/>
                  </a:moveTo>
                  <a:cubicBezTo>
                    <a:pt x="815" y="1"/>
                    <a:pt x="750" y="10"/>
                    <a:pt x="699" y="28"/>
                  </a:cubicBezTo>
                  <a:cubicBezTo>
                    <a:pt x="0" y="277"/>
                    <a:pt x="314" y="5309"/>
                    <a:pt x="314" y="5309"/>
                  </a:cubicBezTo>
                  <a:lnTo>
                    <a:pt x="405" y="5309"/>
                  </a:lnTo>
                  <a:cubicBezTo>
                    <a:pt x="253" y="3906"/>
                    <a:pt x="998" y="2058"/>
                    <a:pt x="1085" y="1642"/>
                  </a:cubicBezTo>
                  <a:cubicBezTo>
                    <a:pt x="1172" y="1226"/>
                    <a:pt x="851" y="977"/>
                    <a:pt x="990" y="909"/>
                  </a:cubicBezTo>
                  <a:cubicBezTo>
                    <a:pt x="992" y="908"/>
                    <a:pt x="994" y="908"/>
                    <a:pt x="997" y="908"/>
                  </a:cubicBezTo>
                  <a:cubicBezTo>
                    <a:pt x="1177" y="908"/>
                    <a:pt x="3161" y="3033"/>
                    <a:pt x="3693" y="3033"/>
                  </a:cubicBezTo>
                  <a:cubicBezTo>
                    <a:pt x="3738" y="3033"/>
                    <a:pt x="3773" y="3017"/>
                    <a:pt x="3795" y="2984"/>
                  </a:cubicBezTo>
                  <a:cubicBezTo>
                    <a:pt x="4820" y="1458"/>
                    <a:pt x="1880" y="1"/>
                    <a:pt x="892"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3" name="Google Shape;20873;p55"/>
            <p:cNvSpPr/>
            <p:nvPr/>
          </p:nvSpPr>
          <p:spPr>
            <a:xfrm>
              <a:off x="4994147" y="2070804"/>
              <a:ext cx="95861" cy="67665"/>
            </a:xfrm>
            <a:custGeom>
              <a:avLst/>
              <a:gdLst/>
              <a:ahLst/>
              <a:cxnLst/>
              <a:rect l="l" t="t" r="r" b="b"/>
              <a:pathLst>
                <a:path w="3002" h="2119" extrusionOk="0">
                  <a:moveTo>
                    <a:pt x="17" y="0"/>
                  </a:moveTo>
                  <a:cubicBezTo>
                    <a:pt x="11" y="0"/>
                    <a:pt x="6" y="1"/>
                    <a:pt x="0" y="2"/>
                  </a:cubicBezTo>
                  <a:cubicBezTo>
                    <a:pt x="577" y="499"/>
                    <a:pt x="2242" y="2119"/>
                    <a:pt x="2707" y="2119"/>
                  </a:cubicBezTo>
                  <a:cubicBezTo>
                    <a:pt x="2751" y="2119"/>
                    <a:pt x="2785" y="2104"/>
                    <a:pt x="2805" y="2073"/>
                  </a:cubicBezTo>
                  <a:cubicBezTo>
                    <a:pt x="2911" y="1922"/>
                    <a:pt x="2972" y="1767"/>
                    <a:pt x="3002" y="1619"/>
                  </a:cubicBezTo>
                  <a:lnTo>
                    <a:pt x="3002" y="1619"/>
                  </a:lnTo>
                  <a:cubicBezTo>
                    <a:pt x="2983" y="1653"/>
                    <a:pt x="2960" y="1687"/>
                    <a:pt x="2938" y="1725"/>
                  </a:cubicBezTo>
                  <a:cubicBezTo>
                    <a:pt x="2907" y="1771"/>
                    <a:pt x="2859" y="1791"/>
                    <a:pt x="2797" y="1791"/>
                  </a:cubicBezTo>
                  <a:cubicBezTo>
                    <a:pt x="2215" y="1791"/>
                    <a:pt x="397" y="0"/>
                    <a:pt x="1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4" name="Google Shape;20874;p55"/>
            <p:cNvSpPr/>
            <p:nvPr/>
          </p:nvSpPr>
          <p:spPr>
            <a:xfrm>
              <a:off x="4964099" y="2046951"/>
              <a:ext cx="16190" cy="164293"/>
            </a:xfrm>
            <a:custGeom>
              <a:avLst/>
              <a:gdLst/>
              <a:ahLst/>
              <a:cxnLst/>
              <a:rect l="l" t="t" r="r" b="b"/>
              <a:pathLst>
                <a:path w="507" h="5145" extrusionOk="0">
                  <a:moveTo>
                    <a:pt x="507" y="0"/>
                  </a:moveTo>
                  <a:lnTo>
                    <a:pt x="507" y="0"/>
                  </a:lnTo>
                  <a:cubicBezTo>
                    <a:pt x="0" y="858"/>
                    <a:pt x="265" y="5145"/>
                    <a:pt x="265" y="5145"/>
                  </a:cubicBezTo>
                  <a:lnTo>
                    <a:pt x="356" y="5145"/>
                  </a:lnTo>
                  <a:cubicBezTo>
                    <a:pt x="322" y="4846"/>
                    <a:pt x="333" y="4532"/>
                    <a:pt x="363" y="4211"/>
                  </a:cubicBezTo>
                  <a:cubicBezTo>
                    <a:pt x="318" y="3168"/>
                    <a:pt x="261" y="983"/>
                    <a:pt x="50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5" name="Google Shape;20875;p55"/>
            <p:cNvSpPr/>
            <p:nvPr/>
          </p:nvSpPr>
          <p:spPr>
            <a:xfrm>
              <a:off x="5046772" y="1999850"/>
              <a:ext cx="12454" cy="14881"/>
            </a:xfrm>
            <a:custGeom>
              <a:avLst/>
              <a:gdLst/>
              <a:ahLst/>
              <a:cxnLst/>
              <a:rect l="l" t="t" r="r" b="b"/>
              <a:pathLst>
                <a:path w="390" h="466" extrusionOk="0">
                  <a:moveTo>
                    <a:pt x="280" y="1"/>
                  </a:moveTo>
                  <a:lnTo>
                    <a:pt x="1" y="110"/>
                  </a:lnTo>
                  <a:lnTo>
                    <a:pt x="148" y="466"/>
                  </a:lnTo>
                  <a:lnTo>
                    <a:pt x="390" y="246"/>
                  </a:lnTo>
                  <a:lnTo>
                    <a:pt x="280" y="1"/>
                  </a:ln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6" name="Google Shape;20876;p55"/>
            <p:cNvSpPr/>
            <p:nvPr/>
          </p:nvSpPr>
          <p:spPr>
            <a:xfrm>
              <a:off x="5040130" y="1966800"/>
              <a:ext cx="9580" cy="12326"/>
            </a:xfrm>
            <a:custGeom>
              <a:avLst/>
              <a:gdLst/>
              <a:ahLst/>
              <a:cxnLst/>
              <a:rect l="l" t="t" r="r" b="b"/>
              <a:pathLst>
                <a:path w="300" h="386" extrusionOk="0">
                  <a:moveTo>
                    <a:pt x="144" y="0"/>
                  </a:moveTo>
                  <a:lnTo>
                    <a:pt x="31" y="19"/>
                  </a:lnTo>
                  <a:lnTo>
                    <a:pt x="1" y="386"/>
                  </a:lnTo>
                  <a:lnTo>
                    <a:pt x="299" y="246"/>
                  </a:lnTo>
                  <a:lnTo>
                    <a:pt x="144" y="0"/>
                  </a:ln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7" name="Google Shape;20877;p55"/>
            <p:cNvSpPr/>
            <p:nvPr/>
          </p:nvSpPr>
          <p:spPr>
            <a:xfrm>
              <a:off x="4966015" y="1940424"/>
              <a:ext cx="37968" cy="76223"/>
            </a:xfrm>
            <a:custGeom>
              <a:avLst/>
              <a:gdLst/>
              <a:ahLst/>
              <a:cxnLst/>
              <a:rect l="l" t="t" r="r" b="b"/>
              <a:pathLst>
                <a:path w="1189" h="2387" extrusionOk="0">
                  <a:moveTo>
                    <a:pt x="578" y="1"/>
                  </a:moveTo>
                  <a:cubicBezTo>
                    <a:pt x="548" y="1"/>
                    <a:pt x="503" y="13"/>
                    <a:pt x="503" y="13"/>
                  </a:cubicBezTo>
                  <a:cubicBezTo>
                    <a:pt x="125" y="958"/>
                    <a:pt x="1" y="2213"/>
                    <a:pt x="420" y="2349"/>
                  </a:cubicBezTo>
                  <a:cubicBezTo>
                    <a:pt x="499" y="2375"/>
                    <a:pt x="564" y="2387"/>
                    <a:pt x="617" y="2387"/>
                  </a:cubicBezTo>
                  <a:cubicBezTo>
                    <a:pt x="1189" y="2387"/>
                    <a:pt x="346" y="993"/>
                    <a:pt x="602" y="17"/>
                  </a:cubicBezTo>
                  <a:cubicBezTo>
                    <a:pt x="606" y="5"/>
                    <a:pt x="594" y="1"/>
                    <a:pt x="578"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8" name="Google Shape;20878;p55"/>
            <p:cNvSpPr/>
            <p:nvPr/>
          </p:nvSpPr>
          <p:spPr>
            <a:xfrm>
              <a:off x="5049199" y="1936720"/>
              <a:ext cx="25482" cy="17786"/>
            </a:xfrm>
            <a:custGeom>
              <a:avLst/>
              <a:gdLst/>
              <a:ahLst/>
              <a:cxnLst/>
              <a:rect l="l" t="t" r="r" b="b"/>
              <a:pathLst>
                <a:path w="798" h="557" extrusionOk="0">
                  <a:moveTo>
                    <a:pt x="628" y="1"/>
                  </a:moveTo>
                  <a:lnTo>
                    <a:pt x="0" y="345"/>
                  </a:lnTo>
                  <a:lnTo>
                    <a:pt x="291" y="556"/>
                  </a:lnTo>
                  <a:lnTo>
                    <a:pt x="798" y="107"/>
                  </a:lnTo>
                  <a:lnTo>
                    <a:pt x="62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9" name="Google Shape;20879;p55"/>
            <p:cNvSpPr/>
            <p:nvPr/>
          </p:nvSpPr>
          <p:spPr>
            <a:xfrm>
              <a:off x="5040992" y="1945182"/>
              <a:ext cx="11017" cy="11240"/>
            </a:xfrm>
            <a:custGeom>
              <a:avLst/>
              <a:gdLst/>
              <a:ahLst/>
              <a:cxnLst/>
              <a:rect l="l" t="t" r="r" b="b"/>
              <a:pathLst>
                <a:path w="345" h="352" extrusionOk="0">
                  <a:moveTo>
                    <a:pt x="80" y="0"/>
                  </a:moveTo>
                  <a:lnTo>
                    <a:pt x="0" y="205"/>
                  </a:lnTo>
                  <a:lnTo>
                    <a:pt x="87" y="352"/>
                  </a:lnTo>
                  <a:lnTo>
                    <a:pt x="344" y="72"/>
                  </a:lnTo>
                  <a:lnTo>
                    <a:pt x="80"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0" name="Google Shape;20880;p55"/>
            <p:cNvSpPr/>
            <p:nvPr/>
          </p:nvSpPr>
          <p:spPr>
            <a:xfrm>
              <a:off x="5043259" y="2339900"/>
              <a:ext cx="23949" cy="6546"/>
            </a:xfrm>
            <a:custGeom>
              <a:avLst/>
              <a:gdLst/>
              <a:ahLst/>
              <a:cxnLst/>
              <a:rect l="l" t="t" r="r" b="b"/>
              <a:pathLst>
                <a:path w="750" h="205" extrusionOk="0">
                  <a:moveTo>
                    <a:pt x="647" y="0"/>
                  </a:moveTo>
                  <a:lnTo>
                    <a:pt x="1" y="205"/>
                  </a:lnTo>
                  <a:lnTo>
                    <a:pt x="749" y="205"/>
                  </a:lnTo>
                  <a:lnTo>
                    <a:pt x="647" y="0"/>
                  </a:ln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1" name="Google Shape;20881;p55"/>
            <p:cNvSpPr/>
            <p:nvPr/>
          </p:nvSpPr>
          <p:spPr>
            <a:xfrm>
              <a:off x="4969400" y="2198662"/>
              <a:ext cx="9452" cy="27909"/>
            </a:xfrm>
            <a:custGeom>
              <a:avLst/>
              <a:gdLst/>
              <a:ahLst/>
              <a:cxnLst/>
              <a:rect l="l" t="t" r="r" b="b"/>
              <a:pathLst>
                <a:path w="296" h="874" extrusionOk="0">
                  <a:moveTo>
                    <a:pt x="103" y="1"/>
                  </a:moveTo>
                  <a:lnTo>
                    <a:pt x="1" y="874"/>
                  </a:lnTo>
                  <a:lnTo>
                    <a:pt x="295" y="76"/>
                  </a:lnTo>
                  <a:lnTo>
                    <a:pt x="103" y="1"/>
                  </a:ln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2" name="Google Shape;20882;p55"/>
            <p:cNvSpPr/>
            <p:nvPr/>
          </p:nvSpPr>
          <p:spPr>
            <a:xfrm>
              <a:off x="5047123" y="1858836"/>
              <a:ext cx="32411" cy="33976"/>
            </a:xfrm>
            <a:custGeom>
              <a:avLst/>
              <a:gdLst/>
              <a:ahLst/>
              <a:cxnLst/>
              <a:rect l="l" t="t" r="r" b="b"/>
              <a:pathLst>
                <a:path w="1015" h="1064" extrusionOk="0">
                  <a:moveTo>
                    <a:pt x="317" y="0"/>
                  </a:moveTo>
                  <a:cubicBezTo>
                    <a:pt x="267" y="0"/>
                    <a:pt x="220" y="23"/>
                    <a:pt x="179" y="77"/>
                  </a:cubicBezTo>
                  <a:cubicBezTo>
                    <a:pt x="1" y="323"/>
                    <a:pt x="950" y="928"/>
                    <a:pt x="1014" y="1064"/>
                  </a:cubicBezTo>
                  <a:cubicBezTo>
                    <a:pt x="1014" y="1064"/>
                    <a:pt x="984" y="686"/>
                    <a:pt x="791" y="406"/>
                  </a:cubicBezTo>
                  <a:cubicBezTo>
                    <a:pt x="694" y="266"/>
                    <a:pt x="489" y="0"/>
                    <a:pt x="317" y="0"/>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3" name="Google Shape;20883;p55"/>
            <p:cNvSpPr/>
            <p:nvPr/>
          </p:nvSpPr>
          <p:spPr>
            <a:xfrm>
              <a:off x="5008900" y="1960382"/>
              <a:ext cx="80470" cy="50517"/>
            </a:xfrm>
            <a:custGeom>
              <a:avLst/>
              <a:gdLst/>
              <a:ahLst/>
              <a:cxnLst/>
              <a:rect l="l" t="t" r="r" b="b"/>
              <a:pathLst>
                <a:path w="2520" h="1582" extrusionOk="0">
                  <a:moveTo>
                    <a:pt x="2029" y="0"/>
                  </a:moveTo>
                  <a:cubicBezTo>
                    <a:pt x="1346" y="0"/>
                    <a:pt x="117" y="1096"/>
                    <a:pt x="30" y="1414"/>
                  </a:cubicBezTo>
                  <a:cubicBezTo>
                    <a:pt x="0" y="1526"/>
                    <a:pt x="226" y="1582"/>
                    <a:pt x="552" y="1582"/>
                  </a:cubicBezTo>
                  <a:cubicBezTo>
                    <a:pt x="1256" y="1582"/>
                    <a:pt x="2425" y="1318"/>
                    <a:pt x="2472" y="776"/>
                  </a:cubicBezTo>
                  <a:cubicBezTo>
                    <a:pt x="2520" y="207"/>
                    <a:pt x="2326" y="0"/>
                    <a:pt x="2029"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4" name="Google Shape;20884;p55"/>
            <p:cNvSpPr/>
            <p:nvPr/>
          </p:nvSpPr>
          <p:spPr>
            <a:xfrm>
              <a:off x="5026016" y="1959105"/>
              <a:ext cx="63514" cy="51763"/>
            </a:xfrm>
            <a:custGeom>
              <a:avLst/>
              <a:gdLst/>
              <a:ahLst/>
              <a:cxnLst/>
              <a:rect l="l" t="t" r="r" b="b"/>
              <a:pathLst>
                <a:path w="1989" h="1621" extrusionOk="0">
                  <a:moveTo>
                    <a:pt x="1496" y="1"/>
                  </a:moveTo>
                  <a:cubicBezTo>
                    <a:pt x="1155" y="1"/>
                    <a:pt x="676" y="285"/>
                    <a:pt x="273" y="608"/>
                  </a:cubicBezTo>
                  <a:cubicBezTo>
                    <a:pt x="375" y="721"/>
                    <a:pt x="439" y="865"/>
                    <a:pt x="439" y="1024"/>
                  </a:cubicBezTo>
                  <a:cubicBezTo>
                    <a:pt x="439" y="1292"/>
                    <a:pt x="257" y="1519"/>
                    <a:pt x="0" y="1621"/>
                  </a:cubicBezTo>
                  <a:cubicBezTo>
                    <a:pt x="5" y="1621"/>
                    <a:pt x="10" y="1621"/>
                    <a:pt x="15" y="1621"/>
                  </a:cubicBezTo>
                  <a:cubicBezTo>
                    <a:pt x="717" y="1621"/>
                    <a:pt x="1887" y="1360"/>
                    <a:pt x="1936" y="816"/>
                  </a:cubicBezTo>
                  <a:cubicBezTo>
                    <a:pt x="1989" y="218"/>
                    <a:pt x="1795" y="1"/>
                    <a:pt x="1496"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5" name="Google Shape;20885;p55"/>
            <p:cNvSpPr/>
            <p:nvPr/>
          </p:nvSpPr>
          <p:spPr>
            <a:xfrm>
              <a:off x="5045207" y="1942212"/>
              <a:ext cx="75840" cy="67825"/>
            </a:xfrm>
            <a:custGeom>
              <a:avLst/>
              <a:gdLst/>
              <a:ahLst/>
              <a:cxnLst/>
              <a:rect l="l" t="t" r="r" b="b"/>
              <a:pathLst>
                <a:path w="2375" h="2124" extrusionOk="0">
                  <a:moveTo>
                    <a:pt x="1512" y="0"/>
                  </a:moveTo>
                  <a:cubicBezTo>
                    <a:pt x="1092" y="0"/>
                    <a:pt x="280" y="608"/>
                    <a:pt x="0" y="812"/>
                  </a:cubicBezTo>
                  <a:cubicBezTo>
                    <a:pt x="3" y="811"/>
                    <a:pt x="5" y="811"/>
                    <a:pt x="8" y="811"/>
                  </a:cubicBezTo>
                  <a:cubicBezTo>
                    <a:pt x="153" y="811"/>
                    <a:pt x="511" y="1960"/>
                    <a:pt x="314" y="2123"/>
                  </a:cubicBezTo>
                  <a:cubicBezTo>
                    <a:pt x="2374" y="1526"/>
                    <a:pt x="2015" y="294"/>
                    <a:pt x="1671" y="44"/>
                  </a:cubicBezTo>
                  <a:cubicBezTo>
                    <a:pt x="1629" y="14"/>
                    <a:pt x="1575" y="0"/>
                    <a:pt x="1512"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6" name="Google Shape;20886;p55"/>
            <p:cNvSpPr/>
            <p:nvPr/>
          </p:nvSpPr>
          <p:spPr>
            <a:xfrm>
              <a:off x="5056799" y="1964597"/>
              <a:ext cx="55179" cy="41225"/>
            </a:xfrm>
            <a:custGeom>
              <a:avLst/>
              <a:gdLst/>
              <a:ahLst/>
              <a:cxnLst/>
              <a:rect l="l" t="t" r="r" b="b"/>
              <a:pathLst>
                <a:path w="1728" h="1291" extrusionOk="0">
                  <a:moveTo>
                    <a:pt x="1694" y="1"/>
                  </a:moveTo>
                  <a:cubicBezTo>
                    <a:pt x="1176" y="829"/>
                    <a:pt x="15" y="1248"/>
                    <a:pt x="0" y="1252"/>
                  </a:cubicBezTo>
                  <a:lnTo>
                    <a:pt x="15" y="1290"/>
                  </a:lnTo>
                  <a:cubicBezTo>
                    <a:pt x="27" y="1286"/>
                    <a:pt x="1202" y="859"/>
                    <a:pt x="1728" y="20"/>
                  </a:cubicBezTo>
                  <a:lnTo>
                    <a:pt x="169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7" name="Google Shape;20887;p55"/>
            <p:cNvSpPr/>
            <p:nvPr/>
          </p:nvSpPr>
          <p:spPr>
            <a:xfrm>
              <a:off x="5051115" y="1944320"/>
              <a:ext cx="49272" cy="22864"/>
            </a:xfrm>
            <a:custGeom>
              <a:avLst/>
              <a:gdLst/>
              <a:ahLst/>
              <a:cxnLst/>
              <a:rect l="l" t="t" r="r" b="b"/>
              <a:pathLst>
                <a:path w="1543" h="716" extrusionOk="0">
                  <a:moveTo>
                    <a:pt x="1532" y="1"/>
                  </a:moveTo>
                  <a:cubicBezTo>
                    <a:pt x="795" y="141"/>
                    <a:pt x="12" y="678"/>
                    <a:pt x="1" y="685"/>
                  </a:cubicBezTo>
                  <a:lnTo>
                    <a:pt x="23" y="715"/>
                  </a:lnTo>
                  <a:cubicBezTo>
                    <a:pt x="35" y="712"/>
                    <a:pt x="810" y="175"/>
                    <a:pt x="1543" y="39"/>
                  </a:cubicBezTo>
                  <a:lnTo>
                    <a:pt x="153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8" name="Google Shape;20888;p55"/>
            <p:cNvSpPr/>
            <p:nvPr/>
          </p:nvSpPr>
          <p:spPr>
            <a:xfrm>
              <a:off x="5055841" y="1949173"/>
              <a:ext cx="49879" cy="25482"/>
            </a:xfrm>
            <a:custGeom>
              <a:avLst/>
              <a:gdLst/>
              <a:ahLst/>
              <a:cxnLst/>
              <a:rect l="l" t="t" r="r" b="b"/>
              <a:pathLst>
                <a:path w="1562" h="798" extrusionOk="0">
                  <a:moveTo>
                    <a:pt x="1546" y="0"/>
                  </a:moveTo>
                  <a:cubicBezTo>
                    <a:pt x="775" y="253"/>
                    <a:pt x="8" y="760"/>
                    <a:pt x="0" y="768"/>
                  </a:cubicBezTo>
                  <a:lnTo>
                    <a:pt x="19" y="798"/>
                  </a:lnTo>
                  <a:cubicBezTo>
                    <a:pt x="27" y="794"/>
                    <a:pt x="794" y="287"/>
                    <a:pt x="1561" y="38"/>
                  </a:cubicBezTo>
                  <a:lnTo>
                    <a:pt x="1546"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9" name="Google Shape;20889;p55"/>
            <p:cNvSpPr/>
            <p:nvPr/>
          </p:nvSpPr>
          <p:spPr>
            <a:xfrm>
              <a:off x="5061621" y="1956039"/>
              <a:ext cx="47579" cy="30815"/>
            </a:xfrm>
            <a:custGeom>
              <a:avLst/>
              <a:gdLst/>
              <a:ahLst/>
              <a:cxnLst/>
              <a:rect l="l" t="t" r="r" b="b"/>
              <a:pathLst>
                <a:path w="1490" h="965" extrusionOk="0">
                  <a:moveTo>
                    <a:pt x="1467" y="1"/>
                  </a:moveTo>
                  <a:cubicBezTo>
                    <a:pt x="1059" y="311"/>
                    <a:pt x="12" y="923"/>
                    <a:pt x="1" y="931"/>
                  </a:cubicBezTo>
                  <a:lnTo>
                    <a:pt x="23" y="965"/>
                  </a:lnTo>
                  <a:cubicBezTo>
                    <a:pt x="35" y="957"/>
                    <a:pt x="1082" y="345"/>
                    <a:pt x="1490" y="31"/>
                  </a:cubicBezTo>
                  <a:lnTo>
                    <a:pt x="1467"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0" name="Google Shape;20890;p55"/>
            <p:cNvSpPr/>
            <p:nvPr/>
          </p:nvSpPr>
          <p:spPr>
            <a:xfrm>
              <a:off x="4981470" y="1935570"/>
              <a:ext cx="62332" cy="72774"/>
            </a:xfrm>
            <a:custGeom>
              <a:avLst/>
              <a:gdLst/>
              <a:ahLst/>
              <a:cxnLst/>
              <a:rect l="l" t="t" r="r" b="b"/>
              <a:pathLst>
                <a:path w="1952" h="2279" extrusionOk="0">
                  <a:moveTo>
                    <a:pt x="79" y="1"/>
                  </a:moveTo>
                  <a:cubicBezTo>
                    <a:pt x="54" y="1"/>
                    <a:pt x="1" y="44"/>
                    <a:pt x="1" y="44"/>
                  </a:cubicBezTo>
                  <a:cubicBezTo>
                    <a:pt x="65" y="999"/>
                    <a:pt x="495" y="2278"/>
                    <a:pt x="894" y="2278"/>
                  </a:cubicBezTo>
                  <a:cubicBezTo>
                    <a:pt x="915" y="2278"/>
                    <a:pt x="936" y="2274"/>
                    <a:pt x="957" y="2267"/>
                  </a:cubicBezTo>
                  <a:cubicBezTo>
                    <a:pt x="1951" y="1919"/>
                    <a:pt x="303" y="1091"/>
                    <a:pt x="91" y="10"/>
                  </a:cubicBezTo>
                  <a:cubicBezTo>
                    <a:pt x="90" y="4"/>
                    <a:pt x="85" y="1"/>
                    <a:pt x="79"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1" name="Google Shape;20891;p55"/>
            <p:cNvSpPr/>
            <p:nvPr/>
          </p:nvSpPr>
          <p:spPr>
            <a:xfrm>
              <a:off x="4981470" y="1935602"/>
              <a:ext cx="30687" cy="72742"/>
            </a:xfrm>
            <a:custGeom>
              <a:avLst/>
              <a:gdLst/>
              <a:ahLst/>
              <a:cxnLst/>
              <a:rect l="l" t="t" r="r" b="b"/>
              <a:pathLst>
                <a:path w="961" h="2278" extrusionOk="0">
                  <a:moveTo>
                    <a:pt x="957" y="2266"/>
                  </a:moveTo>
                  <a:cubicBezTo>
                    <a:pt x="956" y="2267"/>
                    <a:pt x="954" y="2267"/>
                    <a:pt x="953" y="2267"/>
                  </a:cubicBezTo>
                  <a:lnTo>
                    <a:pt x="953" y="2267"/>
                  </a:lnTo>
                  <a:cubicBezTo>
                    <a:pt x="956" y="2267"/>
                    <a:pt x="958" y="2267"/>
                    <a:pt x="961" y="2266"/>
                  </a:cubicBezTo>
                  <a:close/>
                  <a:moveTo>
                    <a:pt x="78" y="0"/>
                  </a:moveTo>
                  <a:cubicBezTo>
                    <a:pt x="54" y="0"/>
                    <a:pt x="1" y="43"/>
                    <a:pt x="1" y="43"/>
                  </a:cubicBezTo>
                  <a:cubicBezTo>
                    <a:pt x="65" y="998"/>
                    <a:pt x="495" y="2277"/>
                    <a:pt x="894" y="2277"/>
                  </a:cubicBezTo>
                  <a:cubicBezTo>
                    <a:pt x="914" y="2277"/>
                    <a:pt x="933" y="2274"/>
                    <a:pt x="953" y="2267"/>
                  </a:cubicBezTo>
                  <a:lnTo>
                    <a:pt x="953" y="2267"/>
                  </a:lnTo>
                  <a:cubicBezTo>
                    <a:pt x="944" y="2269"/>
                    <a:pt x="935" y="2269"/>
                    <a:pt x="925" y="2269"/>
                  </a:cubicBezTo>
                  <a:cubicBezTo>
                    <a:pt x="525" y="2269"/>
                    <a:pt x="120" y="979"/>
                    <a:pt x="76" y="17"/>
                  </a:cubicBezTo>
                  <a:cubicBezTo>
                    <a:pt x="76" y="17"/>
                    <a:pt x="80" y="13"/>
                    <a:pt x="87" y="6"/>
                  </a:cubicBezTo>
                  <a:cubicBezTo>
                    <a:pt x="86" y="2"/>
                    <a:pt x="82" y="0"/>
                    <a:pt x="78"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2" name="Google Shape;20892;p55"/>
            <p:cNvSpPr/>
            <p:nvPr/>
          </p:nvSpPr>
          <p:spPr>
            <a:xfrm>
              <a:off x="5025058" y="1858070"/>
              <a:ext cx="65206" cy="75935"/>
            </a:xfrm>
            <a:custGeom>
              <a:avLst/>
              <a:gdLst/>
              <a:ahLst/>
              <a:cxnLst/>
              <a:rect l="l" t="t" r="r" b="b"/>
              <a:pathLst>
                <a:path w="2042" h="2378" extrusionOk="0">
                  <a:moveTo>
                    <a:pt x="572" y="1"/>
                  </a:moveTo>
                  <a:cubicBezTo>
                    <a:pt x="277" y="1"/>
                    <a:pt x="40" y="182"/>
                    <a:pt x="23" y="627"/>
                  </a:cubicBezTo>
                  <a:cubicBezTo>
                    <a:pt x="0" y="1175"/>
                    <a:pt x="420" y="1247"/>
                    <a:pt x="499" y="1678"/>
                  </a:cubicBezTo>
                  <a:cubicBezTo>
                    <a:pt x="560" y="2010"/>
                    <a:pt x="972" y="2335"/>
                    <a:pt x="1112" y="2373"/>
                  </a:cubicBezTo>
                  <a:cubicBezTo>
                    <a:pt x="1124" y="2376"/>
                    <a:pt x="1140" y="2378"/>
                    <a:pt x="1159" y="2378"/>
                  </a:cubicBezTo>
                  <a:cubicBezTo>
                    <a:pt x="1348" y="2378"/>
                    <a:pt x="1838" y="2237"/>
                    <a:pt x="1955" y="2161"/>
                  </a:cubicBezTo>
                  <a:cubicBezTo>
                    <a:pt x="2041" y="2105"/>
                    <a:pt x="1724" y="729"/>
                    <a:pt x="1456" y="441"/>
                  </a:cubicBezTo>
                  <a:cubicBezTo>
                    <a:pt x="1204" y="173"/>
                    <a:pt x="860" y="1"/>
                    <a:pt x="572"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3" name="Google Shape;20893;p55"/>
            <p:cNvSpPr/>
            <p:nvPr/>
          </p:nvSpPr>
          <p:spPr>
            <a:xfrm>
              <a:off x="5034957" y="1858964"/>
              <a:ext cx="28388" cy="7121"/>
            </a:xfrm>
            <a:custGeom>
              <a:avLst/>
              <a:gdLst/>
              <a:ahLst/>
              <a:cxnLst/>
              <a:rect l="l" t="t" r="r" b="b"/>
              <a:pathLst>
                <a:path w="889" h="223" extrusionOk="0">
                  <a:moveTo>
                    <a:pt x="468" y="0"/>
                  </a:moveTo>
                  <a:cubicBezTo>
                    <a:pt x="459" y="0"/>
                    <a:pt x="451" y="1"/>
                    <a:pt x="442" y="1"/>
                  </a:cubicBezTo>
                  <a:cubicBezTo>
                    <a:pt x="212" y="20"/>
                    <a:pt x="0" y="115"/>
                    <a:pt x="0" y="115"/>
                  </a:cubicBezTo>
                  <a:cubicBezTo>
                    <a:pt x="24" y="107"/>
                    <a:pt x="49" y="103"/>
                    <a:pt x="76" y="103"/>
                  </a:cubicBezTo>
                  <a:cubicBezTo>
                    <a:pt x="232" y="103"/>
                    <a:pt x="434" y="223"/>
                    <a:pt x="677" y="223"/>
                  </a:cubicBezTo>
                  <a:cubicBezTo>
                    <a:pt x="745" y="223"/>
                    <a:pt x="815" y="213"/>
                    <a:pt x="888" y="190"/>
                  </a:cubicBezTo>
                  <a:cubicBezTo>
                    <a:pt x="810" y="115"/>
                    <a:pt x="614" y="0"/>
                    <a:pt x="468"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4" name="Google Shape;20894;p55"/>
            <p:cNvSpPr/>
            <p:nvPr/>
          </p:nvSpPr>
          <p:spPr>
            <a:xfrm>
              <a:off x="5067432" y="1880902"/>
              <a:ext cx="24045" cy="49112"/>
            </a:xfrm>
            <a:custGeom>
              <a:avLst/>
              <a:gdLst/>
              <a:ahLst/>
              <a:cxnLst/>
              <a:rect l="l" t="t" r="r" b="b"/>
              <a:pathLst>
                <a:path w="753" h="1538" extrusionOk="0">
                  <a:moveTo>
                    <a:pt x="283" y="0"/>
                  </a:moveTo>
                  <a:cubicBezTo>
                    <a:pt x="253" y="0"/>
                    <a:pt x="214" y="35"/>
                    <a:pt x="189" y="48"/>
                  </a:cubicBezTo>
                  <a:cubicBezTo>
                    <a:pt x="0" y="154"/>
                    <a:pt x="181" y="199"/>
                    <a:pt x="291" y="649"/>
                  </a:cubicBezTo>
                  <a:cubicBezTo>
                    <a:pt x="363" y="959"/>
                    <a:pt x="405" y="1257"/>
                    <a:pt x="412" y="1537"/>
                  </a:cubicBezTo>
                  <a:cubicBezTo>
                    <a:pt x="510" y="1503"/>
                    <a:pt x="643" y="1356"/>
                    <a:pt x="680" y="1329"/>
                  </a:cubicBezTo>
                  <a:cubicBezTo>
                    <a:pt x="752" y="1284"/>
                    <a:pt x="435" y="441"/>
                    <a:pt x="318" y="33"/>
                  </a:cubicBezTo>
                  <a:cubicBezTo>
                    <a:pt x="310" y="9"/>
                    <a:pt x="298" y="0"/>
                    <a:pt x="283"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5" name="Google Shape;20895;p55"/>
            <p:cNvSpPr/>
            <p:nvPr/>
          </p:nvSpPr>
          <p:spPr>
            <a:xfrm>
              <a:off x="5072957" y="1887831"/>
              <a:ext cx="5365" cy="4279"/>
            </a:xfrm>
            <a:custGeom>
              <a:avLst/>
              <a:gdLst/>
              <a:ahLst/>
              <a:cxnLst/>
              <a:rect l="l" t="t" r="r" b="b"/>
              <a:pathLst>
                <a:path w="168" h="134" extrusionOk="0">
                  <a:moveTo>
                    <a:pt x="80" y="1"/>
                  </a:moveTo>
                  <a:cubicBezTo>
                    <a:pt x="24" y="1"/>
                    <a:pt x="1" y="88"/>
                    <a:pt x="1" y="133"/>
                  </a:cubicBezTo>
                  <a:lnTo>
                    <a:pt x="167" y="126"/>
                  </a:lnTo>
                  <a:cubicBezTo>
                    <a:pt x="167" y="126"/>
                    <a:pt x="137" y="1"/>
                    <a:pt x="80" y="1"/>
                  </a:cubicBezTo>
                  <a:close/>
                </a:path>
              </a:pathLst>
            </a:custGeom>
            <a:solidFill>
              <a:srgbClr val="543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6" name="Google Shape;20896;p55"/>
            <p:cNvSpPr/>
            <p:nvPr/>
          </p:nvSpPr>
          <p:spPr>
            <a:xfrm>
              <a:off x="5025058" y="1862509"/>
              <a:ext cx="68463" cy="71657"/>
            </a:xfrm>
            <a:custGeom>
              <a:avLst/>
              <a:gdLst/>
              <a:ahLst/>
              <a:cxnLst/>
              <a:rect l="l" t="t" r="r" b="b"/>
              <a:pathLst>
                <a:path w="2144" h="2244" extrusionOk="0">
                  <a:moveTo>
                    <a:pt x="201" y="0"/>
                  </a:moveTo>
                  <a:cubicBezTo>
                    <a:pt x="98" y="98"/>
                    <a:pt x="30" y="257"/>
                    <a:pt x="23" y="488"/>
                  </a:cubicBezTo>
                  <a:cubicBezTo>
                    <a:pt x="0" y="1036"/>
                    <a:pt x="442" y="1115"/>
                    <a:pt x="522" y="1546"/>
                  </a:cubicBezTo>
                  <a:cubicBezTo>
                    <a:pt x="582" y="1879"/>
                    <a:pt x="972" y="2196"/>
                    <a:pt x="1112" y="2234"/>
                  </a:cubicBezTo>
                  <a:cubicBezTo>
                    <a:pt x="1135" y="2240"/>
                    <a:pt x="1177" y="2243"/>
                    <a:pt x="1231" y="2243"/>
                  </a:cubicBezTo>
                  <a:cubicBezTo>
                    <a:pt x="1478" y="2243"/>
                    <a:pt x="1972" y="2180"/>
                    <a:pt x="2038" y="2072"/>
                  </a:cubicBezTo>
                  <a:cubicBezTo>
                    <a:pt x="2144" y="1890"/>
                    <a:pt x="1955" y="1512"/>
                    <a:pt x="1875" y="1327"/>
                  </a:cubicBezTo>
                  <a:cubicBezTo>
                    <a:pt x="1840" y="1319"/>
                    <a:pt x="1803" y="1316"/>
                    <a:pt x="1767" y="1316"/>
                  </a:cubicBezTo>
                  <a:cubicBezTo>
                    <a:pt x="1518" y="1316"/>
                    <a:pt x="1257" y="1465"/>
                    <a:pt x="1161" y="1465"/>
                  </a:cubicBezTo>
                  <a:cubicBezTo>
                    <a:pt x="1155" y="1465"/>
                    <a:pt x="1150" y="1464"/>
                    <a:pt x="1146" y="1463"/>
                  </a:cubicBezTo>
                  <a:cubicBezTo>
                    <a:pt x="1009" y="1425"/>
                    <a:pt x="734" y="1251"/>
                    <a:pt x="673" y="919"/>
                  </a:cubicBezTo>
                  <a:cubicBezTo>
                    <a:pt x="601" y="525"/>
                    <a:pt x="246" y="427"/>
                    <a:pt x="201" y="0"/>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7" name="Google Shape;20897;p55"/>
            <p:cNvSpPr/>
            <p:nvPr/>
          </p:nvSpPr>
          <p:spPr>
            <a:xfrm>
              <a:off x="5056128" y="1902552"/>
              <a:ext cx="19415" cy="10538"/>
            </a:xfrm>
            <a:custGeom>
              <a:avLst/>
              <a:gdLst/>
              <a:ahLst/>
              <a:cxnLst/>
              <a:rect l="l" t="t" r="r" b="b"/>
              <a:pathLst>
                <a:path w="608" h="330" extrusionOk="0">
                  <a:moveTo>
                    <a:pt x="474" y="1"/>
                  </a:moveTo>
                  <a:cubicBezTo>
                    <a:pt x="343" y="1"/>
                    <a:pt x="225" y="169"/>
                    <a:pt x="159" y="169"/>
                  </a:cubicBezTo>
                  <a:cubicBezTo>
                    <a:pt x="156" y="169"/>
                    <a:pt x="153" y="168"/>
                    <a:pt x="150" y="167"/>
                  </a:cubicBezTo>
                  <a:cubicBezTo>
                    <a:pt x="74" y="141"/>
                    <a:pt x="44" y="28"/>
                    <a:pt x="44" y="27"/>
                  </a:cubicBezTo>
                  <a:lnTo>
                    <a:pt x="44" y="27"/>
                  </a:lnTo>
                  <a:cubicBezTo>
                    <a:pt x="44" y="38"/>
                    <a:pt x="1" y="329"/>
                    <a:pt x="154" y="329"/>
                  </a:cubicBezTo>
                  <a:cubicBezTo>
                    <a:pt x="171" y="329"/>
                    <a:pt x="189" y="326"/>
                    <a:pt x="210" y="319"/>
                  </a:cubicBezTo>
                  <a:cubicBezTo>
                    <a:pt x="430" y="239"/>
                    <a:pt x="577" y="194"/>
                    <a:pt x="577" y="194"/>
                  </a:cubicBezTo>
                  <a:cubicBezTo>
                    <a:pt x="577" y="194"/>
                    <a:pt x="607" y="61"/>
                    <a:pt x="577" y="39"/>
                  </a:cubicBezTo>
                  <a:cubicBezTo>
                    <a:pt x="542" y="12"/>
                    <a:pt x="508" y="1"/>
                    <a:pt x="474" y="1"/>
                  </a:cubicBezTo>
                  <a:close/>
                </a:path>
              </a:pathLst>
            </a:custGeom>
            <a:solidFill>
              <a:srgbClr val="BF6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8" name="Google Shape;20898;p55"/>
            <p:cNvSpPr/>
            <p:nvPr/>
          </p:nvSpPr>
          <p:spPr>
            <a:xfrm>
              <a:off x="5072605" y="1897986"/>
              <a:ext cx="15966" cy="10761"/>
            </a:xfrm>
            <a:custGeom>
              <a:avLst/>
              <a:gdLst/>
              <a:ahLst/>
              <a:cxnLst/>
              <a:rect l="l" t="t" r="r" b="b"/>
              <a:pathLst>
                <a:path w="500" h="337" extrusionOk="0">
                  <a:moveTo>
                    <a:pt x="424" y="0"/>
                  </a:moveTo>
                  <a:cubicBezTo>
                    <a:pt x="424" y="1"/>
                    <a:pt x="424" y="122"/>
                    <a:pt x="379" y="167"/>
                  </a:cubicBezTo>
                  <a:cubicBezTo>
                    <a:pt x="374" y="171"/>
                    <a:pt x="369" y="173"/>
                    <a:pt x="362" y="173"/>
                  </a:cubicBezTo>
                  <a:cubicBezTo>
                    <a:pt x="322" y="173"/>
                    <a:pt x="246" y="104"/>
                    <a:pt x="162" y="104"/>
                  </a:cubicBezTo>
                  <a:cubicBezTo>
                    <a:pt x="116" y="104"/>
                    <a:pt x="68" y="125"/>
                    <a:pt x="23" y="189"/>
                  </a:cubicBezTo>
                  <a:cubicBezTo>
                    <a:pt x="1" y="223"/>
                    <a:pt x="53" y="337"/>
                    <a:pt x="53" y="337"/>
                  </a:cubicBezTo>
                  <a:cubicBezTo>
                    <a:pt x="53" y="337"/>
                    <a:pt x="212" y="322"/>
                    <a:pt x="371" y="291"/>
                  </a:cubicBezTo>
                  <a:cubicBezTo>
                    <a:pt x="500" y="265"/>
                    <a:pt x="424" y="12"/>
                    <a:pt x="424" y="0"/>
                  </a:cubicBezTo>
                  <a:close/>
                </a:path>
              </a:pathLst>
            </a:custGeom>
            <a:solidFill>
              <a:srgbClr val="BF6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9" name="Google Shape;20899;p55"/>
            <p:cNvSpPr/>
            <p:nvPr/>
          </p:nvSpPr>
          <p:spPr>
            <a:xfrm>
              <a:off x="5025058" y="1877836"/>
              <a:ext cx="42023" cy="56329"/>
            </a:xfrm>
            <a:custGeom>
              <a:avLst/>
              <a:gdLst/>
              <a:ahLst/>
              <a:cxnLst/>
              <a:rect l="l" t="t" r="r" b="b"/>
              <a:pathLst>
                <a:path w="1316" h="1764" extrusionOk="0">
                  <a:moveTo>
                    <a:pt x="23" y="0"/>
                  </a:moveTo>
                  <a:cubicBezTo>
                    <a:pt x="23" y="0"/>
                    <a:pt x="23" y="4"/>
                    <a:pt x="23" y="8"/>
                  </a:cubicBezTo>
                  <a:cubicBezTo>
                    <a:pt x="0" y="556"/>
                    <a:pt x="420" y="628"/>
                    <a:pt x="499" y="1059"/>
                  </a:cubicBezTo>
                  <a:cubicBezTo>
                    <a:pt x="560" y="1391"/>
                    <a:pt x="972" y="1716"/>
                    <a:pt x="1112" y="1754"/>
                  </a:cubicBezTo>
                  <a:cubicBezTo>
                    <a:pt x="1136" y="1760"/>
                    <a:pt x="1184" y="1763"/>
                    <a:pt x="1244" y="1763"/>
                  </a:cubicBezTo>
                  <a:cubicBezTo>
                    <a:pt x="1266" y="1763"/>
                    <a:pt x="1290" y="1763"/>
                    <a:pt x="1316" y="1762"/>
                  </a:cubicBezTo>
                  <a:cubicBezTo>
                    <a:pt x="1051" y="1588"/>
                    <a:pt x="802" y="1323"/>
                    <a:pt x="609" y="987"/>
                  </a:cubicBezTo>
                  <a:cubicBezTo>
                    <a:pt x="416" y="658"/>
                    <a:pt x="185" y="310"/>
                    <a:pt x="23" y="0"/>
                  </a:cubicBezTo>
                  <a:close/>
                </a:path>
              </a:pathLst>
            </a:custGeom>
            <a:solidFill>
              <a:srgbClr val="7C3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0" name="Google Shape;20900;p55"/>
            <p:cNvSpPr/>
            <p:nvPr/>
          </p:nvSpPr>
          <p:spPr>
            <a:xfrm>
              <a:off x="5005483" y="1858453"/>
              <a:ext cx="46909" cy="56584"/>
            </a:xfrm>
            <a:custGeom>
              <a:avLst/>
              <a:gdLst/>
              <a:ahLst/>
              <a:cxnLst/>
              <a:rect l="l" t="t" r="r" b="b"/>
              <a:pathLst>
                <a:path w="1469" h="1772" extrusionOk="0">
                  <a:moveTo>
                    <a:pt x="1013" y="0"/>
                  </a:moveTo>
                  <a:cubicBezTo>
                    <a:pt x="963" y="0"/>
                    <a:pt x="905" y="21"/>
                    <a:pt x="836" y="67"/>
                  </a:cubicBezTo>
                  <a:cubicBezTo>
                    <a:pt x="1" y="618"/>
                    <a:pt x="942" y="1624"/>
                    <a:pt x="1142" y="1771"/>
                  </a:cubicBezTo>
                  <a:cubicBezTo>
                    <a:pt x="1142" y="1771"/>
                    <a:pt x="1469" y="0"/>
                    <a:pt x="1013" y="0"/>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1" name="Google Shape;20901;p55"/>
            <p:cNvSpPr/>
            <p:nvPr/>
          </p:nvSpPr>
          <p:spPr>
            <a:xfrm>
              <a:off x="5035181" y="1854621"/>
              <a:ext cx="29889" cy="9548"/>
            </a:xfrm>
            <a:custGeom>
              <a:avLst/>
              <a:gdLst/>
              <a:ahLst/>
              <a:cxnLst/>
              <a:rect l="l" t="t" r="r" b="b"/>
              <a:pathLst>
                <a:path w="936" h="299" extrusionOk="0">
                  <a:moveTo>
                    <a:pt x="574" y="1"/>
                  </a:moveTo>
                  <a:cubicBezTo>
                    <a:pt x="535" y="1"/>
                    <a:pt x="499" y="3"/>
                    <a:pt x="469" y="5"/>
                  </a:cubicBezTo>
                  <a:cubicBezTo>
                    <a:pt x="239" y="28"/>
                    <a:pt x="1" y="190"/>
                    <a:pt x="1" y="190"/>
                  </a:cubicBezTo>
                  <a:cubicBezTo>
                    <a:pt x="6" y="189"/>
                    <a:pt x="12" y="188"/>
                    <a:pt x="19" y="188"/>
                  </a:cubicBezTo>
                  <a:cubicBezTo>
                    <a:pt x="120" y="188"/>
                    <a:pt x="441" y="298"/>
                    <a:pt x="659" y="298"/>
                  </a:cubicBezTo>
                  <a:cubicBezTo>
                    <a:pt x="759" y="298"/>
                    <a:pt x="837" y="276"/>
                    <a:pt x="863" y="209"/>
                  </a:cubicBezTo>
                  <a:cubicBezTo>
                    <a:pt x="935" y="33"/>
                    <a:pt x="733" y="1"/>
                    <a:pt x="574" y="1"/>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2" name="Google Shape;20902;p55"/>
            <p:cNvSpPr/>
            <p:nvPr/>
          </p:nvSpPr>
          <p:spPr>
            <a:xfrm>
              <a:off x="5023238" y="1855867"/>
              <a:ext cx="21874" cy="24780"/>
            </a:xfrm>
            <a:custGeom>
              <a:avLst/>
              <a:gdLst/>
              <a:ahLst/>
              <a:cxnLst/>
              <a:rect l="l" t="t" r="r" b="b"/>
              <a:pathLst>
                <a:path w="685" h="776" extrusionOk="0">
                  <a:moveTo>
                    <a:pt x="685" y="0"/>
                  </a:moveTo>
                  <a:lnTo>
                    <a:pt x="394" y="87"/>
                  </a:lnTo>
                  <a:lnTo>
                    <a:pt x="0" y="541"/>
                  </a:lnTo>
                  <a:lnTo>
                    <a:pt x="193" y="775"/>
                  </a:lnTo>
                  <a:lnTo>
                    <a:pt x="685" y="0"/>
                  </a:lnTo>
                  <a:close/>
                </a:path>
              </a:pathLst>
            </a:custGeom>
            <a:solidFill>
              <a:srgbClr val="7C3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3" name="Google Shape;20903;p55"/>
            <p:cNvSpPr/>
            <p:nvPr/>
          </p:nvSpPr>
          <p:spPr>
            <a:xfrm>
              <a:off x="5012253" y="1867203"/>
              <a:ext cx="35030" cy="47835"/>
            </a:xfrm>
            <a:custGeom>
              <a:avLst/>
              <a:gdLst/>
              <a:ahLst/>
              <a:cxnLst/>
              <a:rect l="l" t="t" r="r" b="b"/>
              <a:pathLst>
                <a:path w="1097" h="1498" extrusionOk="0">
                  <a:moveTo>
                    <a:pt x="401" y="0"/>
                  </a:moveTo>
                  <a:cubicBezTo>
                    <a:pt x="0" y="567"/>
                    <a:pt x="757" y="1369"/>
                    <a:pt x="930" y="1497"/>
                  </a:cubicBezTo>
                  <a:cubicBezTo>
                    <a:pt x="930" y="1497"/>
                    <a:pt x="1097" y="1006"/>
                    <a:pt x="1044" y="405"/>
                  </a:cubicBezTo>
                  <a:lnTo>
                    <a:pt x="1044" y="405"/>
                  </a:lnTo>
                  <a:cubicBezTo>
                    <a:pt x="1017" y="409"/>
                    <a:pt x="991" y="409"/>
                    <a:pt x="968" y="409"/>
                  </a:cubicBezTo>
                  <a:cubicBezTo>
                    <a:pt x="707" y="409"/>
                    <a:pt x="488" y="239"/>
                    <a:pt x="401" y="0"/>
                  </a:cubicBezTo>
                  <a:close/>
                </a:path>
              </a:pathLst>
            </a:custGeom>
            <a:solidFill>
              <a:srgbClr val="7C3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4" name="Google Shape;20904;p55"/>
            <p:cNvSpPr/>
            <p:nvPr/>
          </p:nvSpPr>
          <p:spPr>
            <a:xfrm>
              <a:off x="5034159" y="1892653"/>
              <a:ext cx="11113" cy="16701"/>
            </a:xfrm>
            <a:custGeom>
              <a:avLst/>
              <a:gdLst/>
              <a:ahLst/>
              <a:cxnLst/>
              <a:rect l="l" t="t" r="r" b="b"/>
              <a:pathLst>
                <a:path w="348" h="523" extrusionOk="0">
                  <a:moveTo>
                    <a:pt x="74" y="1"/>
                  </a:moveTo>
                  <a:cubicBezTo>
                    <a:pt x="30" y="1"/>
                    <a:pt x="1" y="38"/>
                    <a:pt x="6" y="137"/>
                  </a:cubicBezTo>
                  <a:cubicBezTo>
                    <a:pt x="14" y="259"/>
                    <a:pt x="152" y="523"/>
                    <a:pt x="249" y="523"/>
                  </a:cubicBezTo>
                  <a:cubicBezTo>
                    <a:pt x="297" y="523"/>
                    <a:pt x="334" y="461"/>
                    <a:pt x="343" y="292"/>
                  </a:cubicBezTo>
                  <a:cubicBezTo>
                    <a:pt x="348" y="195"/>
                    <a:pt x="174" y="1"/>
                    <a:pt x="74"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5" name="Google Shape;20905;p55"/>
            <p:cNvSpPr/>
            <p:nvPr/>
          </p:nvSpPr>
          <p:spPr>
            <a:xfrm>
              <a:off x="5036777" y="1896708"/>
              <a:ext cx="7344" cy="11049"/>
            </a:xfrm>
            <a:custGeom>
              <a:avLst/>
              <a:gdLst/>
              <a:ahLst/>
              <a:cxnLst/>
              <a:rect l="l" t="t" r="r" b="b"/>
              <a:pathLst>
                <a:path w="230" h="346" extrusionOk="0">
                  <a:moveTo>
                    <a:pt x="50" y="1"/>
                  </a:moveTo>
                  <a:cubicBezTo>
                    <a:pt x="20" y="1"/>
                    <a:pt x="0" y="26"/>
                    <a:pt x="4" y="93"/>
                  </a:cubicBezTo>
                  <a:cubicBezTo>
                    <a:pt x="9" y="172"/>
                    <a:pt x="99" y="345"/>
                    <a:pt x="164" y="345"/>
                  </a:cubicBezTo>
                  <a:cubicBezTo>
                    <a:pt x="195" y="345"/>
                    <a:pt x="220" y="304"/>
                    <a:pt x="227" y="192"/>
                  </a:cubicBezTo>
                  <a:cubicBezTo>
                    <a:pt x="229" y="129"/>
                    <a:pt x="116" y="1"/>
                    <a:pt x="50"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6" name="Google Shape;20906;p55"/>
            <p:cNvSpPr/>
            <p:nvPr/>
          </p:nvSpPr>
          <p:spPr>
            <a:xfrm>
              <a:off x="5040865" y="1899039"/>
              <a:ext cx="4726" cy="7504"/>
            </a:xfrm>
            <a:custGeom>
              <a:avLst/>
              <a:gdLst/>
              <a:ahLst/>
              <a:cxnLst/>
              <a:rect l="l" t="t" r="r" b="b"/>
              <a:pathLst>
                <a:path w="148" h="235" extrusionOk="0">
                  <a:moveTo>
                    <a:pt x="41" y="1"/>
                  </a:moveTo>
                  <a:cubicBezTo>
                    <a:pt x="25" y="1"/>
                    <a:pt x="12" y="15"/>
                    <a:pt x="8" y="54"/>
                  </a:cubicBezTo>
                  <a:cubicBezTo>
                    <a:pt x="0" y="107"/>
                    <a:pt x="42" y="235"/>
                    <a:pt x="84" y="235"/>
                  </a:cubicBezTo>
                  <a:cubicBezTo>
                    <a:pt x="103" y="235"/>
                    <a:pt x="122" y="210"/>
                    <a:pt x="136" y="145"/>
                  </a:cubicBezTo>
                  <a:cubicBezTo>
                    <a:pt x="147" y="101"/>
                    <a:pt x="83" y="1"/>
                    <a:pt x="41"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7" name="Google Shape;20907;p55"/>
            <p:cNvSpPr/>
            <p:nvPr/>
          </p:nvSpPr>
          <p:spPr>
            <a:xfrm>
              <a:off x="5038693" y="1863083"/>
              <a:ext cx="10410" cy="41448"/>
            </a:xfrm>
            <a:custGeom>
              <a:avLst/>
              <a:gdLst/>
              <a:ahLst/>
              <a:cxnLst/>
              <a:rect l="l" t="t" r="r" b="b"/>
              <a:pathLst>
                <a:path w="326" h="1298" extrusionOk="0">
                  <a:moveTo>
                    <a:pt x="121" y="1"/>
                  </a:moveTo>
                  <a:lnTo>
                    <a:pt x="0" y="470"/>
                  </a:lnTo>
                  <a:lnTo>
                    <a:pt x="208" y="1297"/>
                  </a:lnTo>
                  <a:lnTo>
                    <a:pt x="325" y="1252"/>
                  </a:lnTo>
                  <a:cubicBezTo>
                    <a:pt x="307" y="602"/>
                    <a:pt x="231" y="239"/>
                    <a:pt x="121" y="1"/>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8" name="Google Shape;20908;p55"/>
            <p:cNvSpPr/>
            <p:nvPr/>
          </p:nvSpPr>
          <p:spPr>
            <a:xfrm>
              <a:off x="5068742" y="1883361"/>
              <a:ext cx="13444" cy="21044"/>
            </a:xfrm>
            <a:custGeom>
              <a:avLst/>
              <a:gdLst/>
              <a:ahLst/>
              <a:cxnLst/>
              <a:rect l="l" t="t" r="r" b="b"/>
              <a:pathLst>
                <a:path w="421" h="659" extrusionOk="0">
                  <a:moveTo>
                    <a:pt x="42" y="1"/>
                  </a:moveTo>
                  <a:cubicBezTo>
                    <a:pt x="1" y="54"/>
                    <a:pt x="122" y="644"/>
                    <a:pt x="122" y="644"/>
                  </a:cubicBezTo>
                  <a:cubicBezTo>
                    <a:pt x="122" y="644"/>
                    <a:pt x="259" y="658"/>
                    <a:pt x="345" y="658"/>
                  </a:cubicBezTo>
                  <a:cubicBezTo>
                    <a:pt x="382" y="658"/>
                    <a:pt x="410" y="655"/>
                    <a:pt x="413" y="647"/>
                  </a:cubicBezTo>
                  <a:cubicBezTo>
                    <a:pt x="420" y="621"/>
                    <a:pt x="42" y="1"/>
                    <a:pt x="42"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9" name="Google Shape;20909;p55"/>
            <p:cNvSpPr/>
            <p:nvPr/>
          </p:nvSpPr>
          <p:spPr>
            <a:xfrm>
              <a:off x="5011295" y="1844467"/>
              <a:ext cx="31645" cy="31454"/>
            </a:xfrm>
            <a:custGeom>
              <a:avLst/>
              <a:gdLst/>
              <a:ahLst/>
              <a:cxnLst/>
              <a:rect l="l" t="t" r="r" b="b"/>
              <a:pathLst>
                <a:path w="991" h="985" extrusionOk="0">
                  <a:moveTo>
                    <a:pt x="538" y="0"/>
                  </a:moveTo>
                  <a:cubicBezTo>
                    <a:pt x="529" y="0"/>
                    <a:pt x="520" y="1"/>
                    <a:pt x="511" y="2"/>
                  </a:cubicBezTo>
                  <a:cubicBezTo>
                    <a:pt x="303" y="24"/>
                    <a:pt x="0" y="459"/>
                    <a:pt x="4" y="644"/>
                  </a:cubicBezTo>
                  <a:cubicBezTo>
                    <a:pt x="4" y="750"/>
                    <a:pt x="238" y="985"/>
                    <a:pt x="238" y="985"/>
                  </a:cubicBezTo>
                  <a:lnTo>
                    <a:pt x="991" y="316"/>
                  </a:lnTo>
                  <a:cubicBezTo>
                    <a:pt x="933" y="229"/>
                    <a:pt x="740" y="0"/>
                    <a:pt x="538"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0" name="Google Shape;20910;p55"/>
            <p:cNvSpPr/>
            <p:nvPr/>
          </p:nvSpPr>
          <p:spPr>
            <a:xfrm>
              <a:off x="5011295" y="1852610"/>
              <a:ext cx="25003" cy="23311"/>
            </a:xfrm>
            <a:custGeom>
              <a:avLst/>
              <a:gdLst/>
              <a:ahLst/>
              <a:cxnLst/>
              <a:rect l="l" t="t" r="r" b="b"/>
              <a:pathLst>
                <a:path w="783" h="730" extrusionOk="0">
                  <a:moveTo>
                    <a:pt x="783" y="242"/>
                  </a:moveTo>
                  <a:lnTo>
                    <a:pt x="782" y="243"/>
                  </a:lnTo>
                  <a:lnTo>
                    <a:pt x="782" y="243"/>
                  </a:lnTo>
                  <a:cubicBezTo>
                    <a:pt x="782" y="243"/>
                    <a:pt x="782" y="242"/>
                    <a:pt x="783" y="242"/>
                  </a:cubicBezTo>
                  <a:close/>
                  <a:moveTo>
                    <a:pt x="182" y="0"/>
                  </a:moveTo>
                  <a:lnTo>
                    <a:pt x="182" y="0"/>
                  </a:lnTo>
                  <a:cubicBezTo>
                    <a:pt x="80" y="136"/>
                    <a:pt x="0" y="295"/>
                    <a:pt x="4" y="389"/>
                  </a:cubicBezTo>
                  <a:cubicBezTo>
                    <a:pt x="4" y="495"/>
                    <a:pt x="238" y="730"/>
                    <a:pt x="238" y="730"/>
                  </a:cubicBezTo>
                  <a:lnTo>
                    <a:pt x="782" y="243"/>
                  </a:lnTo>
                  <a:lnTo>
                    <a:pt x="782" y="243"/>
                  </a:lnTo>
                  <a:cubicBezTo>
                    <a:pt x="680" y="334"/>
                    <a:pt x="575" y="371"/>
                    <a:pt x="481" y="371"/>
                  </a:cubicBezTo>
                  <a:cubicBezTo>
                    <a:pt x="267" y="371"/>
                    <a:pt x="111" y="181"/>
                    <a:pt x="182"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1" name="Google Shape;20911;p55"/>
            <p:cNvSpPr/>
            <p:nvPr/>
          </p:nvSpPr>
          <p:spPr>
            <a:xfrm>
              <a:off x="5018544" y="1838400"/>
              <a:ext cx="45025" cy="37648"/>
            </a:xfrm>
            <a:custGeom>
              <a:avLst/>
              <a:gdLst/>
              <a:ahLst/>
              <a:cxnLst/>
              <a:rect l="l" t="t" r="r" b="b"/>
              <a:pathLst>
                <a:path w="1410" h="1179" extrusionOk="0">
                  <a:moveTo>
                    <a:pt x="1390" y="0"/>
                  </a:moveTo>
                  <a:cubicBezTo>
                    <a:pt x="1241" y="0"/>
                    <a:pt x="0" y="1167"/>
                    <a:pt x="0" y="1167"/>
                  </a:cubicBezTo>
                  <a:lnTo>
                    <a:pt x="19" y="1178"/>
                  </a:lnTo>
                  <a:lnTo>
                    <a:pt x="1399" y="41"/>
                  </a:lnTo>
                  <a:cubicBezTo>
                    <a:pt x="1409" y="13"/>
                    <a:pt x="1406" y="0"/>
                    <a:pt x="1390" y="0"/>
                  </a:cubicBez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2" name="Google Shape;20912;p55"/>
            <p:cNvSpPr/>
            <p:nvPr/>
          </p:nvSpPr>
          <p:spPr>
            <a:xfrm>
              <a:off x="5054021" y="1883265"/>
              <a:ext cx="12933" cy="4375"/>
            </a:xfrm>
            <a:custGeom>
              <a:avLst/>
              <a:gdLst/>
              <a:ahLst/>
              <a:cxnLst/>
              <a:rect l="l" t="t" r="r" b="b"/>
              <a:pathLst>
                <a:path w="405" h="137" extrusionOk="0">
                  <a:moveTo>
                    <a:pt x="394" y="0"/>
                  </a:moveTo>
                  <a:cubicBezTo>
                    <a:pt x="331" y="14"/>
                    <a:pt x="266" y="18"/>
                    <a:pt x="209" y="18"/>
                  </a:cubicBezTo>
                  <a:cubicBezTo>
                    <a:pt x="104" y="18"/>
                    <a:pt x="23" y="4"/>
                    <a:pt x="23" y="4"/>
                  </a:cubicBezTo>
                  <a:lnTo>
                    <a:pt x="0" y="106"/>
                  </a:lnTo>
                  <a:cubicBezTo>
                    <a:pt x="81" y="128"/>
                    <a:pt x="154" y="136"/>
                    <a:pt x="220" y="136"/>
                  </a:cubicBezTo>
                  <a:cubicBezTo>
                    <a:pt x="291" y="136"/>
                    <a:pt x="353" y="126"/>
                    <a:pt x="405" y="110"/>
                  </a:cubicBezTo>
                  <a:lnTo>
                    <a:pt x="394" y="0"/>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3" name="Google Shape;20913;p55"/>
            <p:cNvSpPr/>
            <p:nvPr/>
          </p:nvSpPr>
          <p:spPr>
            <a:xfrm>
              <a:off x="5071392" y="1878667"/>
              <a:ext cx="7057" cy="6546"/>
            </a:xfrm>
            <a:custGeom>
              <a:avLst/>
              <a:gdLst/>
              <a:ahLst/>
              <a:cxnLst/>
              <a:rect l="l" t="t" r="r" b="b"/>
              <a:pathLst>
                <a:path w="221" h="205" extrusionOk="0">
                  <a:moveTo>
                    <a:pt x="171" y="1"/>
                  </a:moveTo>
                  <a:cubicBezTo>
                    <a:pt x="126" y="46"/>
                    <a:pt x="65" y="72"/>
                    <a:pt x="1" y="91"/>
                  </a:cubicBezTo>
                  <a:lnTo>
                    <a:pt x="54" y="205"/>
                  </a:lnTo>
                  <a:cubicBezTo>
                    <a:pt x="163" y="156"/>
                    <a:pt x="220" y="95"/>
                    <a:pt x="220" y="95"/>
                  </a:cubicBezTo>
                  <a:lnTo>
                    <a:pt x="171" y="1"/>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4" name="Google Shape;20914;p55"/>
            <p:cNvSpPr/>
            <p:nvPr/>
          </p:nvSpPr>
          <p:spPr>
            <a:xfrm>
              <a:off x="5041088" y="1963032"/>
              <a:ext cx="31677" cy="51220"/>
            </a:xfrm>
            <a:custGeom>
              <a:avLst/>
              <a:gdLst/>
              <a:ahLst/>
              <a:cxnLst/>
              <a:rect l="l" t="t" r="r" b="b"/>
              <a:pathLst>
                <a:path w="992" h="1604" extrusionOk="0">
                  <a:moveTo>
                    <a:pt x="349" y="1"/>
                  </a:moveTo>
                  <a:lnTo>
                    <a:pt x="1" y="137"/>
                  </a:lnTo>
                  <a:cubicBezTo>
                    <a:pt x="1" y="137"/>
                    <a:pt x="496" y="991"/>
                    <a:pt x="341" y="1604"/>
                  </a:cubicBezTo>
                  <a:lnTo>
                    <a:pt x="689" y="1399"/>
                  </a:lnTo>
                  <a:cubicBezTo>
                    <a:pt x="689" y="1399"/>
                    <a:pt x="991" y="670"/>
                    <a:pt x="349"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5" name="Google Shape;20915;p55"/>
            <p:cNvSpPr/>
            <p:nvPr/>
          </p:nvSpPr>
          <p:spPr>
            <a:xfrm>
              <a:off x="5041088" y="1963032"/>
              <a:ext cx="23087" cy="51220"/>
            </a:xfrm>
            <a:custGeom>
              <a:avLst/>
              <a:gdLst/>
              <a:ahLst/>
              <a:cxnLst/>
              <a:rect l="l" t="t" r="r" b="b"/>
              <a:pathLst>
                <a:path w="723" h="1604" extrusionOk="0">
                  <a:moveTo>
                    <a:pt x="349" y="1"/>
                  </a:moveTo>
                  <a:lnTo>
                    <a:pt x="1" y="137"/>
                  </a:lnTo>
                  <a:cubicBezTo>
                    <a:pt x="1" y="137"/>
                    <a:pt x="496" y="991"/>
                    <a:pt x="341" y="1604"/>
                  </a:cubicBezTo>
                  <a:lnTo>
                    <a:pt x="689" y="1399"/>
                  </a:lnTo>
                  <a:cubicBezTo>
                    <a:pt x="689" y="1399"/>
                    <a:pt x="708" y="1358"/>
                    <a:pt x="723" y="1290"/>
                  </a:cubicBezTo>
                  <a:cubicBezTo>
                    <a:pt x="496" y="1195"/>
                    <a:pt x="326" y="893"/>
                    <a:pt x="326" y="530"/>
                  </a:cubicBezTo>
                  <a:cubicBezTo>
                    <a:pt x="326" y="364"/>
                    <a:pt x="364" y="209"/>
                    <a:pt x="424" y="84"/>
                  </a:cubicBezTo>
                  <a:cubicBezTo>
                    <a:pt x="402" y="54"/>
                    <a:pt x="375" y="27"/>
                    <a:pt x="349" y="1"/>
                  </a:cubicBezTo>
                  <a:close/>
                </a:path>
              </a:pathLst>
            </a:custGeom>
            <a:solidFill>
              <a:srgbClr val="C1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6" name="Google Shape;20916;p55"/>
            <p:cNvSpPr/>
            <p:nvPr/>
          </p:nvSpPr>
          <p:spPr>
            <a:xfrm>
              <a:off x="4974221" y="1923915"/>
              <a:ext cx="17659" cy="15487"/>
            </a:xfrm>
            <a:custGeom>
              <a:avLst/>
              <a:gdLst/>
              <a:ahLst/>
              <a:cxnLst/>
              <a:rect l="l" t="t" r="r" b="b"/>
              <a:pathLst>
                <a:path w="553" h="485" extrusionOk="0">
                  <a:moveTo>
                    <a:pt x="277" y="0"/>
                  </a:moveTo>
                  <a:cubicBezTo>
                    <a:pt x="193" y="0"/>
                    <a:pt x="111" y="43"/>
                    <a:pt x="65" y="122"/>
                  </a:cubicBezTo>
                  <a:cubicBezTo>
                    <a:pt x="1" y="239"/>
                    <a:pt x="42" y="387"/>
                    <a:pt x="156" y="455"/>
                  </a:cubicBezTo>
                  <a:cubicBezTo>
                    <a:pt x="193" y="475"/>
                    <a:pt x="233" y="485"/>
                    <a:pt x="273" y="485"/>
                  </a:cubicBezTo>
                  <a:cubicBezTo>
                    <a:pt x="359" y="485"/>
                    <a:pt x="442" y="440"/>
                    <a:pt x="488" y="360"/>
                  </a:cubicBezTo>
                  <a:cubicBezTo>
                    <a:pt x="553" y="247"/>
                    <a:pt x="511" y="96"/>
                    <a:pt x="398" y="31"/>
                  </a:cubicBezTo>
                  <a:cubicBezTo>
                    <a:pt x="359" y="10"/>
                    <a:pt x="318" y="0"/>
                    <a:pt x="277" y="0"/>
                  </a:cubicBezTo>
                  <a:close/>
                </a:path>
              </a:pathLst>
            </a:custGeom>
            <a:solidFill>
              <a:srgbClr val="E8D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7" name="Google Shape;20917;p55"/>
            <p:cNvSpPr/>
            <p:nvPr/>
          </p:nvSpPr>
          <p:spPr>
            <a:xfrm>
              <a:off x="4975690" y="1924043"/>
              <a:ext cx="5939" cy="10410"/>
            </a:xfrm>
            <a:custGeom>
              <a:avLst/>
              <a:gdLst/>
              <a:ahLst/>
              <a:cxnLst/>
              <a:rect l="l" t="t" r="r" b="b"/>
              <a:pathLst>
                <a:path w="186" h="326" extrusionOk="0">
                  <a:moveTo>
                    <a:pt x="174" y="1"/>
                  </a:moveTo>
                  <a:cubicBezTo>
                    <a:pt x="151" y="118"/>
                    <a:pt x="98" y="235"/>
                    <a:pt x="23" y="303"/>
                  </a:cubicBezTo>
                  <a:cubicBezTo>
                    <a:pt x="15" y="307"/>
                    <a:pt x="8" y="315"/>
                    <a:pt x="0" y="318"/>
                  </a:cubicBezTo>
                  <a:cubicBezTo>
                    <a:pt x="4" y="322"/>
                    <a:pt x="4" y="322"/>
                    <a:pt x="4" y="326"/>
                  </a:cubicBezTo>
                  <a:cubicBezTo>
                    <a:pt x="11" y="322"/>
                    <a:pt x="19" y="315"/>
                    <a:pt x="27" y="311"/>
                  </a:cubicBezTo>
                  <a:cubicBezTo>
                    <a:pt x="106" y="243"/>
                    <a:pt x="159" y="122"/>
                    <a:pt x="18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8" name="Google Shape;20918;p55"/>
            <p:cNvSpPr/>
            <p:nvPr/>
          </p:nvSpPr>
          <p:spPr>
            <a:xfrm>
              <a:off x="4984504" y="1929248"/>
              <a:ext cx="6067" cy="10059"/>
            </a:xfrm>
            <a:custGeom>
              <a:avLst/>
              <a:gdLst/>
              <a:ahLst/>
              <a:cxnLst/>
              <a:rect l="l" t="t" r="r" b="b"/>
              <a:pathLst>
                <a:path w="190" h="315" extrusionOk="0">
                  <a:moveTo>
                    <a:pt x="185" y="0"/>
                  </a:moveTo>
                  <a:cubicBezTo>
                    <a:pt x="95" y="84"/>
                    <a:pt x="23" y="189"/>
                    <a:pt x="4" y="291"/>
                  </a:cubicBezTo>
                  <a:cubicBezTo>
                    <a:pt x="4" y="299"/>
                    <a:pt x="0" y="307"/>
                    <a:pt x="0" y="314"/>
                  </a:cubicBezTo>
                  <a:cubicBezTo>
                    <a:pt x="4" y="314"/>
                    <a:pt x="8" y="310"/>
                    <a:pt x="11" y="310"/>
                  </a:cubicBezTo>
                  <a:cubicBezTo>
                    <a:pt x="11" y="303"/>
                    <a:pt x="11" y="299"/>
                    <a:pt x="11" y="291"/>
                  </a:cubicBezTo>
                  <a:cubicBezTo>
                    <a:pt x="30" y="193"/>
                    <a:pt x="102" y="91"/>
                    <a:pt x="189" y="8"/>
                  </a:cubicBezTo>
                  <a:cubicBezTo>
                    <a:pt x="185" y="8"/>
                    <a:pt x="185" y="4"/>
                    <a:pt x="185"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9" name="Google Shape;20919;p55"/>
            <p:cNvSpPr/>
            <p:nvPr/>
          </p:nvSpPr>
          <p:spPr>
            <a:xfrm>
              <a:off x="4984376" y="1937997"/>
              <a:ext cx="639" cy="575"/>
            </a:xfrm>
            <a:custGeom>
              <a:avLst/>
              <a:gdLst/>
              <a:ahLst/>
              <a:cxnLst/>
              <a:rect l="l" t="t" r="r" b="b"/>
              <a:pathLst>
                <a:path w="20" h="18" extrusionOk="0">
                  <a:moveTo>
                    <a:pt x="14" y="1"/>
                  </a:moveTo>
                  <a:cubicBezTo>
                    <a:pt x="13" y="1"/>
                    <a:pt x="9" y="3"/>
                    <a:pt x="4" y="6"/>
                  </a:cubicBezTo>
                  <a:cubicBezTo>
                    <a:pt x="0" y="10"/>
                    <a:pt x="0" y="14"/>
                    <a:pt x="0" y="17"/>
                  </a:cubicBezTo>
                  <a:cubicBezTo>
                    <a:pt x="0" y="17"/>
                    <a:pt x="8" y="17"/>
                    <a:pt x="12" y="14"/>
                  </a:cubicBezTo>
                  <a:cubicBezTo>
                    <a:pt x="15" y="10"/>
                    <a:pt x="19" y="2"/>
                    <a:pt x="15" y="2"/>
                  </a:cubicBezTo>
                  <a:cubicBezTo>
                    <a:pt x="15" y="1"/>
                    <a:pt x="15" y="1"/>
                    <a:pt x="1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0" name="Google Shape;20920;p55"/>
            <p:cNvSpPr/>
            <p:nvPr/>
          </p:nvSpPr>
          <p:spPr>
            <a:xfrm>
              <a:off x="4984727" y="1938412"/>
              <a:ext cx="383" cy="766"/>
            </a:xfrm>
            <a:custGeom>
              <a:avLst/>
              <a:gdLst/>
              <a:ahLst/>
              <a:cxnLst/>
              <a:rect l="l" t="t" r="r" b="b"/>
              <a:pathLst>
                <a:path w="12" h="24" extrusionOk="0">
                  <a:moveTo>
                    <a:pt x="4" y="1"/>
                  </a:moveTo>
                  <a:cubicBezTo>
                    <a:pt x="1" y="1"/>
                    <a:pt x="1" y="4"/>
                    <a:pt x="4" y="12"/>
                  </a:cubicBezTo>
                  <a:cubicBezTo>
                    <a:pt x="4" y="16"/>
                    <a:pt x="8" y="23"/>
                    <a:pt x="8" y="23"/>
                  </a:cubicBezTo>
                  <a:cubicBezTo>
                    <a:pt x="12" y="20"/>
                    <a:pt x="12" y="16"/>
                    <a:pt x="12" y="12"/>
                  </a:cubicBezTo>
                  <a:cubicBezTo>
                    <a:pt x="12" y="4"/>
                    <a:pt x="8" y="1"/>
                    <a:pt x="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1" name="Google Shape;20921;p55"/>
            <p:cNvSpPr/>
            <p:nvPr/>
          </p:nvSpPr>
          <p:spPr>
            <a:xfrm>
              <a:off x="4984504" y="1937167"/>
              <a:ext cx="607" cy="607"/>
            </a:xfrm>
            <a:custGeom>
              <a:avLst/>
              <a:gdLst/>
              <a:ahLst/>
              <a:cxnLst/>
              <a:rect l="l" t="t" r="r" b="b"/>
              <a:pathLst>
                <a:path w="19" h="19" extrusionOk="0">
                  <a:moveTo>
                    <a:pt x="16" y="0"/>
                  </a:moveTo>
                  <a:cubicBezTo>
                    <a:pt x="13" y="0"/>
                    <a:pt x="10" y="3"/>
                    <a:pt x="8" y="6"/>
                  </a:cubicBezTo>
                  <a:cubicBezTo>
                    <a:pt x="4" y="9"/>
                    <a:pt x="0" y="17"/>
                    <a:pt x="4" y="17"/>
                  </a:cubicBezTo>
                  <a:cubicBezTo>
                    <a:pt x="4" y="18"/>
                    <a:pt x="4" y="19"/>
                    <a:pt x="5" y="19"/>
                  </a:cubicBezTo>
                  <a:cubicBezTo>
                    <a:pt x="6" y="19"/>
                    <a:pt x="9" y="16"/>
                    <a:pt x="11" y="13"/>
                  </a:cubicBezTo>
                  <a:cubicBezTo>
                    <a:pt x="19" y="9"/>
                    <a:pt x="19" y="2"/>
                    <a:pt x="19" y="2"/>
                  </a:cubicBezTo>
                  <a:cubicBezTo>
                    <a:pt x="18" y="1"/>
                    <a:pt x="17" y="0"/>
                    <a:pt x="16"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2" name="Google Shape;20922;p55"/>
            <p:cNvSpPr/>
            <p:nvPr/>
          </p:nvSpPr>
          <p:spPr>
            <a:xfrm>
              <a:off x="4984983" y="1937582"/>
              <a:ext cx="383" cy="671"/>
            </a:xfrm>
            <a:custGeom>
              <a:avLst/>
              <a:gdLst/>
              <a:ahLst/>
              <a:cxnLst/>
              <a:rect l="l" t="t" r="r" b="b"/>
              <a:pathLst>
                <a:path w="12" h="21" extrusionOk="0">
                  <a:moveTo>
                    <a:pt x="4" y="0"/>
                  </a:moveTo>
                  <a:cubicBezTo>
                    <a:pt x="0" y="0"/>
                    <a:pt x="0" y="4"/>
                    <a:pt x="0" y="12"/>
                  </a:cubicBezTo>
                  <a:cubicBezTo>
                    <a:pt x="3" y="15"/>
                    <a:pt x="6" y="20"/>
                    <a:pt x="9" y="20"/>
                  </a:cubicBezTo>
                  <a:cubicBezTo>
                    <a:pt x="10" y="20"/>
                    <a:pt x="11" y="20"/>
                    <a:pt x="12" y="19"/>
                  </a:cubicBezTo>
                  <a:cubicBezTo>
                    <a:pt x="12" y="19"/>
                    <a:pt x="12" y="15"/>
                    <a:pt x="12" y="8"/>
                  </a:cubicBezTo>
                  <a:cubicBezTo>
                    <a:pt x="8" y="4"/>
                    <a:pt x="4" y="0"/>
                    <a:pt x="4"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3" name="Google Shape;20923;p55"/>
            <p:cNvSpPr/>
            <p:nvPr/>
          </p:nvSpPr>
          <p:spPr>
            <a:xfrm>
              <a:off x="4984727" y="1936305"/>
              <a:ext cx="639" cy="639"/>
            </a:xfrm>
            <a:custGeom>
              <a:avLst/>
              <a:gdLst/>
              <a:ahLst/>
              <a:cxnLst/>
              <a:rect l="l" t="t" r="r" b="b"/>
              <a:pathLst>
                <a:path w="20" h="20" extrusionOk="0">
                  <a:moveTo>
                    <a:pt x="16" y="1"/>
                  </a:moveTo>
                  <a:cubicBezTo>
                    <a:pt x="14" y="1"/>
                    <a:pt x="11" y="4"/>
                    <a:pt x="8" y="6"/>
                  </a:cubicBezTo>
                  <a:cubicBezTo>
                    <a:pt x="4" y="10"/>
                    <a:pt x="1" y="18"/>
                    <a:pt x="4" y="18"/>
                  </a:cubicBezTo>
                  <a:cubicBezTo>
                    <a:pt x="4" y="19"/>
                    <a:pt x="5" y="19"/>
                    <a:pt x="6" y="19"/>
                  </a:cubicBezTo>
                  <a:cubicBezTo>
                    <a:pt x="8" y="19"/>
                    <a:pt x="13" y="16"/>
                    <a:pt x="16" y="14"/>
                  </a:cubicBezTo>
                  <a:cubicBezTo>
                    <a:pt x="20" y="10"/>
                    <a:pt x="20" y="2"/>
                    <a:pt x="20" y="2"/>
                  </a:cubicBezTo>
                  <a:cubicBezTo>
                    <a:pt x="18" y="1"/>
                    <a:pt x="17" y="1"/>
                    <a:pt x="16"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4" name="Google Shape;20924;p55"/>
            <p:cNvSpPr/>
            <p:nvPr/>
          </p:nvSpPr>
          <p:spPr>
            <a:xfrm>
              <a:off x="4985206" y="1936720"/>
              <a:ext cx="511" cy="766"/>
            </a:xfrm>
            <a:custGeom>
              <a:avLst/>
              <a:gdLst/>
              <a:ahLst/>
              <a:cxnLst/>
              <a:rect l="l" t="t" r="r" b="b"/>
              <a:pathLst>
                <a:path w="16" h="24" extrusionOk="0">
                  <a:moveTo>
                    <a:pt x="5" y="1"/>
                  </a:moveTo>
                  <a:cubicBezTo>
                    <a:pt x="1" y="1"/>
                    <a:pt x="1" y="5"/>
                    <a:pt x="5" y="12"/>
                  </a:cubicBezTo>
                  <a:cubicBezTo>
                    <a:pt x="5" y="20"/>
                    <a:pt x="8" y="23"/>
                    <a:pt x="12" y="23"/>
                  </a:cubicBezTo>
                  <a:cubicBezTo>
                    <a:pt x="12" y="20"/>
                    <a:pt x="16" y="16"/>
                    <a:pt x="12" y="12"/>
                  </a:cubicBezTo>
                  <a:cubicBezTo>
                    <a:pt x="12" y="5"/>
                    <a:pt x="8" y="1"/>
                    <a:pt x="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5" name="Google Shape;20925;p55"/>
            <p:cNvSpPr/>
            <p:nvPr/>
          </p:nvSpPr>
          <p:spPr>
            <a:xfrm>
              <a:off x="4985078" y="1935411"/>
              <a:ext cx="639" cy="639"/>
            </a:xfrm>
            <a:custGeom>
              <a:avLst/>
              <a:gdLst/>
              <a:ahLst/>
              <a:cxnLst/>
              <a:rect l="l" t="t" r="r" b="b"/>
              <a:pathLst>
                <a:path w="20" h="20" extrusionOk="0">
                  <a:moveTo>
                    <a:pt x="16" y="0"/>
                  </a:moveTo>
                  <a:cubicBezTo>
                    <a:pt x="16" y="0"/>
                    <a:pt x="12" y="0"/>
                    <a:pt x="5" y="8"/>
                  </a:cubicBezTo>
                  <a:cubicBezTo>
                    <a:pt x="1" y="12"/>
                    <a:pt x="1" y="15"/>
                    <a:pt x="1" y="19"/>
                  </a:cubicBezTo>
                  <a:cubicBezTo>
                    <a:pt x="5" y="19"/>
                    <a:pt x="9" y="19"/>
                    <a:pt x="12" y="15"/>
                  </a:cubicBezTo>
                  <a:cubicBezTo>
                    <a:pt x="16" y="8"/>
                    <a:pt x="20" y="4"/>
                    <a:pt x="16"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6" name="Google Shape;20926;p55"/>
            <p:cNvSpPr/>
            <p:nvPr/>
          </p:nvSpPr>
          <p:spPr>
            <a:xfrm>
              <a:off x="4985589" y="1935858"/>
              <a:ext cx="383" cy="671"/>
            </a:xfrm>
            <a:custGeom>
              <a:avLst/>
              <a:gdLst/>
              <a:ahLst/>
              <a:cxnLst/>
              <a:rect l="l" t="t" r="r" b="b"/>
              <a:pathLst>
                <a:path w="12" h="21" extrusionOk="0">
                  <a:moveTo>
                    <a:pt x="2" y="0"/>
                  </a:moveTo>
                  <a:cubicBezTo>
                    <a:pt x="2" y="0"/>
                    <a:pt x="1" y="1"/>
                    <a:pt x="0" y="1"/>
                  </a:cubicBezTo>
                  <a:cubicBezTo>
                    <a:pt x="0" y="1"/>
                    <a:pt x="0" y="5"/>
                    <a:pt x="0" y="13"/>
                  </a:cubicBezTo>
                  <a:cubicBezTo>
                    <a:pt x="4" y="16"/>
                    <a:pt x="4" y="20"/>
                    <a:pt x="8" y="20"/>
                  </a:cubicBezTo>
                  <a:cubicBezTo>
                    <a:pt x="11" y="20"/>
                    <a:pt x="11" y="16"/>
                    <a:pt x="11" y="9"/>
                  </a:cubicBezTo>
                  <a:cubicBezTo>
                    <a:pt x="8" y="6"/>
                    <a:pt x="5" y="0"/>
                    <a:pt x="2"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7" name="Google Shape;20927;p55"/>
            <p:cNvSpPr/>
            <p:nvPr/>
          </p:nvSpPr>
          <p:spPr>
            <a:xfrm>
              <a:off x="4985462" y="1934580"/>
              <a:ext cx="639" cy="575"/>
            </a:xfrm>
            <a:custGeom>
              <a:avLst/>
              <a:gdLst/>
              <a:ahLst/>
              <a:cxnLst/>
              <a:rect l="l" t="t" r="r" b="b"/>
              <a:pathLst>
                <a:path w="20" h="18" extrusionOk="0">
                  <a:moveTo>
                    <a:pt x="14" y="1"/>
                  </a:moveTo>
                  <a:cubicBezTo>
                    <a:pt x="12" y="1"/>
                    <a:pt x="10" y="2"/>
                    <a:pt x="8" y="4"/>
                  </a:cubicBezTo>
                  <a:cubicBezTo>
                    <a:pt x="0" y="11"/>
                    <a:pt x="0" y="15"/>
                    <a:pt x="0" y="15"/>
                  </a:cubicBezTo>
                  <a:cubicBezTo>
                    <a:pt x="2" y="16"/>
                    <a:pt x="3" y="17"/>
                    <a:pt x="5" y="17"/>
                  </a:cubicBezTo>
                  <a:cubicBezTo>
                    <a:pt x="7" y="17"/>
                    <a:pt x="9" y="16"/>
                    <a:pt x="12" y="11"/>
                  </a:cubicBezTo>
                  <a:cubicBezTo>
                    <a:pt x="15" y="7"/>
                    <a:pt x="19" y="4"/>
                    <a:pt x="19" y="4"/>
                  </a:cubicBezTo>
                  <a:cubicBezTo>
                    <a:pt x="17" y="2"/>
                    <a:pt x="15" y="1"/>
                    <a:pt x="1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8" name="Google Shape;20928;p55"/>
            <p:cNvSpPr/>
            <p:nvPr/>
          </p:nvSpPr>
          <p:spPr>
            <a:xfrm>
              <a:off x="4985813" y="1935027"/>
              <a:ext cx="511" cy="639"/>
            </a:xfrm>
            <a:custGeom>
              <a:avLst/>
              <a:gdLst/>
              <a:ahLst/>
              <a:cxnLst/>
              <a:rect l="l" t="t" r="r" b="b"/>
              <a:pathLst>
                <a:path w="16" h="20" extrusionOk="0">
                  <a:moveTo>
                    <a:pt x="4" y="1"/>
                  </a:moveTo>
                  <a:cubicBezTo>
                    <a:pt x="4" y="1"/>
                    <a:pt x="1" y="5"/>
                    <a:pt x="4" y="12"/>
                  </a:cubicBezTo>
                  <a:cubicBezTo>
                    <a:pt x="4" y="16"/>
                    <a:pt x="8" y="20"/>
                    <a:pt x="12" y="20"/>
                  </a:cubicBezTo>
                  <a:cubicBezTo>
                    <a:pt x="12" y="20"/>
                    <a:pt x="16" y="16"/>
                    <a:pt x="12" y="8"/>
                  </a:cubicBezTo>
                  <a:cubicBezTo>
                    <a:pt x="12" y="5"/>
                    <a:pt x="8" y="1"/>
                    <a:pt x="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9" name="Google Shape;20929;p55"/>
            <p:cNvSpPr/>
            <p:nvPr/>
          </p:nvSpPr>
          <p:spPr>
            <a:xfrm>
              <a:off x="4985941" y="1933718"/>
              <a:ext cx="639" cy="511"/>
            </a:xfrm>
            <a:custGeom>
              <a:avLst/>
              <a:gdLst/>
              <a:ahLst/>
              <a:cxnLst/>
              <a:rect l="l" t="t" r="r" b="b"/>
              <a:pathLst>
                <a:path w="20" h="16" extrusionOk="0">
                  <a:moveTo>
                    <a:pt x="19" y="0"/>
                  </a:moveTo>
                  <a:cubicBezTo>
                    <a:pt x="16" y="0"/>
                    <a:pt x="12" y="0"/>
                    <a:pt x="8" y="4"/>
                  </a:cubicBezTo>
                  <a:cubicBezTo>
                    <a:pt x="0" y="8"/>
                    <a:pt x="0" y="12"/>
                    <a:pt x="0" y="15"/>
                  </a:cubicBezTo>
                  <a:cubicBezTo>
                    <a:pt x="0" y="15"/>
                    <a:pt x="8" y="15"/>
                    <a:pt x="12" y="12"/>
                  </a:cubicBezTo>
                  <a:cubicBezTo>
                    <a:pt x="16" y="8"/>
                    <a:pt x="19" y="4"/>
                    <a:pt x="19"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0" name="Google Shape;20930;p55"/>
            <p:cNvSpPr/>
            <p:nvPr/>
          </p:nvSpPr>
          <p:spPr>
            <a:xfrm>
              <a:off x="4986292" y="1934069"/>
              <a:ext cx="415" cy="766"/>
            </a:xfrm>
            <a:custGeom>
              <a:avLst/>
              <a:gdLst/>
              <a:ahLst/>
              <a:cxnLst/>
              <a:rect l="l" t="t" r="r" b="b"/>
              <a:pathLst>
                <a:path w="13" h="24" extrusionOk="0">
                  <a:moveTo>
                    <a:pt x="5" y="1"/>
                  </a:moveTo>
                  <a:cubicBezTo>
                    <a:pt x="5" y="1"/>
                    <a:pt x="1" y="8"/>
                    <a:pt x="1" y="12"/>
                  </a:cubicBezTo>
                  <a:cubicBezTo>
                    <a:pt x="5" y="20"/>
                    <a:pt x="5" y="23"/>
                    <a:pt x="8" y="23"/>
                  </a:cubicBezTo>
                  <a:cubicBezTo>
                    <a:pt x="12" y="23"/>
                    <a:pt x="12" y="20"/>
                    <a:pt x="12" y="12"/>
                  </a:cubicBezTo>
                  <a:cubicBezTo>
                    <a:pt x="12" y="8"/>
                    <a:pt x="8" y="1"/>
                    <a:pt x="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1" name="Google Shape;20931;p55"/>
            <p:cNvSpPr/>
            <p:nvPr/>
          </p:nvSpPr>
          <p:spPr>
            <a:xfrm>
              <a:off x="4986547" y="1932856"/>
              <a:ext cx="639" cy="479"/>
            </a:xfrm>
            <a:custGeom>
              <a:avLst/>
              <a:gdLst/>
              <a:ahLst/>
              <a:cxnLst/>
              <a:rect l="l" t="t" r="r" b="b"/>
              <a:pathLst>
                <a:path w="20" h="15" extrusionOk="0">
                  <a:moveTo>
                    <a:pt x="19" y="1"/>
                  </a:moveTo>
                  <a:cubicBezTo>
                    <a:pt x="19" y="1"/>
                    <a:pt x="12" y="1"/>
                    <a:pt x="8" y="5"/>
                  </a:cubicBezTo>
                  <a:cubicBezTo>
                    <a:pt x="0" y="8"/>
                    <a:pt x="0" y="12"/>
                    <a:pt x="0" y="12"/>
                  </a:cubicBezTo>
                  <a:cubicBezTo>
                    <a:pt x="0" y="14"/>
                    <a:pt x="2" y="15"/>
                    <a:pt x="5" y="15"/>
                  </a:cubicBezTo>
                  <a:cubicBezTo>
                    <a:pt x="7" y="15"/>
                    <a:pt x="10" y="14"/>
                    <a:pt x="12" y="12"/>
                  </a:cubicBezTo>
                  <a:cubicBezTo>
                    <a:pt x="15" y="8"/>
                    <a:pt x="19" y="5"/>
                    <a:pt x="19"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2" name="Google Shape;20932;p55"/>
            <p:cNvSpPr/>
            <p:nvPr/>
          </p:nvSpPr>
          <p:spPr>
            <a:xfrm>
              <a:off x="4986899" y="1933239"/>
              <a:ext cx="383" cy="734"/>
            </a:xfrm>
            <a:custGeom>
              <a:avLst/>
              <a:gdLst/>
              <a:ahLst/>
              <a:cxnLst/>
              <a:rect l="l" t="t" r="r" b="b"/>
              <a:pathLst>
                <a:path w="12" h="23" extrusionOk="0">
                  <a:moveTo>
                    <a:pt x="4" y="0"/>
                  </a:moveTo>
                  <a:cubicBezTo>
                    <a:pt x="1" y="0"/>
                    <a:pt x="1" y="8"/>
                    <a:pt x="1" y="11"/>
                  </a:cubicBezTo>
                  <a:cubicBezTo>
                    <a:pt x="1" y="19"/>
                    <a:pt x="4" y="23"/>
                    <a:pt x="4" y="23"/>
                  </a:cubicBezTo>
                  <a:cubicBezTo>
                    <a:pt x="8" y="23"/>
                    <a:pt x="12" y="19"/>
                    <a:pt x="8" y="11"/>
                  </a:cubicBezTo>
                  <a:cubicBezTo>
                    <a:pt x="8" y="8"/>
                    <a:pt x="8" y="0"/>
                    <a:pt x="4"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3" name="Google Shape;20933;p55"/>
            <p:cNvSpPr/>
            <p:nvPr/>
          </p:nvSpPr>
          <p:spPr>
            <a:xfrm>
              <a:off x="4987154" y="1932153"/>
              <a:ext cx="639" cy="447"/>
            </a:xfrm>
            <a:custGeom>
              <a:avLst/>
              <a:gdLst/>
              <a:ahLst/>
              <a:cxnLst/>
              <a:rect l="l" t="t" r="r" b="b"/>
              <a:pathLst>
                <a:path w="20" h="14" extrusionOk="0">
                  <a:moveTo>
                    <a:pt x="8" y="0"/>
                  </a:moveTo>
                  <a:cubicBezTo>
                    <a:pt x="4" y="4"/>
                    <a:pt x="0" y="8"/>
                    <a:pt x="0" y="11"/>
                  </a:cubicBezTo>
                  <a:cubicBezTo>
                    <a:pt x="0" y="13"/>
                    <a:pt x="1" y="13"/>
                    <a:pt x="1" y="13"/>
                  </a:cubicBezTo>
                  <a:cubicBezTo>
                    <a:pt x="3" y="13"/>
                    <a:pt x="7" y="11"/>
                    <a:pt x="12" y="11"/>
                  </a:cubicBezTo>
                  <a:cubicBezTo>
                    <a:pt x="15" y="8"/>
                    <a:pt x="19" y="4"/>
                    <a:pt x="19"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4" name="Google Shape;20934;p55"/>
            <p:cNvSpPr/>
            <p:nvPr/>
          </p:nvSpPr>
          <p:spPr>
            <a:xfrm>
              <a:off x="4987505" y="1932505"/>
              <a:ext cx="287" cy="766"/>
            </a:xfrm>
            <a:custGeom>
              <a:avLst/>
              <a:gdLst/>
              <a:ahLst/>
              <a:cxnLst/>
              <a:rect l="l" t="t" r="r" b="b"/>
              <a:pathLst>
                <a:path w="9" h="24" extrusionOk="0">
                  <a:moveTo>
                    <a:pt x="4" y="0"/>
                  </a:moveTo>
                  <a:cubicBezTo>
                    <a:pt x="1" y="0"/>
                    <a:pt x="1" y="4"/>
                    <a:pt x="1" y="12"/>
                  </a:cubicBezTo>
                  <a:cubicBezTo>
                    <a:pt x="1" y="19"/>
                    <a:pt x="1" y="23"/>
                    <a:pt x="4" y="23"/>
                  </a:cubicBezTo>
                  <a:cubicBezTo>
                    <a:pt x="8" y="23"/>
                    <a:pt x="8" y="19"/>
                    <a:pt x="8" y="12"/>
                  </a:cubicBezTo>
                  <a:cubicBezTo>
                    <a:pt x="8" y="8"/>
                    <a:pt x="8" y="0"/>
                    <a:pt x="4"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5" name="Google Shape;20935;p55"/>
            <p:cNvSpPr/>
            <p:nvPr/>
          </p:nvSpPr>
          <p:spPr>
            <a:xfrm>
              <a:off x="4987761" y="1931323"/>
              <a:ext cx="639" cy="447"/>
            </a:xfrm>
            <a:custGeom>
              <a:avLst/>
              <a:gdLst/>
              <a:ahLst/>
              <a:cxnLst/>
              <a:rect l="l" t="t" r="r" b="b"/>
              <a:pathLst>
                <a:path w="20" h="14" extrusionOk="0">
                  <a:moveTo>
                    <a:pt x="15" y="1"/>
                  </a:moveTo>
                  <a:cubicBezTo>
                    <a:pt x="12" y="1"/>
                    <a:pt x="10" y="2"/>
                    <a:pt x="8" y="3"/>
                  </a:cubicBezTo>
                  <a:cubicBezTo>
                    <a:pt x="4" y="7"/>
                    <a:pt x="0" y="11"/>
                    <a:pt x="0" y="11"/>
                  </a:cubicBezTo>
                  <a:cubicBezTo>
                    <a:pt x="0" y="13"/>
                    <a:pt x="2" y="14"/>
                    <a:pt x="4" y="14"/>
                  </a:cubicBezTo>
                  <a:cubicBezTo>
                    <a:pt x="7" y="14"/>
                    <a:pt x="10" y="13"/>
                    <a:pt x="11" y="11"/>
                  </a:cubicBezTo>
                  <a:cubicBezTo>
                    <a:pt x="15" y="7"/>
                    <a:pt x="19" y="3"/>
                    <a:pt x="19" y="3"/>
                  </a:cubicBezTo>
                  <a:cubicBezTo>
                    <a:pt x="19" y="2"/>
                    <a:pt x="17" y="1"/>
                    <a:pt x="1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6" name="Google Shape;20936;p55"/>
            <p:cNvSpPr/>
            <p:nvPr/>
          </p:nvSpPr>
          <p:spPr>
            <a:xfrm>
              <a:off x="4988112" y="1931674"/>
              <a:ext cx="383" cy="734"/>
            </a:xfrm>
            <a:custGeom>
              <a:avLst/>
              <a:gdLst/>
              <a:ahLst/>
              <a:cxnLst/>
              <a:rect l="l" t="t" r="r" b="b"/>
              <a:pathLst>
                <a:path w="12" h="23" extrusionOk="0">
                  <a:moveTo>
                    <a:pt x="4" y="0"/>
                  </a:moveTo>
                  <a:cubicBezTo>
                    <a:pt x="0" y="0"/>
                    <a:pt x="0" y="8"/>
                    <a:pt x="0" y="11"/>
                  </a:cubicBezTo>
                  <a:cubicBezTo>
                    <a:pt x="0" y="19"/>
                    <a:pt x="4" y="23"/>
                    <a:pt x="4" y="23"/>
                  </a:cubicBezTo>
                  <a:cubicBezTo>
                    <a:pt x="8" y="23"/>
                    <a:pt x="12" y="19"/>
                    <a:pt x="12" y="15"/>
                  </a:cubicBezTo>
                  <a:cubicBezTo>
                    <a:pt x="8" y="8"/>
                    <a:pt x="8" y="4"/>
                    <a:pt x="4"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7" name="Google Shape;20937;p55"/>
            <p:cNvSpPr/>
            <p:nvPr/>
          </p:nvSpPr>
          <p:spPr>
            <a:xfrm>
              <a:off x="4988367" y="1930589"/>
              <a:ext cx="607" cy="479"/>
            </a:xfrm>
            <a:custGeom>
              <a:avLst/>
              <a:gdLst/>
              <a:ahLst/>
              <a:cxnLst/>
              <a:rect l="l" t="t" r="r" b="b"/>
              <a:pathLst>
                <a:path w="19" h="15" extrusionOk="0">
                  <a:moveTo>
                    <a:pt x="15" y="1"/>
                  </a:moveTo>
                  <a:cubicBezTo>
                    <a:pt x="12" y="1"/>
                    <a:pt x="9" y="2"/>
                    <a:pt x="8" y="4"/>
                  </a:cubicBezTo>
                  <a:cubicBezTo>
                    <a:pt x="4" y="4"/>
                    <a:pt x="0" y="8"/>
                    <a:pt x="0" y="11"/>
                  </a:cubicBezTo>
                  <a:cubicBezTo>
                    <a:pt x="0" y="13"/>
                    <a:pt x="2" y="14"/>
                    <a:pt x="4" y="14"/>
                  </a:cubicBezTo>
                  <a:cubicBezTo>
                    <a:pt x="7" y="14"/>
                    <a:pt x="9" y="13"/>
                    <a:pt x="11" y="11"/>
                  </a:cubicBezTo>
                  <a:cubicBezTo>
                    <a:pt x="15" y="8"/>
                    <a:pt x="19" y="4"/>
                    <a:pt x="19" y="4"/>
                  </a:cubicBezTo>
                  <a:cubicBezTo>
                    <a:pt x="19" y="2"/>
                    <a:pt x="17" y="1"/>
                    <a:pt x="1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8" name="Google Shape;20938;p55"/>
            <p:cNvSpPr/>
            <p:nvPr/>
          </p:nvSpPr>
          <p:spPr>
            <a:xfrm>
              <a:off x="4988719" y="1930940"/>
              <a:ext cx="255" cy="766"/>
            </a:xfrm>
            <a:custGeom>
              <a:avLst/>
              <a:gdLst/>
              <a:ahLst/>
              <a:cxnLst/>
              <a:rect l="l" t="t" r="r" b="b"/>
              <a:pathLst>
                <a:path w="8" h="24" extrusionOk="0">
                  <a:moveTo>
                    <a:pt x="4" y="0"/>
                  </a:moveTo>
                  <a:cubicBezTo>
                    <a:pt x="0" y="0"/>
                    <a:pt x="0" y="4"/>
                    <a:pt x="0" y="12"/>
                  </a:cubicBezTo>
                  <a:cubicBezTo>
                    <a:pt x="0" y="19"/>
                    <a:pt x="0" y="23"/>
                    <a:pt x="4" y="23"/>
                  </a:cubicBezTo>
                  <a:cubicBezTo>
                    <a:pt x="8" y="23"/>
                    <a:pt x="8" y="19"/>
                    <a:pt x="8" y="15"/>
                  </a:cubicBezTo>
                  <a:cubicBezTo>
                    <a:pt x="8" y="8"/>
                    <a:pt x="8" y="4"/>
                    <a:pt x="4"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9" name="Google Shape;20939;p55"/>
            <p:cNvSpPr/>
            <p:nvPr/>
          </p:nvSpPr>
          <p:spPr>
            <a:xfrm>
              <a:off x="4989070" y="1929886"/>
              <a:ext cx="639" cy="415"/>
            </a:xfrm>
            <a:custGeom>
              <a:avLst/>
              <a:gdLst/>
              <a:ahLst/>
              <a:cxnLst/>
              <a:rect l="l" t="t" r="r" b="b"/>
              <a:pathLst>
                <a:path w="20" h="13" extrusionOk="0">
                  <a:moveTo>
                    <a:pt x="17" y="0"/>
                  </a:moveTo>
                  <a:cubicBezTo>
                    <a:pt x="15" y="0"/>
                    <a:pt x="12" y="1"/>
                    <a:pt x="8" y="3"/>
                  </a:cubicBezTo>
                  <a:cubicBezTo>
                    <a:pt x="4" y="3"/>
                    <a:pt x="1" y="7"/>
                    <a:pt x="1" y="11"/>
                  </a:cubicBezTo>
                  <a:cubicBezTo>
                    <a:pt x="1" y="11"/>
                    <a:pt x="2" y="12"/>
                    <a:pt x="6" y="12"/>
                  </a:cubicBezTo>
                  <a:cubicBezTo>
                    <a:pt x="7" y="12"/>
                    <a:pt x="10" y="12"/>
                    <a:pt x="12" y="11"/>
                  </a:cubicBezTo>
                  <a:cubicBezTo>
                    <a:pt x="16" y="11"/>
                    <a:pt x="20" y="7"/>
                    <a:pt x="20" y="3"/>
                  </a:cubicBezTo>
                  <a:cubicBezTo>
                    <a:pt x="20" y="1"/>
                    <a:pt x="19" y="0"/>
                    <a:pt x="17"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0" name="Google Shape;20940;p55"/>
            <p:cNvSpPr/>
            <p:nvPr/>
          </p:nvSpPr>
          <p:spPr>
            <a:xfrm>
              <a:off x="4989325" y="1930333"/>
              <a:ext cx="383" cy="671"/>
            </a:xfrm>
            <a:custGeom>
              <a:avLst/>
              <a:gdLst/>
              <a:ahLst/>
              <a:cxnLst/>
              <a:rect l="l" t="t" r="r" b="b"/>
              <a:pathLst>
                <a:path w="12" h="21" extrusionOk="0">
                  <a:moveTo>
                    <a:pt x="8" y="0"/>
                  </a:moveTo>
                  <a:cubicBezTo>
                    <a:pt x="4" y="0"/>
                    <a:pt x="4" y="4"/>
                    <a:pt x="0" y="8"/>
                  </a:cubicBezTo>
                  <a:cubicBezTo>
                    <a:pt x="0" y="16"/>
                    <a:pt x="4" y="19"/>
                    <a:pt x="4" y="19"/>
                  </a:cubicBezTo>
                  <a:cubicBezTo>
                    <a:pt x="5" y="20"/>
                    <a:pt x="5" y="20"/>
                    <a:pt x="6" y="20"/>
                  </a:cubicBezTo>
                  <a:cubicBezTo>
                    <a:pt x="9" y="20"/>
                    <a:pt x="12" y="15"/>
                    <a:pt x="12" y="12"/>
                  </a:cubicBezTo>
                  <a:cubicBezTo>
                    <a:pt x="12" y="4"/>
                    <a:pt x="12" y="0"/>
                    <a:pt x="8"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1" name="Google Shape;20941;p55"/>
            <p:cNvSpPr/>
            <p:nvPr/>
          </p:nvSpPr>
          <p:spPr>
            <a:xfrm>
              <a:off x="4989804" y="1929311"/>
              <a:ext cx="639" cy="383"/>
            </a:xfrm>
            <a:custGeom>
              <a:avLst/>
              <a:gdLst/>
              <a:ahLst/>
              <a:cxnLst/>
              <a:rect l="l" t="t" r="r" b="b"/>
              <a:pathLst>
                <a:path w="20" h="12" extrusionOk="0">
                  <a:moveTo>
                    <a:pt x="14" y="1"/>
                  </a:moveTo>
                  <a:cubicBezTo>
                    <a:pt x="13" y="1"/>
                    <a:pt x="10" y="1"/>
                    <a:pt x="8" y="2"/>
                  </a:cubicBezTo>
                  <a:cubicBezTo>
                    <a:pt x="4" y="2"/>
                    <a:pt x="0" y="6"/>
                    <a:pt x="0" y="10"/>
                  </a:cubicBezTo>
                  <a:cubicBezTo>
                    <a:pt x="0" y="10"/>
                    <a:pt x="2" y="11"/>
                    <a:pt x="5" y="11"/>
                  </a:cubicBezTo>
                  <a:cubicBezTo>
                    <a:pt x="7" y="11"/>
                    <a:pt x="9" y="11"/>
                    <a:pt x="12" y="10"/>
                  </a:cubicBezTo>
                  <a:cubicBezTo>
                    <a:pt x="16" y="10"/>
                    <a:pt x="19" y="6"/>
                    <a:pt x="19" y="2"/>
                  </a:cubicBezTo>
                  <a:cubicBezTo>
                    <a:pt x="19" y="2"/>
                    <a:pt x="18" y="1"/>
                    <a:pt x="1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2" name="Google Shape;20942;p55"/>
            <p:cNvSpPr/>
            <p:nvPr/>
          </p:nvSpPr>
          <p:spPr>
            <a:xfrm>
              <a:off x="4990028" y="1929727"/>
              <a:ext cx="415" cy="671"/>
            </a:xfrm>
            <a:custGeom>
              <a:avLst/>
              <a:gdLst/>
              <a:ahLst/>
              <a:cxnLst/>
              <a:rect l="l" t="t" r="r" b="b"/>
              <a:pathLst>
                <a:path w="13" h="21" extrusionOk="0">
                  <a:moveTo>
                    <a:pt x="9" y="1"/>
                  </a:moveTo>
                  <a:cubicBezTo>
                    <a:pt x="5" y="1"/>
                    <a:pt x="1" y="4"/>
                    <a:pt x="1" y="8"/>
                  </a:cubicBezTo>
                  <a:cubicBezTo>
                    <a:pt x="1" y="16"/>
                    <a:pt x="1" y="19"/>
                    <a:pt x="5" y="19"/>
                  </a:cubicBezTo>
                  <a:cubicBezTo>
                    <a:pt x="5" y="20"/>
                    <a:pt x="5" y="21"/>
                    <a:pt x="5" y="21"/>
                  </a:cubicBezTo>
                  <a:cubicBezTo>
                    <a:pt x="6" y="21"/>
                    <a:pt x="9" y="17"/>
                    <a:pt x="9" y="12"/>
                  </a:cubicBezTo>
                  <a:cubicBezTo>
                    <a:pt x="12" y="8"/>
                    <a:pt x="9" y="1"/>
                    <a:pt x="9"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3" name="Google Shape;20943;p55"/>
            <p:cNvSpPr/>
            <p:nvPr/>
          </p:nvSpPr>
          <p:spPr>
            <a:xfrm>
              <a:off x="4981215" y="1924298"/>
              <a:ext cx="639" cy="862"/>
            </a:xfrm>
            <a:custGeom>
              <a:avLst/>
              <a:gdLst/>
              <a:ahLst/>
              <a:cxnLst/>
              <a:rect l="l" t="t" r="r" b="b"/>
              <a:pathLst>
                <a:path w="20" h="27" extrusionOk="0">
                  <a:moveTo>
                    <a:pt x="20" y="0"/>
                  </a:moveTo>
                  <a:lnTo>
                    <a:pt x="20" y="0"/>
                  </a:lnTo>
                  <a:cubicBezTo>
                    <a:pt x="16" y="0"/>
                    <a:pt x="12" y="4"/>
                    <a:pt x="9" y="12"/>
                  </a:cubicBezTo>
                  <a:cubicBezTo>
                    <a:pt x="5" y="16"/>
                    <a:pt x="1" y="23"/>
                    <a:pt x="5" y="27"/>
                  </a:cubicBezTo>
                  <a:cubicBezTo>
                    <a:pt x="5" y="27"/>
                    <a:pt x="9" y="23"/>
                    <a:pt x="16" y="16"/>
                  </a:cubicBezTo>
                  <a:cubicBezTo>
                    <a:pt x="20" y="12"/>
                    <a:pt x="20" y="4"/>
                    <a:pt x="20"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4" name="Google Shape;20944;p55"/>
            <p:cNvSpPr/>
            <p:nvPr/>
          </p:nvSpPr>
          <p:spPr>
            <a:xfrm>
              <a:off x="4980640" y="1924234"/>
              <a:ext cx="734" cy="639"/>
            </a:xfrm>
            <a:custGeom>
              <a:avLst/>
              <a:gdLst/>
              <a:ahLst/>
              <a:cxnLst/>
              <a:rect l="l" t="t" r="r" b="b"/>
              <a:pathLst>
                <a:path w="23" h="20" extrusionOk="0">
                  <a:moveTo>
                    <a:pt x="7" y="1"/>
                  </a:moveTo>
                  <a:cubicBezTo>
                    <a:pt x="6" y="1"/>
                    <a:pt x="5" y="1"/>
                    <a:pt x="4" y="2"/>
                  </a:cubicBezTo>
                  <a:cubicBezTo>
                    <a:pt x="0" y="2"/>
                    <a:pt x="4" y="10"/>
                    <a:pt x="8" y="14"/>
                  </a:cubicBezTo>
                  <a:cubicBezTo>
                    <a:pt x="10" y="16"/>
                    <a:pt x="15" y="19"/>
                    <a:pt x="17" y="19"/>
                  </a:cubicBezTo>
                  <a:cubicBezTo>
                    <a:pt x="18" y="19"/>
                    <a:pt x="19" y="19"/>
                    <a:pt x="19" y="18"/>
                  </a:cubicBezTo>
                  <a:cubicBezTo>
                    <a:pt x="23" y="14"/>
                    <a:pt x="19" y="10"/>
                    <a:pt x="15" y="6"/>
                  </a:cubicBezTo>
                  <a:cubicBezTo>
                    <a:pt x="13" y="4"/>
                    <a:pt x="10" y="1"/>
                    <a:pt x="7"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5" name="Google Shape;20945;p55"/>
            <p:cNvSpPr/>
            <p:nvPr/>
          </p:nvSpPr>
          <p:spPr>
            <a:xfrm>
              <a:off x="4981119" y="1925448"/>
              <a:ext cx="639" cy="798"/>
            </a:xfrm>
            <a:custGeom>
              <a:avLst/>
              <a:gdLst/>
              <a:ahLst/>
              <a:cxnLst/>
              <a:rect l="l" t="t" r="r" b="b"/>
              <a:pathLst>
                <a:path w="20" h="25" extrusionOk="0">
                  <a:moveTo>
                    <a:pt x="14" y="1"/>
                  </a:moveTo>
                  <a:cubicBezTo>
                    <a:pt x="12" y="1"/>
                    <a:pt x="7" y="4"/>
                    <a:pt x="4" y="10"/>
                  </a:cubicBezTo>
                  <a:cubicBezTo>
                    <a:pt x="0" y="14"/>
                    <a:pt x="0" y="21"/>
                    <a:pt x="0" y="25"/>
                  </a:cubicBezTo>
                  <a:cubicBezTo>
                    <a:pt x="4" y="25"/>
                    <a:pt x="8" y="21"/>
                    <a:pt x="12" y="17"/>
                  </a:cubicBezTo>
                  <a:cubicBezTo>
                    <a:pt x="15" y="10"/>
                    <a:pt x="19" y="2"/>
                    <a:pt x="15" y="2"/>
                  </a:cubicBezTo>
                  <a:cubicBezTo>
                    <a:pt x="15" y="1"/>
                    <a:pt x="15" y="1"/>
                    <a:pt x="1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6" name="Google Shape;20946;p55"/>
            <p:cNvSpPr/>
            <p:nvPr/>
          </p:nvSpPr>
          <p:spPr>
            <a:xfrm>
              <a:off x="4980512" y="1925320"/>
              <a:ext cx="639" cy="639"/>
            </a:xfrm>
            <a:custGeom>
              <a:avLst/>
              <a:gdLst/>
              <a:ahLst/>
              <a:cxnLst/>
              <a:rect l="l" t="t" r="r" b="b"/>
              <a:pathLst>
                <a:path w="20" h="20" extrusionOk="0">
                  <a:moveTo>
                    <a:pt x="4" y="1"/>
                  </a:moveTo>
                  <a:cubicBezTo>
                    <a:pt x="3" y="1"/>
                    <a:pt x="1" y="1"/>
                    <a:pt x="0" y="2"/>
                  </a:cubicBezTo>
                  <a:cubicBezTo>
                    <a:pt x="0" y="2"/>
                    <a:pt x="0" y="10"/>
                    <a:pt x="4" y="14"/>
                  </a:cubicBezTo>
                  <a:cubicBezTo>
                    <a:pt x="9" y="16"/>
                    <a:pt x="13" y="19"/>
                    <a:pt x="16" y="19"/>
                  </a:cubicBezTo>
                  <a:cubicBezTo>
                    <a:pt x="17" y="19"/>
                    <a:pt x="18" y="19"/>
                    <a:pt x="19" y="18"/>
                  </a:cubicBezTo>
                  <a:cubicBezTo>
                    <a:pt x="19" y="14"/>
                    <a:pt x="19" y="10"/>
                    <a:pt x="15" y="6"/>
                  </a:cubicBezTo>
                  <a:cubicBezTo>
                    <a:pt x="13" y="4"/>
                    <a:pt x="8" y="1"/>
                    <a:pt x="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7" name="Google Shape;20947;p55"/>
            <p:cNvSpPr/>
            <p:nvPr/>
          </p:nvSpPr>
          <p:spPr>
            <a:xfrm>
              <a:off x="4980736" y="1926661"/>
              <a:ext cx="639" cy="734"/>
            </a:xfrm>
            <a:custGeom>
              <a:avLst/>
              <a:gdLst/>
              <a:ahLst/>
              <a:cxnLst/>
              <a:rect l="l" t="t" r="r" b="b"/>
              <a:pathLst>
                <a:path w="20" h="23" extrusionOk="0">
                  <a:moveTo>
                    <a:pt x="16" y="0"/>
                  </a:moveTo>
                  <a:cubicBezTo>
                    <a:pt x="14" y="0"/>
                    <a:pt x="11" y="3"/>
                    <a:pt x="8" y="6"/>
                  </a:cubicBezTo>
                  <a:cubicBezTo>
                    <a:pt x="1" y="13"/>
                    <a:pt x="1" y="21"/>
                    <a:pt x="1" y="21"/>
                  </a:cubicBezTo>
                  <a:cubicBezTo>
                    <a:pt x="1" y="22"/>
                    <a:pt x="2" y="22"/>
                    <a:pt x="3" y="22"/>
                  </a:cubicBezTo>
                  <a:cubicBezTo>
                    <a:pt x="5" y="22"/>
                    <a:pt x="10" y="20"/>
                    <a:pt x="12" y="17"/>
                  </a:cubicBezTo>
                  <a:cubicBezTo>
                    <a:pt x="16" y="10"/>
                    <a:pt x="20" y="2"/>
                    <a:pt x="20" y="2"/>
                  </a:cubicBezTo>
                  <a:cubicBezTo>
                    <a:pt x="19" y="1"/>
                    <a:pt x="18" y="0"/>
                    <a:pt x="16"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8" name="Google Shape;20948;p55"/>
            <p:cNvSpPr/>
            <p:nvPr/>
          </p:nvSpPr>
          <p:spPr>
            <a:xfrm>
              <a:off x="4980257" y="1926342"/>
              <a:ext cx="639" cy="766"/>
            </a:xfrm>
            <a:custGeom>
              <a:avLst/>
              <a:gdLst/>
              <a:ahLst/>
              <a:cxnLst/>
              <a:rect l="l" t="t" r="r" b="b"/>
              <a:pathLst>
                <a:path w="20" h="24" extrusionOk="0">
                  <a:moveTo>
                    <a:pt x="5" y="1"/>
                  </a:moveTo>
                  <a:cubicBezTo>
                    <a:pt x="1" y="4"/>
                    <a:pt x="1" y="8"/>
                    <a:pt x="5" y="16"/>
                  </a:cubicBezTo>
                  <a:cubicBezTo>
                    <a:pt x="8" y="20"/>
                    <a:pt x="12" y="23"/>
                    <a:pt x="16" y="23"/>
                  </a:cubicBezTo>
                  <a:cubicBezTo>
                    <a:pt x="20" y="20"/>
                    <a:pt x="16" y="12"/>
                    <a:pt x="12" y="8"/>
                  </a:cubicBezTo>
                  <a:cubicBezTo>
                    <a:pt x="12" y="4"/>
                    <a:pt x="5" y="1"/>
                    <a:pt x="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9" name="Google Shape;20949;p55"/>
            <p:cNvSpPr/>
            <p:nvPr/>
          </p:nvSpPr>
          <p:spPr>
            <a:xfrm>
              <a:off x="4980257" y="1927811"/>
              <a:ext cx="766" cy="703"/>
            </a:xfrm>
            <a:custGeom>
              <a:avLst/>
              <a:gdLst/>
              <a:ahLst/>
              <a:cxnLst/>
              <a:rect l="l" t="t" r="r" b="b"/>
              <a:pathLst>
                <a:path w="24" h="22" extrusionOk="0">
                  <a:moveTo>
                    <a:pt x="23" y="0"/>
                  </a:moveTo>
                  <a:cubicBezTo>
                    <a:pt x="23" y="0"/>
                    <a:pt x="16" y="0"/>
                    <a:pt x="12" y="8"/>
                  </a:cubicBezTo>
                  <a:cubicBezTo>
                    <a:pt x="5" y="11"/>
                    <a:pt x="1" y="19"/>
                    <a:pt x="5" y="19"/>
                  </a:cubicBezTo>
                  <a:cubicBezTo>
                    <a:pt x="5" y="21"/>
                    <a:pt x="5" y="21"/>
                    <a:pt x="6" y="21"/>
                  </a:cubicBezTo>
                  <a:cubicBezTo>
                    <a:pt x="8" y="21"/>
                    <a:pt x="11" y="20"/>
                    <a:pt x="16" y="15"/>
                  </a:cubicBezTo>
                  <a:cubicBezTo>
                    <a:pt x="20" y="11"/>
                    <a:pt x="23" y="4"/>
                    <a:pt x="23"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0" name="Google Shape;20950;p55"/>
            <p:cNvSpPr/>
            <p:nvPr/>
          </p:nvSpPr>
          <p:spPr>
            <a:xfrm>
              <a:off x="4980033" y="1927396"/>
              <a:ext cx="511" cy="734"/>
            </a:xfrm>
            <a:custGeom>
              <a:avLst/>
              <a:gdLst/>
              <a:ahLst/>
              <a:cxnLst/>
              <a:rect l="l" t="t" r="r" b="b"/>
              <a:pathLst>
                <a:path w="16" h="23" extrusionOk="0">
                  <a:moveTo>
                    <a:pt x="5" y="0"/>
                  </a:moveTo>
                  <a:cubicBezTo>
                    <a:pt x="5" y="0"/>
                    <a:pt x="4" y="1"/>
                    <a:pt x="4" y="2"/>
                  </a:cubicBezTo>
                  <a:cubicBezTo>
                    <a:pt x="0" y="2"/>
                    <a:pt x="0" y="9"/>
                    <a:pt x="4" y="13"/>
                  </a:cubicBezTo>
                  <a:cubicBezTo>
                    <a:pt x="4" y="19"/>
                    <a:pt x="6" y="22"/>
                    <a:pt x="9" y="22"/>
                  </a:cubicBezTo>
                  <a:cubicBezTo>
                    <a:pt x="10" y="22"/>
                    <a:pt x="11" y="22"/>
                    <a:pt x="12" y="21"/>
                  </a:cubicBezTo>
                  <a:cubicBezTo>
                    <a:pt x="15" y="21"/>
                    <a:pt x="15" y="13"/>
                    <a:pt x="12" y="9"/>
                  </a:cubicBezTo>
                  <a:cubicBezTo>
                    <a:pt x="12" y="4"/>
                    <a:pt x="7" y="0"/>
                    <a:pt x="5"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1" name="Google Shape;20951;p55"/>
            <p:cNvSpPr/>
            <p:nvPr/>
          </p:nvSpPr>
          <p:spPr>
            <a:xfrm>
              <a:off x="4979778" y="1928992"/>
              <a:ext cx="766" cy="639"/>
            </a:xfrm>
            <a:custGeom>
              <a:avLst/>
              <a:gdLst/>
              <a:ahLst/>
              <a:cxnLst/>
              <a:rect l="l" t="t" r="r" b="b"/>
              <a:pathLst>
                <a:path w="24" h="20" extrusionOk="0">
                  <a:moveTo>
                    <a:pt x="23" y="1"/>
                  </a:moveTo>
                  <a:cubicBezTo>
                    <a:pt x="23" y="1"/>
                    <a:pt x="16" y="1"/>
                    <a:pt x="8" y="5"/>
                  </a:cubicBezTo>
                  <a:cubicBezTo>
                    <a:pt x="4" y="8"/>
                    <a:pt x="1" y="16"/>
                    <a:pt x="1" y="20"/>
                  </a:cubicBezTo>
                  <a:cubicBezTo>
                    <a:pt x="1" y="20"/>
                    <a:pt x="8" y="20"/>
                    <a:pt x="12" y="16"/>
                  </a:cubicBezTo>
                  <a:cubicBezTo>
                    <a:pt x="20" y="12"/>
                    <a:pt x="23" y="5"/>
                    <a:pt x="23"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2" name="Google Shape;20952;p55"/>
            <p:cNvSpPr/>
            <p:nvPr/>
          </p:nvSpPr>
          <p:spPr>
            <a:xfrm>
              <a:off x="4979554" y="1928385"/>
              <a:ext cx="511" cy="894"/>
            </a:xfrm>
            <a:custGeom>
              <a:avLst/>
              <a:gdLst/>
              <a:ahLst/>
              <a:cxnLst/>
              <a:rect l="l" t="t" r="r" b="b"/>
              <a:pathLst>
                <a:path w="16" h="28" extrusionOk="0">
                  <a:moveTo>
                    <a:pt x="4" y="1"/>
                  </a:moveTo>
                  <a:cubicBezTo>
                    <a:pt x="0" y="5"/>
                    <a:pt x="0" y="9"/>
                    <a:pt x="0" y="16"/>
                  </a:cubicBezTo>
                  <a:cubicBezTo>
                    <a:pt x="4" y="24"/>
                    <a:pt x="8" y="27"/>
                    <a:pt x="11" y="27"/>
                  </a:cubicBezTo>
                  <a:cubicBezTo>
                    <a:pt x="11" y="24"/>
                    <a:pt x="15" y="20"/>
                    <a:pt x="11" y="12"/>
                  </a:cubicBezTo>
                  <a:cubicBezTo>
                    <a:pt x="11" y="5"/>
                    <a:pt x="8" y="1"/>
                    <a:pt x="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3" name="Google Shape;20953;p55"/>
            <p:cNvSpPr/>
            <p:nvPr/>
          </p:nvSpPr>
          <p:spPr>
            <a:xfrm>
              <a:off x="4979043" y="1930110"/>
              <a:ext cx="766" cy="607"/>
            </a:xfrm>
            <a:custGeom>
              <a:avLst/>
              <a:gdLst/>
              <a:ahLst/>
              <a:cxnLst/>
              <a:rect l="l" t="t" r="r" b="b"/>
              <a:pathLst>
                <a:path w="24" h="19" extrusionOk="0">
                  <a:moveTo>
                    <a:pt x="19" y="1"/>
                  </a:moveTo>
                  <a:cubicBezTo>
                    <a:pt x="17" y="1"/>
                    <a:pt x="14" y="2"/>
                    <a:pt x="12" y="4"/>
                  </a:cubicBezTo>
                  <a:cubicBezTo>
                    <a:pt x="5" y="7"/>
                    <a:pt x="1" y="15"/>
                    <a:pt x="1" y="19"/>
                  </a:cubicBezTo>
                  <a:cubicBezTo>
                    <a:pt x="1" y="19"/>
                    <a:pt x="9" y="19"/>
                    <a:pt x="12" y="15"/>
                  </a:cubicBezTo>
                  <a:cubicBezTo>
                    <a:pt x="20" y="11"/>
                    <a:pt x="24" y="7"/>
                    <a:pt x="24" y="4"/>
                  </a:cubicBezTo>
                  <a:cubicBezTo>
                    <a:pt x="24" y="2"/>
                    <a:pt x="22" y="1"/>
                    <a:pt x="19"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4" name="Google Shape;20954;p55"/>
            <p:cNvSpPr/>
            <p:nvPr/>
          </p:nvSpPr>
          <p:spPr>
            <a:xfrm>
              <a:off x="4978820" y="1929471"/>
              <a:ext cx="511" cy="894"/>
            </a:xfrm>
            <a:custGeom>
              <a:avLst/>
              <a:gdLst/>
              <a:ahLst/>
              <a:cxnLst/>
              <a:rect l="l" t="t" r="r" b="b"/>
              <a:pathLst>
                <a:path w="16" h="28" extrusionOk="0">
                  <a:moveTo>
                    <a:pt x="8" y="1"/>
                  </a:moveTo>
                  <a:cubicBezTo>
                    <a:pt x="4" y="1"/>
                    <a:pt x="0" y="9"/>
                    <a:pt x="4" y="16"/>
                  </a:cubicBezTo>
                  <a:cubicBezTo>
                    <a:pt x="4" y="24"/>
                    <a:pt x="8" y="27"/>
                    <a:pt x="12" y="27"/>
                  </a:cubicBezTo>
                  <a:cubicBezTo>
                    <a:pt x="16" y="27"/>
                    <a:pt x="16" y="20"/>
                    <a:pt x="16" y="12"/>
                  </a:cubicBezTo>
                  <a:cubicBezTo>
                    <a:pt x="12" y="5"/>
                    <a:pt x="8" y="1"/>
                    <a:pt x="8"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5" name="Google Shape;20955;p55"/>
            <p:cNvSpPr/>
            <p:nvPr/>
          </p:nvSpPr>
          <p:spPr>
            <a:xfrm>
              <a:off x="4978341" y="1931132"/>
              <a:ext cx="862" cy="607"/>
            </a:xfrm>
            <a:custGeom>
              <a:avLst/>
              <a:gdLst/>
              <a:ahLst/>
              <a:cxnLst/>
              <a:rect l="l" t="t" r="r" b="b"/>
              <a:pathLst>
                <a:path w="27" h="19" extrusionOk="0">
                  <a:moveTo>
                    <a:pt x="25" y="0"/>
                  </a:moveTo>
                  <a:cubicBezTo>
                    <a:pt x="22" y="0"/>
                    <a:pt x="17" y="3"/>
                    <a:pt x="12" y="6"/>
                  </a:cubicBezTo>
                  <a:cubicBezTo>
                    <a:pt x="8" y="9"/>
                    <a:pt x="0" y="13"/>
                    <a:pt x="4" y="17"/>
                  </a:cubicBezTo>
                  <a:cubicBezTo>
                    <a:pt x="4" y="18"/>
                    <a:pt x="5" y="19"/>
                    <a:pt x="6" y="19"/>
                  </a:cubicBezTo>
                  <a:cubicBezTo>
                    <a:pt x="8" y="19"/>
                    <a:pt x="13" y="16"/>
                    <a:pt x="15" y="13"/>
                  </a:cubicBezTo>
                  <a:cubicBezTo>
                    <a:pt x="23" y="9"/>
                    <a:pt x="27" y="6"/>
                    <a:pt x="27" y="2"/>
                  </a:cubicBezTo>
                  <a:cubicBezTo>
                    <a:pt x="27" y="1"/>
                    <a:pt x="26" y="0"/>
                    <a:pt x="25"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6" name="Google Shape;20956;p55"/>
            <p:cNvSpPr/>
            <p:nvPr/>
          </p:nvSpPr>
          <p:spPr>
            <a:xfrm>
              <a:off x="4978213" y="1930653"/>
              <a:ext cx="383" cy="734"/>
            </a:xfrm>
            <a:custGeom>
              <a:avLst/>
              <a:gdLst/>
              <a:ahLst/>
              <a:cxnLst/>
              <a:rect l="l" t="t" r="r" b="b"/>
              <a:pathLst>
                <a:path w="12" h="23" extrusionOk="0">
                  <a:moveTo>
                    <a:pt x="5" y="0"/>
                  </a:moveTo>
                  <a:cubicBezTo>
                    <a:pt x="5" y="0"/>
                    <a:pt x="4" y="1"/>
                    <a:pt x="4" y="2"/>
                  </a:cubicBezTo>
                  <a:cubicBezTo>
                    <a:pt x="0" y="2"/>
                    <a:pt x="0" y="6"/>
                    <a:pt x="0" y="13"/>
                  </a:cubicBezTo>
                  <a:cubicBezTo>
                    <a:pt x="3" y="19"/>
                    <a:pt x="6" y="22"/>
                    <a:pt x="7" y="22"/>
                  </a:cubicBezTo>
                  <a:cubicBezTo>
                    <a:pt x="8" y="22"/>
                    <a:pt x="8" y="22"/>
                    <a:pt x="8" y="21"/>
                  </a:cubicBezTo>
                  <a:cubicBezTo>
                    <a:pt x="12" y="21"/>
                    <a:pt x="12" y="17"/>
                    <a:pt x="12" y="9"/>
                  </a:cubicBezTo>
                  <a:cubicBezTo>
                    <a:pt x="9" y="4"/>
                    <a:pt x="6" y="0"/>
                    <a:pt x="5"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7" name="Google Shape;20957;p55"/>
            <p:cNvSpPr/>
            <p:nvPr/>
          </p:nvSpPr>
          <p:spPr>
            <a:xfrm>
              <a:off x="4977734" y="1932185"/>
              <a:ext cx="862" cy="479"/>
            </a:xfrm>
            <a:custGeom>
              <a:avLst/>
              <a:gdLst/>
              <a:ahLst/>
              <a:cxnLst/>
              <a:rect l="l" t="t" r="r" b="b"/>
              <a:pathLst>
                <a:path w="27" h="15" extrusionOk="0">
                  <a:moveTo>
                    <a:pt x="22" y="0"/>
                  </a:moveTo>
                  <a:cubicBezTo>
                    <a:pt x="19" y="0"/>
                    <a:pt x="15" y="1"/>
                    <a:pt x="12" y="3"/>
                  </a:cubicBezTo>
                  <a:cubicBezTo>
                    <a:pt x="4" y="7"/>
                    <a:pt x="0" y="10"/>
                    <a:pt x="0" y="14"/>
                  </a:cubicBezTo>
                  <a:cubicBezTo>
                    <a:pt x="0" y="14"/>
                    <a:pt x="8" y="14"/>
                    <a:pt x="15" y="10"/>
                  </a:cubicBezTo>
                  <a:cubicBezTo>
                    <a:pt x="19" y="10"/>
                    <a:pt x="27" y="3"/>
                    <a:pt x="27" y="3"/>
                  </a:cubicBezTo>
                  <a:cubicBezTo>
                    <a:pt x="27" y="1"/>
                    <a:pt x="25" y="0"/>
                    <a:pt x="22"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8" name="Google Shape;20958;p55"/>
            <p:cNvSpPr/>
            <p:nvPr/>
          </p:nvSpPr>
          <p:spPr>
            <a:xfrm>
              <a:off x="4977606" y="1931547"/>
              <a:ext cx="511" cy="734"/>
            </a:xfrm>
            <a:custGeom>
              <a:avLst/>
              <a:gdLst/>
              <a:ahLst/>
              <a:cxnLst/>
              <a:rect l="l" t="t" r="r" b="b"/>
              <a:pathLst>
                <a:path w="16" h="23" extrusionOk="0">
                  <a:moveTo>
                    <a:pt x="8" y="0"/>
                  </a:moveTo>
                  <a:cubicBezTo>
                    <a:pt x="4" y="0"/>
                    <a:pt x="1" y="4"/>
                    <a:pt x="4" y="12"/>
                  </a:cubicBezTo>
                  <a:cubicBezTo>
                    <a:pt x="4" y="19"/>
                    <a:pt x="8" y="23"/>
                    <a:pt x="8" y="23"/>
                  </a:cubicBezTo>
                  <a:cubicBezTo>
                    <a:pt x="12" y="23"/>
                    <a:pt x="16" y="15"/>
                    <a:pt x="12" y="12"/>
                  </a:cubicBezTo>
                  <a:cubicBezTo>
                    <a:pt x="12" y="4"/>
                    <a:pt x="8" y="0"/>
                    <a:pt x="8"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9" name="Google Shape;20959;p55"/>
            <p:cNvSpPr/>
            <p:nvPr/>
          </p:nvSpPr>
          <p:spPr>
            <a:xfrm>
              <a:off x="4976872" y="1933111"/>
              <a:ext cx="894" cy="479"/>
            </a:xfrm>
            <a:custGeom>
              <a:avLst/>
              <a:gdLst/>
              <a:ahLst/>
              <a:cxnLst/>
              <a:rect l="l" t="t" r="r" b="b"/>
              <a:pathLst>
                <a:path w="28" h="15" extrusionOk="0">
                  <a:moveTo>
                    <a:pt x="16" y="0"/>
                  </a:moveTo>
                  <a:cubicBezTo>
                    <a:pt x="8" y="4"/>
                    <a:pt x="1" y="8"/>
                    <a:pt x="1" y="12"/>
                  </a:cubicBezTo>
                  <a:cubicBezTo>
                    <a:pt x="1" y="14"/>
                    <a:pt x="3" y="15"/>
                    <a:pt x="6" y="15"/>
                  </a:cubicBezTo>
                  <a:cubicBezTo>
                    <a:pt x="8" y="15"/>
                    <a:pt x="12" y="14"/>
                    <a:pt x="16" y="12"/>
                  </a:cubicBezTo>
                  <a:cubicBezTo>
                    <a:pt x="24" y="8"/>
                    <a:pt x="27" y="4"/>
                    <a:pt x="27"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0" name="Google Shape;20960;p55"/>
            <p:cNvSpPr/>
            <p:nvPr/>
          </p:nvSpPr>
          <p:spPr>
            <a:xfrm>
              <a:off x="4976872" y="1932377"/>
              <a:ext cx="415" cy="766"/>
            </a:xfrm>
            <a:custGeom>
              <a:avLst/>
              <a:gdLst/>
              <a:ahLst/>
              <a:cxnLst/>
              <a:rect l="l" t="t" r="r" b="b"/>
              <a:pathLst>
                <a:path w="13" h="24" extrusionOk="0">
                  <a:moveTo>
                    <a:pt x="8" y="1"/>
                  </a:moveTo>
                  <a:cubicBezTo>
                    <a:pt x="5" y="1"/>
                    <a:pt x="1" y="8"/>
                    <a:pt x="1" y="12"/>
                  </a:cubicBezTo>
                  <a:cubicBezTo>
                    <a:pt x="1" y="20"/>
                    <a:pt x="5" y="23"/>
                    <a:pt x="8" y="23"/>
                  </a:cubicBezTo>
                  <a:cubicBezTo>
                    <a:pt x="12" y="23"/>
                    <a:pt x="12" y="20"/>
                    <a:pt x="12" y="12"/>
                  </a:cubicBezTo>
                  <a:cubicBezTo>
                    <a:pt x="12" y="4"/>
                    <a:pt x="12" y="1"/>
                    <a:pt x="8"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1" name="Google Shape;20961;p55"/>
            <p:cNvSpPr/>
            <p:nvPr/>
          </p:nvSpPr>
          <p:spPr>
            <a:xfrm>
              <a:off x="4975914" y="1933942"/>
              <a:ext cx="894" cy="511"/>
            </a:xfrm>
            <a:custGeom>
              <a:avLst/>
              <a:gdLst/>
              <a:ahLst/>
              <a:cxnLst/>
              <a:rect l="l" t="t" r="r" b="b"/>
              <a:pathLst>
                <a:path w="28" h="16" extrusionOk="0">
                  <a:moveTo>
                    <a:pt x="16" y="1"/>
                  </a:moveTo>
                  <a:cubicBezTo>
                    <a:pt x="8" y="5"/>
                    <a:pt x="1" y="8"/>
                    <a:pt x="1" y="12"/>
                  </a:cubicBezTo>
                  <a:cubicBezTo>
                    <a:pt x="1" y="14"/>
                    <a:pt x="3" y="15"/>
                    <a:pt x="5" y="15"/>
                  </a:cubicBezTo>
                  <a:cubicBezTo>
                    <a:pt x="7" y="15"/>
                    <a:pt x="10" y="14"/>
                    <a:pt x="12" y="12"/>
                  </a:cubicBezTo>
                  <a:cubicBezTo>
                    <a:pt x="20" y="12"/>
                    <a:pt x="27" y="8"/>
                    <a:pt x="27" y="5"/>
                  </a:cubicBezTo>
                  <a:cubicBezTo>
                    <a:pt x="27" y="1"/>
                    <a:pt x="20" y="1"/>
                    <a:pt x="16"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2" name="Google Shape;20962;p55"/>
            <p:cNvSpPr/>
            <p:nvPr/>
          </p:nvSpPr>
          <p:spPr>
            <a:xfrm>
              <a:off x="4975914" y="1933239"/>
              <a:ext cx="511" cy="734"/>
            </a:xfrm>
            <a:custGeom>
              <a:avLst/>
              <a:gdLst/>
              <a:ahLst/>
              <a:cxnLst/>
              <a:rect l="l" t="t" r="r" b="b"/>
              <a:pathLst>
                <a:path w="16" h="23" extrusionOk="0">
                  <a:moveTo>
                    <a:pt x="8" y="0"/>
                  </a:moveTo>
                  <a:cubicBezTo>
                    <a:pt x="8" y="0"/>
                    <a:pt x="4" y="4"/>
                    <a:pt x="4" y="11"/>
                  </a:cubicBezTo>
                  <a:cubicBezTo>
                    <a:pt x="1" y="19"/>
                    <a:pt x="4" y="23"/>
                    <a:pt x="8" y="23"/>
                  </a:cubicBezTo>
                  <a:cubicBezTo>
                    <a:pt x="8" y="23"/>
                    <a:pt x="12" y="19"/>
                    <a:pt x="12" y="11"/>
                  </a:cubicBezTo>
                  <a:cubicBezTo>
                    <a:pt x="16" y="4"/>
                    <a:pt x="12" y="0"/>
                    <a:pt x="8"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3" name="Google Shape;20963;p55"/>
            <p:cNvSpPr/>
            <p:nvPr/>
          </p:nvSpPr>
          <p:spPr>
            <a:xfrm>
              <a:off x="4974221" y="1927204"/>
              <a:ext cx="16573" cy="12102"/>
            </a:xfrm>
            <a:custGeom>
              <a:avLst/>
              <a:gdLst/>
              <a:ahLst/>
              <a:cxnLst/>
              <a:rect l="l" t="t" r="r" b="b"/>
              <a:pathLst>
                <a:path w="519" h="379" extrusionOk="0">
                  <a:moveTo>
                    <a:pt x="76" y="0"/>
                  </a:moveTo>
                  <a:lnTo>
                    <a:pt x="76" y="0"/>
                  </a:lnTo>
                  <a:cubicBezTo>
                    <a:pt x="65" y="15"/>
                    <a:pt x="57" y="30"/>
                    <a:pt x="54" y="46"/>
                  </a:cubicBezTo>
                  <a:cubicBezTo>
                    <a:pt x="1" y="166"/>
                    <a:pt x="61" y="310"/>
                    <a:pt x="186" y="359"/>
                  </a:cubicBezTo>
                  <a:cubicBezTo>
                    <a:pt x="216" y="372"/>
                    <a:pt x="247" y="379"/>
                    <a:pt x="278" y="379"/>
                  </a:cubicBezTo>
                  <a:cubicBezTo>
                    <a:pt x="372" y="379"/>
                    <a:pt x="463" y="322"/>
                    <a:pt x="500" y="231"/>
                  </a:cubicBezTo>
                  <a:cubicBezTo>
                    <a:pt x="511" y="208"/>
                    <a:pt x="515" y="189"/>
                    <a:pt x="519" y="170"/>
                  </a:cubicBezTo>
                  <a:lnTo>
                    <a:pt x="519" y="170"/>
                  </a:lnTo>
                  <a:cubicBezTo>
                    <a:pt x="491" y="211"/>
                    <a:pt x="441" y="228"/>
                    <a:pt x="385" y="228"/>
                  </a:cubicBezTo>
                  <a:cubicBezTo>
                    <a:pt x="243" y="228"/>
                    <a:pt x="60" y="119"/>
                    <a:pt x="76" y="0"/>
                  </a:cubicBezTo>
                  <a:close/>
                </a:path>
              </a:pathLst>
            </a:custGeom>
            <a:solidFill>
              <a:srgbClr val="E8D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4" name="Google Shape;20964;p55"/>
            <p:cNvSpPr/>
            <p:nvPr/>
          </p:nvSpPr>
          <p:spPr>
            <a:xfrm>
              <a:off x="4976521" y="1935219"/>
              <a:ext cx="11113" cy="3992"/>
            </a:xfrm>
            <a:custGeom>
              <a:avLst/>
              <a:gdLst/>
              <a:ahLst/>
              <a:cxnLst/>
              <a:rect l="l" t="t" r="r" b="b"/>
              <a:pathLst>
                <a:path w="348" h="125" extrusionOk="0">
                  <a:moveTo>
                    <a:pt x="18" y="0"/>
                  </a:moveTo>
                  <a:cubicBezTo>
                    <a:pt x="16" y="0"/>
                    <a:pt x="13" y="1"/>
                    <a:pt x="12" y="2"/>
                  </a:cubicBezTo>
                  <a:cubicBezTo>
                    <a:pt x="1" y="14"/>
                    <a:pt x="46" y="97"/>
                    <a:pt x="148" y="120"/>
                  </a:cubicBezTo>
                  <a:cubicBezTo>
                    <a:pt x="164" y="123"/>
                    <a:pt x="180" y="124"/>
                    <a:pt x="195" y="124"/>
                  </a:cubicBezTo>
                  <a:cubicBezTo>
                    <a:pt x="282" y="124"/>
                    <a:pt x="347" y="76"/>
                    <a:pt x="341" y="67"/>
                  </a:cubicBezTo>
                  <a:cubicBezTo>
                    <a:pt x="340" y="64"/>
                    <a:pt x="336" y="63"/>
                    <a:pt x="328" y="63"/>
                  </a:cubicBezTo>
                  <a:cubicBezTo>
                    <a:pt x="313" y="63"/>
                    <a:pt x="284" y="67"/>
                    <a:pt x="241" y="67"/>
                  </a:cubicBezTo>
                  <a:cubicBezTo>
                    <a:pt x="220" y="67"/>
                    <a:pt x="195" y="66"/>
                    <a:pt x="167" y="63"/>
                  </a:cubicBezTo>
                  <a:cubicBezTo>
                    <a:pt x="92" y="53"/>
                    <a:pt x="39" y="0"/>
                    <a:pt x="18" y="0"/>
                  </a:cubicBezTo>
                  <a:close/>
                </a:path>
              </a:pathLst>
            </a:custGeom>
            <a:solidFill>
              <a:srgbClr val="FFF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5" name="Google Shape;20965;p55"/>
            <p:cNvSpPr/>
            <p:nvPr/>
          </p:nvSpPr>
          <p:spPr>
            <a:xfrm>
              <a:off x="4978213" y="1924330"/>
              <a:ext cx="12358" cy="7185"/>
            </a:xfrm>
            <a:custGeom>
              <a:avLst/>
              <a:gdLst/>
              <a:ahLst/>
              <a:cxnLst/>
              <a:rect l="l" t="t" r="r" b="b"/>
              <a:pathLst>
                <a:path w="387" h="225" extrusionOk="0">
                  <a:moveTo>
                    <a:pt x="142" y="1"/>
                  </a:moveTo>
                  <a:cubicBezTo>
                    <a:pt x="85" y="1"/>
                    <a:pt x="38" y="22"/>
                    <a:pt x="23" y="56"/>
                  </a:cubicBezTo>
                  <a:cubicBezTo>
                    <a:pt x="0" y="105"/>
                    <a:pt x="76" y="128"/>
                    <a:pt x="171" y="170"/>
                  </a:cubicBezTo>
                  <a:cubicBezTo>
                    <a:pt x="233" y="197"/>
                    <a:pt x="289" y="225"/>
                    <a:pt x="327" y="225"/>
                  </a:cubicBezTo>
                  <a:cubicBezTo>
                    <a:pt x="345" y="225"/>
                    <a:pt x="360" y="218"/>
                    <a:pt x="367" y="200"/>
                  </a:cubicBezTo>
                  <a:cubicBezTo>
                    <a:pt x="386" y="151"/>
                    <a:pt x="337" y="64"/>
                    <a:pt x="242" y="22"/>
                  </a:cubicBezTo>
                  <a:cubicBezTo>
                    <a:pt x="209" y="7"/>
                    <a:pt x="174" y="1"/>
                    <a:pt x="142" y="1"/>
                  </a:cubicBezTo>
                  <a:close/>
                </a:path>
              </a:pathLst>
            </a:custGeom>
            <a:solidFill>
              <a:srgbClr val="FFF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6" name="Google Shape;20966;p55"/>
            <p:cNvSpPr/>
            <p:nvPr/>
          </p:nvSpPr>
          <p:spPr>
            <a:xfrm>
              <a:off x="4967579" y="1929056"/>
              <a:ext cx="24652" cy="21714"/>
            </a:xfrm>
            <a:custGeom>
              <a:avLst/>
              <a:gdLst/>
              <a:ahLst/>
              <a:cxnLst/>
              <a:rect l="l" t="t" r="r" b="b"/>
              <a:pathLst>
                <a:path w="772" h="680" extrusionOk="0">
                  <a:moveTo>
                    <a:pt x="708" y="1"/>
                  </a:moveTo>
                  <a:cubicBezTo>
                    <a:pt x="652" y="1"/>
                    <a:pt x="658" y="174"/>
                    <a:pt x="579" y="195"/>
                  </a:cubicBezTo>
                  <a:cubicBezTo>
                    <a:pt x="567" y="199"/>
                    <a:pt x="554" y="201"/>
                    <a:pt x="541" y="201"/>
                  </a:cubicBezTo>
                  <a:cubicBezTo>
                    <a:pt x="457" y="201"/>
                    <a:pt x="358" y="134"/>
                    <a:pt x="247" y="78"/>
                  </a:cubicBezTo>
                  <a:cubicBezTo>
                    <a:pt x="172" y="41"/>
                    <a:pt x="143" y="1"/>
                    <a:pt x="120" y="1"/>
                  </a:cubicBezTo>
                  <a:cubicBezTo>
                    <a:pt x="113" y="1"/>
                    <a:pt x="106" y="5"/>
                    <a:pt x="99" y="14"/>
                  </a:cubicBezTo>
                  <a:cubicBezTo>
                    <a:pt x="80" y="40"/>
                    <a:pt x="114" y="97"/>
                    <a:pt x="197" y="150"/>
                  </a:cubicBezTo>
                  <a:cubicBezTo>
                    <a:pt x="265" y="199"/>
                    <a:pt x="315" y="218"/>
                    <a:pt x="307" y="237"/>
                  </a:cubicBezTo>
                  <a:cubicBezTo>
                    <a:pt x="298" y="252"/>
                    <a:pt x="288" y="258"/>
                    <a:pt x="271" y="258"/>
                  </a:cubicBezTo>
                  <a:cubicBezTo>
                    <a:pt x="251" y="258"/>
                    <a:pt x="222" y="249"/>
                    <a:pt x="178" y="237"/>
                  </a:cubicBezTo>
                  <a:cubicBezTo>
                    <a:pt x="114" y="221"/>
                    <a:pt x="68" y="197"/>
                    <a:pt x="42" y="197"/>
                  </a:cubicBezTo>
                  <a:cubicBezTo>
                    <a:pt x="32" y="197"/>
                    <a:pt x="24" y="201"/>
                    <a:pt x="20" y="211"/>
                  </a:cubicBezTo>
                  <a:cubicBezTo>
                    <a:pt x="1" y="252"/>
                    <a:pt x="58" y="290"/>
                    <a:pt x="152" y="328"/>
                  </a:cubicBezTo>
                  <a:cubicBezTo>
                    <a:pt x="228" y="354"/>
                    <a:pt x="296" y="377"/>
                    <a:pt x="292" y="384"/>
                  </a:cubicBezTo>
                  <a:cubicBezTo>
                    <a:pt x="290" y="393"/>
                    <a:pt x="283" y="395"/>
                    <a:pt x="268" y="395"/>
                  </a:cubicBezTo>
                  <a:cubicBezTo>
                    <a:pt x="256" y="395"/>
                    <a:pt x="238" y="394"/>
                    <a:pt x="213" y="392"/>
                  </a:cubicBezTo>
                  <a:cubicBezTo>
                    <a:pt x="166" y="387"/>
                    <a:pt x="122" y="365"/>
                    <a:pt x="96" y="365"/>
                  </a:cubicBezTo>
                  <a:cubicBezTo>
                    <a:pt x="87" y="365"/>
                    <a:pt x="80" y="368"/>
                    <a:pt x="76" y="377"/>
                  </a:cubicBezTo>
                  <a:cubicBezTo>
                    <a:pt x="61" y="418"/>
                    <a:pt x="148" y="468"/>
                    <a:pt x="239" y="475"/>
                  </a:cubicBezTo>
                  <a:cubicBezTo>
                    <a:pt x="288" y="479"/>
                    <a:pt x="341" y="483"/>
                    <a:pt x="371" y="486"/>
                  </a:cubicBezTo>
                  <a:cubicBezTo>
                    <a:pt x="564" y="509"/>
                    <a:pt x="579" y="679"/>
                    <a:pt x="636" y="679"/>
                  </a:cubicBezTo>
                  <a:cubicBezTo>
                    <a:pt x="693" y="675"/>
                    <a:pt x="632" y="547"/>
                    <a:pt x="670" y="384"/>
                  </a:cubicBezTo>
                  <a:cubicBezTo>
                    <a:pt x="715" y="180"/>
                    <a:pt x="772" y="18"/>
                    <a:pt x="719" y="3"/>
                  </a:cubicBezTo>
                  <a:cubicBezTo>
                    <a:pt x="715" y="1"/>
                    <a:pt x="712" y="1"/>
                    <a:pt x="708"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7" name="Google Shape;20967;p55"/>
            <p:cNvSpPr/>
            <p:nvPr/>
          </p:nvSpPr>
          <p:spPr>
            <a:xfrm>
              <a:off x="5068263" y="1907757"/>
              <a:ext cx="15200" cy="10857"/>
            </a:xfrm>
            <a:custGeom>
              <a:avLst/>
              <a:gdLst/>
              <a:ahLst/>
              <a:cxnLst/>
              <a:rect l="l" t="t" r="r" b="b"/>
              <a:pathLst>
                <a:path w="476" h="340" extrusionOk="0">
                  <a:moveTo>
                    <a:pt x="386" y="1"/>
                  </a:moveTo>
                  <a:lnTo>
                    <a:pt x="38" y="53"/>
                  </a:lnTo>
                  <a:cubicBezTo>
                    <a:pt x="38" y="53"/>
                    <a:pt x="0" y="303"/>
                    <a:pt x="224" y="337"/>
                  </a:cubicBezTo>
                  <a:cubicBezTo>
                    <a:pt x="236" y="339"/>
                    <a:pt x="248" y="340"/>
                    <a:pt x="259" y="340"/>
                  </a:cubicBezTo>
                  <a:cubicBezTo>
                    <a:pt x="475" y="340"/>
                    <a:pt x="386" y="1"/>
                    <a:pt x="386" y="1"/>
                  </a:cubicBezTo>
                  <a:close/>
                </a:path>
              </a:pathLst>
            </a:custGeom>
            <a:solidFill>
              <a:srgbClr val="4722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8" name="Google Shape;20968;p55"/>
            <p:cNvSpPr/>
            <p:nvPr/>
          </p:nvSpPr>
          <p:spPr>
            <a:xfrm>
              <a:off x="5073947" y="1919317"/>
              <a:ext cx="7855" cy="3289"/>
            </a:xfrm>
            <a:custGeom>
              <a:avLst/>
              <a:gdLst/>
              <a:ahLst/>
              <a:cxnLst/>
              <a:rect l="l" t="t" r="r" b="b"/>
              <a:pathLst>
                <a:path w="246" h="103" extrusionOk="0">
                  <a:moveTo>
                    <a:pt x="126" y="1"/>
                  </a:moveTo>
                  <a:cubicBezTo>
                    <a:pt x="123" y="1"/>
                    <a:pt x="120" y="1"/>
                    <a:pt x="117" y="1"/>
                  </a:cubicBezTo>
                  <a:cubicBezTo>
                    <a:pt x="68" y="5"/>
                    <a:pt x="0" y="96"/>
                    <a:pt x="0" y="96"/>
                  </a:cubicBezTo>
                  <a:cubicBezTo>
                    <a:pt x="4" y="100"/>
                    <a:pt x="9" y="102"/>
                    <a:pt x="16" y="102"/>
                  </a:cubicBezTo>
                  <a:cubicBezTo>
                    <a:pt x="40" y="102"/>
                    <a:pt x="80" y="83"/>
                    <a:pt x="121" y="77"/>
                  </a:cubicBezTo>
                  <a:cubicBezTo>
                    <a:pt x="135" y="75"/>
                    <a:pt x="149" y="74"/>
                    <a:pt x="162" y="74"/>
                  </a:cubicBezTo>
                  <a:cubicBezTo>
                    <a:pt x="183" y="74"/>
                    <a:pt x="202" y="76"/>
                    <a:pt x="215" y="76"/>
                  </a:cubicBezTo>
                  <a:cubicBezTo>
                    <a:pt x="223" y="76"/>
                    <a:pt x="229" y="75"/>
                    <a:pt x="231" y="73"/>
                  </a:cubicBezTo>
                  <a:cubicBezTo>
                    <a:pt x="245" y="59"/>
                    <a:pt x="178" y="1"/>
                    <a:pt x="126" y="1"/>
                  </a:cubicBezTo>
                  <a:close/>
                </a:path>
              </a:pathLst>
            </a:custGeom>
            <a:solidFill>
              <a:srgbClr val="7C3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9" name="Google Shape;20969;p55"/>
            <p:cNvSpPr/>
            <p:nvPr/>
          </p:nvSpPr>
          <p:spPr>
            <a:xfrm>
              <a:off x="5069955" y="1908364"/>
              <a:ext cx="10665" cy="5109"/>
            </a:xfrm>
            <a:custGeom>
              <a:avLst/>
              <a:gdLst/>
              <a:ahLst/>
              <a:cxnLst/>
              <a:rect l="l" t="t" r="r" b="b"/>
              <a:pathLst>
                <a:path w="334" h="160" extrusionOk="0">
                  <a:moveTo>
                    <a:pt x="322" y="0"/>
                  </a:moveTo>
                  <a:lnTo>
                    <a:pt x="0" y="50"/>
                  </a:lnTo>
                  <a:lnTo>
                    <a:pt x="8" y="159"/>
                  </a:lnTo>
                  <a:lnTo>
                    <a:pt x="333" y="137"/>
                  </a:lnTo>
                  <a:lnTo>
                    <a:pt x="322" y="0"/>
                  </a:lnTo>
                  <a:close/>
                </a:path>
              </a:pathLst>
            </a:custGeom>
            <a:solidFill>
              <a:srgbClr val="FF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0" name="Google Shape;20970;p55"/>
            <p:cNvSpPr/>
            <p:nvPr/>
          </p:nvSpPr>
          <p:spPr>
            <a:xfrm>
              <a:off x="4981470" y="1959296"/>
              <a:ext cx="9452" cy="35190"/>
            </a:xfrm>
            <a:custGeom>
              <a:avLst/>
              <a:gdLst/>
              <a:ahLst/>
              <a:cxnLst/>
              <a:rect l="l" t="t" r="r" b="b"/>
              <a:pathLst>
                <a:path w="296" h="1102" extrusionOk="0">
                  <a:moveTo>
                    <a:pt x="69" y="1"/>
                  </a:moveTo>
                  <a:cubicBezTo>
                    <a:pt x="1" y="618"/>
                    <a:pt x="73" y="1101"/>
                    <a:pt x="200" y="1101"/>
                  </a:cubicBezTo>
                  <a:cubicBezTo>
                    <a:pt x="215" y="1101"/>
                    <a:pt x="230" y="1095"/>
                    <a:pt x="246" y="1082"/>
                  </a:cubicBezTo>
                  <a:cubicBezTo>
                    <a:pt x="295" y="1044"/>
                    <a:pt x="174" y="904"/>
                    <a:pt x="69"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1" name="Google Shape;20971;p55"/>
            <p:cNvSpPr/>
            <p:nvPr/>
          </p:nvSpPr>
          <p:spPr>
            <a:xfrm>
              <a:off x="5027357" y="1846447"/>
              <a:ext cx="8239" cy="6418"/>
            </a:xfrm>
            <a:custGeom>
              <a:avLst/>
              <a:gdLst/>
              <a:ahLst/>
              <a:cxnLst/>
              <a:rect l="l" t="t" r="r" b="b"/>
              <a:pathLst>
                <a:path w="258" h="201" extrusionOk="0">
                  <a:moveTo>
                    <a:pt x="121" y="0"/>
                  </a:moveTo>
                  <a:lnTo>
                    <a:pt x="0" y="117"/>
                  </a:lnTo>
                  <a:lnTo>
                    <a:pt x="257" y="201"/>
                  </a:lnTo>
                  <a:lnTo>
                    <a:pt x="121" y="0"/>
                  </a:ln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2" name="Google Shape;20972;p55"/>
            <p:cNvSpPr/>
            <p:nvPr/>
          </p:nvSpPr>
          <p:spPr>
            <a:xfrm>
              <a:off x="5060184" y="1889907"/>
              <a:ext cx="5333" cy="4375"/>
            </a:xfrm>
            <a:custGeom>
              <a:avLst/>
              <a:gdLst/>
              <a:ahLst/>
              <a:cxnLst/>
              <a:rect l="l" t="t" r="r" b="b"/>
              <a:pathLst>
                <a:path w="167" h="137" extrusionOk="0">
                  <a:moveTo>
                    <a:pt x="80" y="0"/>
                  </a:moveTo>
                  <a:cubicBezTo>
                    <a:pt x="23" y="0"/>
                    <a:pt x="0" y="87"/>
                    <a:pt x="0" y="136"/>
                  </a:cubicBezTo>
                  <a:lnTo>
                    <a:pt x="167" y="125"/>
                  </a:lnTo>
                  <a:cubicBezTo>
                    <a:pt x="167" y="125"/>
                    <a:pt x="136" y="0"/>
                    <a:pt x="80" y="0"/>
                  </a:cubicBezTo>
                  <a:close/>
                </a:path>
              </a:pathLst>
            </a:custGeom>
            <a:solidFill>
              <a:srgbClr val="543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3" name="Google Shape;20973;p55"/>
            <p:cNvSpPr/>
            <p:nvPr/>
          </p:nvSpPr>
          <p:spPr>
            <a:xfrm>
              <a:off x="4968442" y="2045386"/>
              <a:ext cx="121695" cy="158864"/>
            </a:xfrm>
            <a:custGeom>
              <a:avLst/>
              <a:gdLst/>
              <a:ahLst/>
              <a:cxnLst/>
              <a:rect l="l" t="t" r="r" b="b"/>
              <a:pathLst>
                <a:path w="3811" h="4975" extrusionOk="0">
                  <a:moveTo>
                    <a:pt x="741" y="0"/>
                  </a:moveTo>
                  <a:cubicBezTo>
                    <a:pt x="692" y="0"/>
                    <a:pt x="644" y="20"/>
                    <a:pt x="601" y="57"/>
                  </a:cubicBezTo>
                  <a:cubicBezTo>
                    <a:pt x="0" y="586"/>
                    <a:pt x="163" y="4793"/>
                    <a:pt x="170" y="4975"/>
                  </a:cubicBezTo>
                  <a:lnTo>
                    <a:pt x="208" y="4971"/>
                  </a:lnTo>
                  <a:cubicBezTo>
                    <a:pt x="208" y="4929"/>
                    <a:pt x="42" y="601"/>
                    <a:pt x="628" y="87"/>
                  </a:cubicBezTo>
                  <a:cubicBezTo>
                    <a:pt x="666" y="55"/>
                    <a:pt x="703" y="40"/>
                    <a:pt x="743" y="40"/>
                  </a:cubicBezTo>
                  <a:cubicBezTo>
                    <a:pt x="751" y="40"/>
                    <a:pt x="759" y="40"/>
                    <a:pt x="768" y="41"/>
                  </a:cubicBezTo>
                  <a:cubicBezTo>
                    <a:pt x="2752" y="385"/>
                    <a:pt x="3765" y="2302"/>
                    <a:pt x="3777" y="2321"/>
                  </a:cubicBezTo>
                  <a:lnTo>
                    <a:pt x="3811" y="2306"/>
                  </a:lnTo>
                  <a:cubicBezTo>
                    <a:pt x="3799" y="2287"/>
                    <a:pt x="2779" y="351"/>
                    <a:pt x="775" y="4"/>
                  </a:cubicBezTo>
                  <a:cubicBezTo>
                    <a:pt x="764" y="2"/>
                    <a:pt x="752" y="0"/>
                    <a:pt x="741"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4" name="Google Shape;20974;p55"/>
            <p:cNvSpPr/>
            <p:nvPr/>
          </p:nvSpPr>
          <p:spPr>
            <a:xfrm>
              <a:off x="4974828" y="2055988"/>
              <a:ext cx="109880" cy="117480"/>
            </a:xfrm>
            <a:custGeom>
              <a:avLst/>
              <a:gdLst/>
              <a:ahLst/>
              <a:cxnLst/>
              <a:rect l="l" t="t" r="r" b="b"/>
              <a:pathLst>
                <a:path w="3441" h="3679" extrusionOk="0">
                  <a:moveTo>
                    <a:pt x="686" y="0"/>
                  </a:moveTo>
                  <a:cubicBezTo>
                    <a:pt x="643" y="0"/>
                    <a:pt x="605" y="11"/>
                    <a:pt x="571" y="31"/>
                  </a:cubicBezTo>
                  <a:cubicBezTo>
                    <a:pt x="364" y="156"/>
                    <a:pt x="360" y="647"/>
                    <a:pt x="356" y="972"/>
                  </a:cubicBezTo>
                  <a:cubicBezTo>
                    <a:pt x="356" y="1063"/>
                    <a:pt x="356" y="1138"/>
                    <a:pt x="352" y="1191"/>
                  </a:cubicBezTo>
                  <a:cubicBezTo>
                    <a:pt x="326" y="1513"/>
                    <a:pt x="31" y="3520"/>
                    <a:pt x="1" y="3675"/>
                  </a:cubicBezTo>
                  <a:lnTo>
                    <a:pt x="42" y="3679"/>
                  </a:lnTo>
                  <a:cubicBezTo>
                    <a:pt x="69" y="3527"/>
                    <a:pt x="364" y="1516"/>
                    <a:pt x="390" y="1195"/>
                  </a:cubicBezTo>
                  <a:cubicBezTo>
                    <a:pt x="394" y="1138"/>
                    <a:pt x="394" y="1063"/>
                    <a:pt x="398" y="972"/>
                  </a:cubicBezTo>
                  <a:cubicBezTo>
                    <a:pt x="398" y="658"/>
                    <a:pt x="401" y="178"/>
                    <a:pt x="590" y="65"/>
                  </a:cubicBezTo>
                  <a:cubicBezTo>
                    <a:pt x="618" y="47"/>
                    <a:pt x="649" y="38"/>
                    <a:pt x="684" y="38"/>
                  </a:cubicBezTo>
                  <a:cubicBezTo>
                    <a:pt x="730" y="38"/>
                    <a:pt x="782" y="54"/>
                    <a:pt x="840" y="84"/>
                  </a:cubicBezTo>
                  <a:cubicBezTo>
                    <a:pt x="1388" y="363"/>
                    <a:pt x="3391" y="2454"/>
                    <a:pt x="3410" y="2473"/>
                  </a:cubicBezTo>
                  <a:lnTo>
                    <a:pt x="3441" y="2446"/>
                  </a:lnTo>
                  <a:cubicBezTo>
                    <a:pt x="3357" y="2359"/>
                    <a:pt x="1411" y="333"/>
                    <a:pt x="859" y="50"/>
                  </a:cubicBezTo>
                  <a:cubicBezTo>
                    <a:pt x="796" y="16"/>
                    <a:pt x="738" y="0"/>
                    <a:pt x="68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75" name="Google Shape;20975;p55"/>
          <p:cNvSpPr/>
          <p:nvPr/>
        </p:nvSpPr>
        <p:spPr>
          <a:xfrm rot="7658197" flipH="1">
            <a:off x="7289824" y="1963755"/>
            <a:ext cx="149229" cy="14198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6" name="Google Shape;20976;p55"/>
          <p:cNvSpPr/>
          <p:nvPr/>
        </p:nvSpPr>
        <p:spPr>
          <a:xfrm rot="-3275189" flipH="1">
            <a:off x="1260446" y="509459"/>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7" name="Google Shape;20977;p55"/>
          <p:cNvSpPr/>
          <p:nvPr/>
        </p:nvSpPr>
        <p:spPr>
          <a:xfrm rot="-9324168" flipH="1">
            <a:off x="1061631" y="4738269"/>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8" name="Google Shape;20978;p55"/>
          <p:cNvSpPr/>
          <p:nvPr/>
        </p:nvSpPr>
        <p:spPr>
          <a:xfrm rot="-6931166" flipH="1">
            <a:off x="3727716" y="3955942"/>
            <a:ext cx="149164" cy="14204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9" name="Google Shape;20979;p55"/>
          <p:cNvSpPr/>
          <p:nvPr/>
        </p:nvSpPr>
        <p:spPr>
          <a:xfrm rot="-9324168" flipH="1">
            <a:off x="4232017" y="468478"/>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0" name="Google Shape;20980;p55"/>
          <p:cNvSpPr/>
          <p:nvPr/>
        </p:nvSpPr>
        <p:spPr>
          <a:xfrm rot="-9324168" flipH="1">
            <a:off x="8197390" y="1012317"/>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1" name="Google Shape;20981;p55"/>
          <p:cNvSpPr/>
          <p:nvPr/>
        </p:nvSpPr>
        <p:spPr>
          <a:xfrm rot="-3275189" flipH="1">
            <a:off x="8771577" y="3544215"/>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807;p42">
            <a:extLst>
              <a:ext uri="{FF2B5EF4-FFF2-40B4-BE49-F238E27FC236}">
                <a16:creationId xmlns:a16="http://schemas.microsoft.com/office/drawing/2014/main" id="{7B6C25B4-96AF-35E6-22E3-27246C266660}"/>
              </a:ext>
            </a:extLst>
          </p:cNvPr>
          <p:cNvSpPr txBox="1">
            <a:spLocks noGrp="1"/>
          </p:cNvSpPr>
          <p:nvPr>
            <p:ph type="title"/>
          </p:nvPr>
        </p:nvSpPr>
        <p:spPr>
          <a:xfrm>
            <a:off x="719999" y="2755700"/>
            <a:ext cx="651404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Visualize and Analyze</a:t>
            </a:r>
            <a:endParaRPr sz="4000" dirty="0"/>
          </a:p>
        </p:txBody>
      </p:sp>
      <p:sp>
        <p:nvSpPr>
          <p:cNvPr id="7" name="Google Shape;18809;p42">
            <a:extLst>
              <a:ext uri="{FF2B5EF4-FFF2-40B4-BE49-F238E27FC236}">
                <a16:creationId xmlns:a16="http://schemas.microsoft.com/office/drawing/2014/main" id="{68AEB7AF-A858-A1E0-0052-69C2492D6DAB}"/>
              </a:ext>
            </a:extLst>
          </p:cNvPr>
          <p:cNvSpPr/>
          <p:nvPr/>
        </p:nvSpPr>
        <p:spPr>
          <a:xfrm>
            <a:off x="827150" y="2555150"/>
            <a:ext cx="1423200" cy="13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916;p42">
            <a:extLst>
              <a:ext uri="{FF2B5EF4-FFF2-40B4-BE49-F238E27FC236}">
                <a16:creationId xmlns:a16="http://schemas.microsoft.com/office/drawing/2014/main" id="{48DEAA5E-5E2D-C259-FD94-E626FF8A1B85}"/>
              </a:ext>
            </a:extLst>
          </p:cNvPr>
          <p:cNvSpPr txBox="1">
            <a:spLocks/>
          </p:cNvSpPr>
          <p:nvPr/>
        </p:nvSpPr>
        <p:spPr>
          <a:xfrm>
            <a:off x="773748" y="1678175"/>
            <a:ext cx="14232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Arvo"/>
              <a:buNone/>
              <a:defRPr sz="6000" b="1" i="0" u="none" strike="noStrike" cap="none">
                <a:solidFill>
                  <a:schemeClr val="accent6"/>
                </a:solidFill>
                <a:latin typeface="Arvo"/>
                <a:ea typeface="Arvo"/>
                <a:cs typeface="Arvo"/>
                <a:sym typeface="Arvo"/>
              </a:defRPr>
            </a:lvl1pPr>
            <a:lvl2pPr marR="0" lvl="1"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2pPr>
            <a:lvl3pPr marR="0" lvl="2"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3pPr>
            <a:lvl4pPr marR="0" lvl="3"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4pPr>
            <a:lvl5pPr marR="0" lvl="4"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5pPr>
            <a:lvl6pPr marR="0" lvl="5"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6pPr>
            <a:lvl7pPr marR="0" lvl="6"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7pPr>
            <a:lvl8pPr marR="0" lvl="7"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8pPr>
            <a:lvl9pPr marR="0" lvl="8"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9pPr>
          </a:lstStyle>
          <a:p>
            <a:r>
              <a:rPr lang="en" dirty="0"/>
              <a:t>03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64"/>
        <p:cNvGrpSpPr/>
        <p:nvPr/>
      </p:nvGrpSpPr>
      <p:grpSpPr>
        <a:xfrm>
          <a:off x="0" y="0"/>
          <a:ext cx="0" cy="0"/>
          <a:chOff x="0" y="0"/>
          <a:chExt cx="0" cy="0"/>
        </a:xfrm>
      </p:grpSpPr>
      <p:sp>
        <p:nvSpPr>
          <p:cNvPr id="9" name="Oval 8">
            <a:extLst>
              <a:ext uri="{FF2B5EF4-FFF2-40B4-BE49-F238E27FC236}">
                <a16:creationId xmlns:a16="http://schemas.microsoft.com/office/drawing/2014/main" id="{CD5BB7F8-1F2F-3A71-9E4C-4DE99B267794}"/>
              </a:ext>
            </a:extLst>
          </p:cNvPr>
          <p:cNvSpPr>
            <a:spLocks noChangeAspect="1"/>
          </p:cNvSpPr>
          <p:nvPr/>
        </p:nvSpPr>
        <p:spPr>
          <a:xfrm>
            <a:off x="5532662" y="1866842"/>
            <a:ext cx="1819427" cy="1819427"/>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6B336847-BE81-41D1-4507-A8EB2053DD7B}"/>
              </a:ext>
            </a:extLst>
          </p:cNvPr>
          <p:cNvSpPr>
            <a:spLocks noChangeAspect="1"/>
          </p:cNvSpPr>
          <p:nvPr/>
        </p:nvSpPr>
        <p:spPr>
          <a:xfrm>
            <a:off x="1753194" y="1866842"/>
            <a:ext cx="1819427" cy="1819427"/>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71" name="Google Shape;21871;p65"/>
          <p:cNvSpPr txBox="1">
            <a:spLocks noGrp="1"/>
          </p:cNvSpPr>
          <p:nvPr>
            <p:ph type="title" idx="5"/>
          </p:nvPr>
        </p:nvSpPr>
        <p:spPr>
          <a:xfrm>
            <a:off x="5133113" y="3839618"/>
            <a:ext cx="2620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Vishesh</a:t>
            </a:r>
            <a:br>
              <a:rPr lang="en" dirty="0"/>
            </a:br>
            <a:r>
              <a:rPr lang="en" dirty="0"/>
              <a:t>Shukla</a:t>
            </a:r>
            <a:endParaRPr dirty="0"/>
          </a:p>
        </p:txBody>
      </p:sp>
      <p:sp>
        <p:nvSpPr>
          <p:cNvPr id="21872" name="Google Shape;21872;p65"/>
          <p:cNvSpPr txBox="1">
            <a:spLocks noGrp="1"/>
          </p:cNvSpPr>
          <p:nvPr>
            <p:ph type="title" idx="6"/>
          </p:nvPr>
        </p:nvSpPr>
        <p:spPr>
          <a:xfrm>
            <a:off x="1352701" y="3855849"/>
            <a:ext cx="2620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Federico</a:t>
            </a:r>
            <a:br>
              <a:rPr lang="en" dirty="0"/>
            </a:br>
            <a:r>
              <a:rPr lang="en" dirty="0"/>
              <a:t>Sarrailh</a:t>
            </a:r>
            <a:endParaRPr dirty="0"/>
          </a:p>
        </p:txBody>
      </p:sp>
      <p:sp>
        <p:nvSpPr>
          <p:cNvPr id="21873" name="Google Shape;21873;p65"/>
          <p:cNvSpPr/>
          <p:nvPr/>
        </p:nvSpPr>
        <p:spPr>
          <a:xfrm rot="7658197" flipH="1">
            <a:off x="6743049" y="264280"/>
            <a:ext cx="149229" cy="14198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4" name="Google Shape;21874;p65"/>
          <p:cNvSpPr/>
          <p:nvPr/>
        </p:nvSpPr>
        <p:spPr>
          <a:xfrm rot="-3275189" flipH="1">
            <a:off x="1446121" y="468409"/>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5" name="Google Shape;21875;p65"/>
          <p:cNvSpPr/>
          <p:nvPr/>
        </p:nvSpPr>
        <p:spPr>
          <a:xfrm rot="-9324168" flipH="1">
            <a:off x="629681" y="288009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6" name="Google Shape;21876;p65"/>
          <p:cNvSpPr/>
          <p:nvPr/>
        </p:nvSpPr>
        <p:spPr>
          <a:xfrm rot="-6931166" flipH="1">
            <a:off x="4441291" y="4099192"/>
            <a:ext cx="149164" cy="14204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7" name="Google Shape;21877;p65"/>
          <p:cNvSpPr/>
          <p:nvPr/>
        </p:nvSpPr>
        <p:spPr>
          <a:xfrm rot="-9324168" flipH="1">
            <a:off x="1124467" y="4379853"/>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8" name="Google Shape;21878;p65"/>
          <p:cNvSpPr/>
          <p:nvPr/>
        </p:nvSpPr>
        <p:spPr>
          <a:xfrm rot="-9324168" flipH="1">
            <a:off x="8258665" y="2351767"/>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9" name="Google Shape;21879;p65"/>
          <p:cNvSpPr/>
          <p:nvPr/>
        </p:nvSpPr>
        <p:spPr>
          <a:xfrm rot="-3275189" flipH="1">
            <a:off x="7989352" y="3983490"/>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80" name="Google Shape;21880;p65"/>
          <p:cNvGrpSpPr/>
          <p:nvPr/>
        </p:nvGrpSpPr>
        <p:grpSpPr>
          <a:xfrm>
            <a:off x="3667043" y="1820451"/>
            <a:ext cx="1810406" cy="1909756"/>
            <a:chOff x="5354601" y="2972387"/>
            <a:chExt cx="195555" cy="206284"/>
          </a:xfrm>
        </p:grpSpPr>
        <p:sp>
          <p:nvSpPr>
            <p:cNvPr id="21881" name="Google Shape;21881;p65"/>
            <p:cNvSpPr/>
            <p:nvPr/>
          </p:nvSpPr>
          <p:spPr>
            <a:xfrm>
              <a:off x="5354601" y="2972387"/>
              <a:ext cx="166688" cy="201877"/>
            </a:xfrm>
            <a:custGeom>
              <a:avLst/>
              <a:gdLst/>
              <a:ahLst/>
              <a:cxnLst/>
              <a:rect l="l" t="t" r="r" b="b"/>
              <a:pathLst>
                <a:path w="5220" h="6322" extrusionOk="0">
                  <a:moveTo>
                    <a:pt x="457" y="1"/>
                  </a:moveTo>
                  <a:cubicBezTo>
                    <a:pt x="237" y="1"/>
                    <a:pt x="59" y="159"/>
                    <a:pt x="38" y="387"/>
                  </a:cubicBezTo>
                  <a:cubicBezTo>
                    <a:pt x="0" y="844"/>
                    <a:pt x="2227" y="2810"/>
                    <a:pt x="4990" y="6280"/>
                  </a:cubicBezTo>
                  <a:cubicBezTo>
                    <a:pt x="5013" y="6309"/>
                    <a:pt x="5041" y="6321"/>
                    <a:pt x="5069" y="6321"/>
                  </a:cubicBezTo>
                  <a:cubicBezTo>
                    <a:pt x="5147" y="6321"/>
                    <a:pt x="5219" y="6228"/>
                    <a:pt x="5152" y="6148"/>
                  </a:cubicBezTo>
                  <a:cubicBezTo>
                    <a:pt x="2389" y="2678"/>
                    <a:pt x="979" y="69"/>
                    <a:pt x="522" y="5"/>
                  </a:cubicBezTo>
                  <a:cubicBezTo>
                    <a:pt x="500" y="2"/>
                    <a:pt x="479" y="1"/>
                    <a:pt x="457"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2" name="Google Shape;21882;p65"/>
            <p:cNvSpPr/>
            <p:nvPr/>
          </p:nvSpPr>
          <p:spPr>
            <a:xfrm>
              <a:off x="5354601" y="2972387"/>
              <a:ext cx="166688" cy="201877"/>
            </a:xfrm>
            <a:custGeom>
              <a:avLst/>
              <a:gdLst/>
              <a:ahLst/>
              <a:cxnLst/>
              <a:rect l="l" t="t" r="r" b="b"/>
              <a:pathLst>
                <a:path w="5220" h="6322" extrusionOk="0">
                  <a:moveTo>
                    <a:pt x="415" y="122"/>
                  </a:moveTo>
                  <a:cubicBezTo>
                    <a:pt x="612" y="122"/>
                    <a:pt x="897" y="432"/>
                    <a:pt x="1697" y="1532"/>
                  </a:cubicBezTo>
                  <a:cubicBezTo>
                    <a:pt x="2737" y="2965"/>
                    <a:pt x="3897" y="4598"/>
                    <a:pt x="3822" y="4658"/>
                  </a:cubicBezTo>
                  <a:cubicBezTo>
                    <a:pt x="3820" y="4660"/>
                    <a:pt x="3818" y="4660"/>
                    <a:pt x="3816" y="4660"/>
                  </a:cubicBezTo>
                  <a:cubicBezTo>
                    <a:pt x="3690" y="4660"/>
                    <a:pt x="2352" y="3159"/>
                    <a:pt x="1240" y="1846"/>
                  </a:cubicBezTo>
                  <a:cubicBezTo>
                    <a:pt x="110" y="512"/>
                    <a:pt x="4" y="383"/>
                    <a:pt x="257" y="187"/>
                  </a:cubicBezTo>
                  <a:cubicBezTo>
                    <a:pt x="309" y="147"/>
                    <a:pt x="358" y="122"/>
                    <a:pt x="415" y="122"/>
                  </a:cubicBezTo>
                  <a:close/>
                  <a:moveTo>
                    <a:pt x="457" y="1"/>
                  </a:moveTo>
                  <a:cubicBezTo>
                    <a:pt x="237" y="1"/>
                    <a:pt x="59" y="159"/>
                    <a:pt x="38" y="387"/>
                  </a:cubicBezTo>
                  <a:cubicBezTo>
                    <a:pt x="0" y="844"/>
                    <a:pt x="2227" y="2810"/>
                    <a:pt x="4990" y="6280"/>
                  </a:cubicBezTo>
                  <a:cubicBezTo>
                    <a:pt x="5013" y="6309"/>
                    <a:pt x="5041" y="6321"/>
                    <a:pt x="5069" y="6321"/>
                  </a:cubicBezTo>
                  <a:cubicBezTo>
                    <a:pt x="5147" y="6321"/>
                    <a:pt x="5219" y="6228"/>
                    <a:pt x="5152" y="6148"/>
                  </a:cubicBezTo>
                  <a:cubicBezTo>
                    <a:pt x="2389" y="2678"/>
                    <a:pt x="979" y="69"/>
                    <a:pt x="522" y="5"/>
                  </a:cubicBezTo>
                  <a:cubicBezTo>
                    <a:pt x="500" y="2"/>
                    <a:pt x="479" y="1"/>
                    <a:pt x="457" y="1"/>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3" name="Google Shape;21883;p65"/>
            <p:cNvSpPr/>
            <p:nvPr/>
          </p:nvSpPr>
          <p:spPr>
            <a:xfrm>
              <a:off x="5384394" y="3001254"/>
              <a:ext cx="98767" cy="126070"/>
            </a:xfrm>
            <a:custGeom>
              <a:avLst/>
              <a:gdLst/>
              <a:ahLst/>
              <a:cxnLst/>
              <a:rect l="l" t="t" r="r" b="b"/>
              <a:pathLst>
                <a:path w="3093" h="3948" extrusionOk="0">
                  <a:moveTo>
                    <a:pt x="1" y="1"/>
                  </a:moveTo>
                  <a:cubicBezTo>
                    <a:pt x="1" y="1"/>
                    <a:pt x="613" y="602"/>
                    <a:pt x="916" y="1044"/>
                  </a:cubicBezTo>
                  <a:cubicBezTo>
                    <a:pt x="1222" y="1483"/>
                    <a:pt x="1951" y="2575"/>
                    <a:pt x="2163" y="2798"/>
                  </a:cubicBezTo>
                  <a:cubicBezTo>
                    <a:pt x="2368" y="3014"/>
                    <a:pt x="2924" y="3688"/>
                    <a:pt x="3086" y="3936"/>
                  </a:cubicBezTo>
                  <a:lnTo>
                    <a:pt x="3086" y="3936"/>
                  </a:lnTo>
                  <a:lnTo>
                    <a:pt x="2575" y="3142"/>
                  </a:lnTo>
                  <a:cubicBezTo>
                    <a:pt x="2363" y="3051"/>
                    <a:pt x="1611" y="1985"/>
                    <a:pt x="1127" y="1271"/>
                  </a:cubicBezTo>
                  <a:cubicBezTo>
                    <a:pt x="647" y="560"/>
                    <a:pt x="1" y="1"/>
                    <a:pt x="1" y="1"/>
                  </a:cubicBezTo>
                  <a:close/>
                  <a:moveTo>
                    <a:pt x="3086" y="3936"/>
                  </a:moveTo>
                  <a:lnTo>
                    <a:pt x="3093" y="3947"/>
                  </a:lnTo>
                  <a:cubicBezTo>
                    <a:pt x="3091" y="3944"/>
                    <a:pt x="3088" y="3940"/>
                    <a:pt x="3086" y="3936"/>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4" name="Google Shape;21884;p65"/>
            <p:cNvSpPr/>
            <p:nvPr/>
          </p:nvSpPr>
          <p:spPr>
            <a:xfrm>
              <a:off x="5361403" y="2981807"/>
              <a:ext cx="41736" cy="53040"/>
            </a:xfrm>
            <a:custGeom>
              <a:avLst/>
              <a:gdLst/>
              <a:ahLst/>
              <a:cxnLst/>
              <a:rect l="l" t="t" r="r" b="b"/>
              <a:pathLst>
                <a:path w="1307" h="1661" extrusionOk="0">
                  <a:moveTo>
                    <a:pt x="201" y="1"/>
                  </a:moveTo>
                  <a:cubicBezTo>
                    <a:pt x="146" y="1"/>
                    <a:pt x="92" y="39"/>
                    <a:pt x="52" y="149"/>
                  </a:cubicBezTo>
                  <a:cubicBezTo>
                    <a:pt x="0" y="292"/>
                    <a:pt x="1071" y="1415"/>
                    <a:pt x="1274" y="1626"/>
                  </a:cubicBezTo>
                  <a:lnTo>
                    <a:pt x="1274" y="1626"/>
                  </a:lnTo>
                  <a:cubicBezTo>
                    <a:pt x="1069" y="1411"/>
                    <a:pt x="97" y="357"/>
                    <a:pt x="97" y="167"/>
                  </a:cubicBezTo>
                  <a:cubicBezTo>
                    <a:pt x="97" y="88"/>
                    <a:pt x="135" y="58"/>
                    <a:pt x="189" y="58"/>
                  </a:cubicBezTo>
                  <a:cubicBezTo>
                    <a:pt x="273" y="58"/>
                    <a:pt x="393" y="131"/>
                    <a:pt x="460" y="198"/>
                  </a:cubicBezTo>
                  <a:cubicBezTo>
                    <a:pt x="460" y="198"/>
                    <a:pt x="327" y="1"/>
                    <a:pt x="201" y="1"/>
                  </a:cubicBezTo>
                  <a:close/>
                  <a:moveTo>
                    <a:pt x="1274" y="1626"/>
                  </a:moveTo>
                  <a:lnTo>
                    <a:pt x="1274" y="1626"/>
                  </a:lnTo>
                  <a:cubicBezTo>
                    <a:pt x="1289" y="1643"/>
                    <a:pt x="1301" y="1655"/>
                    <a:pt x="1307" y="1661"/>
                  </a:cubicBezTo>
                  <a:cubicBezTo>
                    <a:pt x="1307" y="1661"/>
                    <a:pt x="1295" y="1649"/>
                    <a:pt x="1274" y="1626"/>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5" name="Google Shape;21885;p65"/>
            <p:cNvSpPr/>
            <p:nvPr/>
          </p:nvSpPr>
          <p:spPr>
            <a:xfrm>
              <a:off x="5390909" y="3018050"/>
              <a:ext cx="67410" cy="86824"/>
            </a:xfrm>
            <a:custGeom>
              <a:avLst/>
              <a:gdLst/>
              <a:ahLst/>
              <a:cxnLst/>
              <a:rect l="l" t="t" r="r" b="b"/>
              <a:pathLst>
                <a:path w="2111" h="2719" extrusionOk="0">
                  <a:moveTo>
                    <a:pt x="1" y="0"/>
                  </a:moveTo>
                  <a:cubicBezTo>
                    <a:pt x="1" y="0"/>
                    <a:pt x="659" y="711"/>
                    <a:pt x="991" y="1259"/>
                  </a:cubicBezTo>
                  <a:cubicBezTo>
                    <a:pt x="1324" y="1807"/>
                    <a:pt x="1592" y="2170"/>
                    <a:pt x="1592" y="2170"/>
                  </a:cubicBezTo>
                  <a:lnTo>
                    <a:pt x="2110" y="2718"/>
                  </a:lnTo>
                  <a:cubicBezTo>
                    <a:pt x="1883" y="2457"/>
                    <a:pt x="1176" y="1482"/>
                    <a:pt x="1067" y="1293"/>
                  </a:cubicBezTo>
                  <a:cubicBezTo>
                    <a:pt x="961" y="1104"/>
                    <a:pt x="262" y="197"/>
                    <a:pt x="1" y="0"/>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6" name="Google Shape;21886;p65"/>
            <p:cNvSpPr/>
            <p:nvPr/>
          </p:nvSpPr>
          <p:spPr>
            <a:xfrm>
              <a:off x="5369673" y="2990301"/>
              <a:ext cx="10059" cy="8015"/>
            </a:xfrm>
            <a:custGeom>
              <a:avLst/>
              <a:gdLst/>
              <a:ahLst/>
              <a:cxnLst/>
              <a:rect l="l" t="t" r="r" b="b"/>
              <a:pathLst>
                <a:path w="315" h="251" extrusionOk="0">
                  <a:moveTo>
                    <a:pt x="85" y="1"/>
                  </a:moveTo>
                  <a:cubicBezTo>
                    <a:pt x="0" y="1"/>
                    <a:pt x="257" y="251"/>
                    <a:pt x="292" y="251"/>
                  </a:cubicBezTo>
                  <a:cubicBezTo>
                    <a:pt x="294" y="251"/>
                    <a:pt x="295" y="250"/>
                    <a:pt x="295" y="249"/>
                  </a:cubicBezTo>
                  <a:cubicBezTo>
                    <a:pt x="314" y="227"/>
                    <a:pt x="201" y="41"/>
                    <a:pt x="156" y="22"/>
                  </a:cubicBezTo>
                  <a:cubicBezTo>
                    <a:pt x="121" y="7"/>
                    <a:pt x="99" y="1"/>
                    <a:pt x="85" y="1"/>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7" name="Google Shape;21887;p65"/>
            <p:cNvSpPr/>
            <p:nvPr/>
          </p:nvSpPr>
          <p:spPr>
            <a:xfrm>
              <a:off x="5479521" y="3117009"/>
              <a:ext cx="41768" cy="57255"/>
            </a:xfrm>
            <a:custGeom>
              <a:avLst/>
              <a:gdLst/>
              <a:ahLst/>
              <a:cxnLst/>
              <a:rect l="l" t="t" r="r" b="b"/>
              <a:pathLst>
                <a:path w="1308" h="1793" extrusionOk="0">
                  <a:moveTo>
                    <a:pt x="0" y="1"/>
                  </a:moveTo>
                  <a:lnTo>
                    <a:pt x="0" y="1"/>
                  </a:lnTo>
                  <a:cubicBezTo>
                    <a:pt x="114" y="286"/>
                    <a:pt x="146" y="452"/>
                    <a:pt x="44" y="452"/>
                  </a:cubicBezTo>
                  <a:cubicBezTo>
                    <a:pt x="33" y="452"/>
                    <a:pt x="21" y="450"/>
                    <a:pt x="8" y="447"/>
                  </a:cubicBezTo>
                  <a:lnTo>
                    <a:pt x="8" y="447"/>
                  </a:lnTo>
                  <a:cubicBezTo>
                    <a:pt x="352" y="855"/>
                    <a:pt x="711" y="1290"/>
                    <a:pt x="1078" y="1751"/>
                  </a:cubicBezTo>
                  <a:cubicBezTo>
                    <a:pt x="1101" y="1780"/>
                    <a:pt x="1129" y="1792"/>
                    <a:pt x="1157" y="1792"/>
                  </a:cubicBezTo>
                  <a:cubicBezTo>
                    <a:pt x="1235" y="1792"/>
                    <a:pt x="1307" y="1699"/>
                    <a:pt x="1240" y="1619"/>
                  </a:cubicBezTo>
                  <a:cubicBezTo>
                    <a:pt x="794" y="1056"/>
                    <a:pt x="379" y="515"/>
                    <a:pt x="0" y="1"/>
                  </a:cubicBezTo>
                  <a:close/>
                </a:path>
              </a:pathLst>
            </a:custGeom>
            <a:solidFill>
              <a:srgbClr val="E89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8" name="Google Shape;21888;p65"/>
            <p:cNvSpPr/>
            <p:nvPr/>
          </p:nvSpPr>
          <p:spPr>
            <a:xfrm>
              <a:off x="5488079" y="3136584"/>
              <a:ext cx="33848" cy="39373"/>
            </a:xfrm>
            <a:custGeom>
              <a:avLst/>
              <a:gdLst/>
              <a:ahLst/>
              <a:cxnLst/>
              <a:rect l="l" t="t" r="r" b="b"/>
              <a:pathLst>
                <a:path w="1060" h="1233" extrusionOk="0">
                  <a:moveTo>
                    <a:pt x="239" y="0"/>
                  </a:moveTo>
                  <a:lnTo>
                    <a:pt x="1" y="212"/>
                  </a:lnTo>
                  <a:lnTo>
                    <a:pt x="848" y="1233"/>
                  </a:lnTo>
                  <a:lnTo>
                    <a:pt x="1059" y="1062"/>
                  </a:lnTo>
                  <a:lnTo>
                    <a:pt x="239" y="0"/>
                  </a:lnTo>
                  <a:close/>
                </a:path>
              </a:pathLst>
            </a:custGeom>
            <a:solidFill>
              <a:srgbClr val="996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9" name="Google Shape;21889;p65"/>
            <p:cNvSpPr/>
            <p:nvPr/>
          </p:nvSpPr>
          <p:spPr>
            <a:xfrm>
              <a:off x="5504397" y="3156126"/>
              <a:ext cx="17531" cy="19830"/>
            </a:xfrm>
            <a:custGeom>
              <a:avLst/>
              <a:gdLst/>
              <a:ahLst/>
              <a:cxnLst/>
              <a:rect l="l" t="t" r="r" b="b"/>
              <a:pathLst>
                <a:path w="549" h="621" extrusionOk="0">
                  <a:moveTo>
                    <a:pt x="201" y="1"/>
                  </a:moveTo>
                  <a:lnTo>
                    <a:pt x="201" y="1"/>
                  </a:lnTo>
                  <a:cubicBezTo>
                    <a:pt x="269" y="167"/>
                    <a:pt x="299" y="299"/>
                    <a:pt x="269" y="322"/>
                  </a:cubicBezTo>
                  <a:cubicBezTo>
                    <a:pt x="264" y="327"/>
                    <a:pt x="256" y="329"/>
                    <a:pt x="246" y="329"/>
                  </a:cubicBezTo>
                  <a:cubicBezTo>
                    <a:pt x="201" y="329"/>
                    <a:pt x="108" y="284"/>
                    <a:pt x="0" y="216"/>
                  </a:cubicBezTo>
                  <a:lnTo>
                    <a:pt x="0" y="216"/>
                  </a:lnTo>
                  <a:lnTo>
                    <a:pt x="337" y="621"/>
                  </a:lnTo>
                  <a:lnTo>
                    <a:pt x="548" y="450"/>
                  </a:lnTo>
                  <a:lnTo>
                    <a:pt x="201" y="1"/>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0" name="Google Shape;21890;p65"/>
            <p:cNvSpPr/>
            <p:nvPr/>
          </p:nvSpPr>
          <p:spPr>
            <a:xfrm>
              <a:off x="5512348" y="3168771"/>
              <a:ext cx="13060" cy="9899"/>
            </a:xfrm>
            <a:custGeom>
              <a:avLst/>
              <a:gdLst/>
              <a:ahLst/>
              <a:cxnLst/>
              <a:rect l="l" t="t" r="r" b="b"/>
              <a:pathLst>
                <a:path w="409" h="310" extrusionOk="0">
                  <a:moveTo>
                    <a:pt x="322" y="1"/>
                  </a:moveTo>
                  <a:cubicBezTo>
                    <a:pt x="274" y="1"/>
                    <a:pt x="206" y="29"/>
                    <a:pt x="144" y="77"/>
                  </a:cubicBezTo>
                  <a:cubicBezTo>
                    <a:pt x="50" y="153"/>
                    <a:pt x="1" y="247"/>
                    <a:pt x="35" y="289"/>
                  </a:cubicBezTo>
                  <a:cubicBezTo>
                    <a:pt x="46" y="303"/>
                    <a:pt x="65" y="309"/>
                    <a:pt x="89" y="309"/>
                  </a:cubicBezTo>
                  <a:cubicBezTo>
                    <a:pt x="138" y="309"/>
                    <a:pt x="205" y="283"/>
                    <a:pt x="265" y="232"/>
                  </a:cubicBezTo>
                  <a:cubicBezTo>
                    <a:pt x="360" y="157"/>
                    <a:pt x="409" y="62"/>
                    <a:pt x="375" y="20"/>
                  </a:cubicBezTo>
                  <a:cubicBezTo>
                    <a:pt x="364" y="7"/>
                    <a:pt x="345" y="1"/>
                    <a:pt x="322"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1" name="Google Shape;21891;p65"/>
            <p:cNvSpPr/>
            <p:nvPr/>
          </p:nvSpPr>
          <p:spPr>
            <a:xfrm>
              <a:off x="5484726" y="3133422"/>
              <a:ext cx="13539" cy="11528"/>
            </a:xfrm>
            <a:custGeom>
              <a:avLst/>
              <a:gdLst/>
              <a:ahLst/>
              <a:cxnLst/>
              <a:rect l="l" t="t" r="r" b="b"/>
              <a:pathLst>
                <a:path w="424" h="361" extrusionOk="0">
                  <a:moveTo>
                    <a:pt x="299" y="1"/>
                  </a:moveTo>
                  <a:lnTo>
                    <a:pt x="0" y="273"/>
                  </a:lnTo>
                  <a:lnTo>
                    <a:pt x="121" y="360"/>
                  </a:lnTo>
                  <a:lnTo>
                    <a:pt x="423" y="145"/>
                  </a:lnTo>
                  <a:lnTo>
                    <a:pt x="299" y="1"/>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2" name="Google Shape;21892;p65"/>
            <p:cNvSpPr/>
            <p:nvPr/>
          </p:nvSpPr>
          <p:spPr>
            <a:xfrm>
              <a:off x="5495807" y="3144311"/>
              <a:ext cx="5844" cy="9803"/>
            </a:xfrm>
            <a:custGeom>
              <a:avLst/>
              <a:gdLst/>
              <a:ahLst/>
              <a:cxnLst/>
              <a:rect l="l" t="t" r="r" b="b"/>
              <a:pathLst>
                <a:path w="183" h="307" extrusionOk="0">
                  <a:moveTo>
                    <a:pt x="182" y="0"/>
                  </a:moveTo>
                  <a:lnTo>
                    <a:pt x="1" y="265"/>
                  </a:lnTo>
                  <a:lnTo>
                    <a:pt x="39" y="306"/>
                  </a:lnTo>
                  <a:lnTo>
                    <a:pt x="182" y="0"/>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3" name="Google Shape;21893;p65"/>
            <p:cNvSpPr/>
            <p:nvPr/>
          </p:nvSpPr>
          <p:spPr>
            <a:xfrm>
              <a:off x="5501491" y="3154913"/>
              <a:ext cx="9931" cy="4758"/>
            </a:xfrm>
            <a:custGeom>
              <a:avLst/>
              <a:gdLst/>
              <a:ahLst/>
              <a:cxnLst/>
              <a:rect l="l" t="t" r="r" b="b"/>
              <a:pathLst>
                <a:path w="311" h="149" extrusionOk="0">
                  <a:moveTo>
                    <a:pt x="265" y="1"/>
                  </a:moveTo>
                  <a:lnTo>
                    <a:pt x="0" y="148"/>
                  </a:lnTo>
                  <a:lnTo>
                    <a:pt x="310" y="54"/>
                  </a:lnTo>
                  <a:lnTo>
                    <a:pt x="265" y="1"/>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4" name="Google Shape;21894;p65"/>
            <p:cNvSpPr/>
            <p:nvPr/>
          </p:nvSpPr>
          <p:spPr>
            <a:xfrm>
              <a:off x="5369099" y="2984106"/>
              <a:ext cx="180706" cy="188625"/>
            </a:xfrm>
            <a:custGeom>
              <a:avLst/>
              <a:gdLst/>
              <a:ahLst/>
              <a:cxnLst/>
              <a:rect l="l" t="t" r="r" b="b"/>
              <a:pathLst>
                <a:path w="5659" h="5907" extrusionOk="0">
                  <a:moveTo>
                    <a:pt x="5241" y="0"/>
                  </a:moveTo>
                  <a:cubicBezTo>
                    <a:pt x="5232" y="0"/>
                    <a:pt x="5222" y="0"/>
                    <a:pt x="5212" y="1"/>
                  </a:cubicBezTo>
                  <a:cubicBezTo>
                    <a:pt x="4755" y="24"/>
                    <a:pt x="3122" y="2503"/>
                    <a:pt x="75" y="5728"/>
                  </a:cubicBezTo>
                  <a:cubicBezTo>
                    <a:pt x="1" y="5805"/>
                    <a:pt x="72" y="5907"/>
                    <a:pt x="152" y="5907"/>
                  </a:cubicBezTo>
                  <a:cubicBezTo>
                    <a:pt x="177" y="5907"/>
                    <a:pt x="204" y="5896"/>
                    <a:pt x="226" y="5872"/>
                  </a:cubicBezTo>
                  <a:cubicBezTo>
                    <a:pt x="3277" y="2651"/>
                    <a:pt x="5659" y="886"/>
                    <a:pt x="5659" y="424"/>
                  </a:cubicBezTo>
                  <a:cubicBezTo>
                    <a:pt x="5659" y="181"/>
                    <a:pt x="5480" y="0"/>
                    <a:pt x="5241"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5" name="Google Shape;21895;p65"/>
            <p:cNvSpPr/>
            <p:nvPr/>
          </p:nvSpPr>
          <p:spPr>
            <a:xfrm>
              <a:off x="5369099" y="2984106"/>
              <a:ext cx="180706" cy="188625"/>
            </a:xfrm>
            <a:custGeom>
              <a:avLst/>
              <a:gdLst/>
              <a:ahLst/>
              <a:cxnLst/>
              <a:rect l="l" t="t" r="r" b="b"/>
              <a:pathLst>
                <a:path w="5659" h="5907" extrusionOk="0">
                  <a:moveTo>
                    <a:pt x="5185" y="141"/>
                  </a:moveTo>
                  <a:cubicBezTo>
                    <a:pt x="5374" y="141"/>
                    <a:pt x="5627" y="374"/>
                    <a:pt x="5583" y="545"/>
                  </a:cubicBezTo>
                  <a:cubicBezTo>
                    <a:pt x="5496" y="893"/>
                    <a:pt x="3232" y="2757"/>
                    <a:pt x="397" y="5611"/>
                  </a:cubicBezTo>
                  <a:cubicBezTo>
                    <a:pt x="367" y="5641"/>
                    <a:pt x="338" y="5653"/>
                    <a:pt x="316" y="5653"/>
                  </a:cubicBezTo>
                  <a:cubicBezTo>
                    <a:pt x="268" y="5653"/>
                    <a:pt x="250" y="5596"/>
                    <a:pt x="310" y="5531"/>
                  </a:cubicBezTo>
                  <a:cubicBezTo>
                    <a:pt x="3164" y="2511"/>
                    <a:pt x="4789" y="258"/>
                    <a:pt x="5129" y="148"/>
                  </a:cubicBezTo>
                  <a:cubicBezTo>
                    <a:pt x="5147" y="143"/>
                    <a:pt x="5166" y="141"/>
                    <a:pt x="5185" y="141"/>
                  </a:cubicBezTo>
                  <a:close/>
                  <a:moveTo>
                    <a:pt x="5241" y="0"/>
                  </a:moveTo>
                  <a:cubicBezTo>
                    <a:pt x="5232" y="0"/>
                    <a:pt x="5222" y="0"/>
                    <a:pt x="5212" y="1"/>
                  </a:cubicBezTo>
                  <a:cubicBezTo>
                    <a:pt x="4755" y="24"/>
                    <a:pt x="3122" y="2503"/>
                    <a:pt x="75" y="5728"/>
                  </a:cubicBezTo>
                  <a:cubicBezTo>
                    <a:pt x="1" y="5805"/>
                    <a:pt x="72" y="5907"/>
                    <a:pt x="152" y="5907"/>
                  </a:cubicBezTo>
                  <a:cubicBezTo>
                    <a:pt x="177" y="5907"/>
                    <a:pt x="204" y="5896"/>
                    <a:pt x="226" y="5872"/>
                  </a:cubicBezTo>
                  <a:cubicBezTo>
                    <a:pt x="3277" y="2651"/>
                    <a:pt x="5659" y="886"/>
                    <a:pt x="5659" y="424"/>
                  </a:cubicBezTo>
                  <a:cubicBezTo>
                    <a:pt x="5659" y="181"/>
                    <a:pt x="5480" y="0"/>
                    <a:pt x="5241"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6" name="Google Shape;21896;p65"/>
            <p:cNvSpPr/>
            <p:nvPr/>
          </p:nvSpPr>
          <p:spPr>
            <a:xfrm>
              <a:off x="5364852" y="3166440"/>
              <a:ext cx="12326" cy="10538"/>
            </a:xfrm>
            <a:custGeom>
              <a:avLst/>
              <a:gdLst/>
              <a:ahLst/>
              <a:cxnLst/>
              <a:rect l="l" t="t" r="r" b="b"/>
              <a:pathLst>
                <a:path w="386" h="330" extrusionOk="0">
                  <a:moveTo>
                    <a:pt x="81" y="0"/>
                  </a:moveTo>
                  <a:cubicBezTo>
                    <a:pt x="62" y="0"/>
                    <a:pt x="45" y="6"/>
                    <a:pt x="34" y="18"/>
                  </a:cubicBezTo>
                  <a:cubicBezTo>
                    <a:pt x="0" y="56"/>
                    <a:pt x="38" y="154"/>
                    <a:pt x="125" y="237"/>
                  </a:cubicBezTo>
                  <a:cubicBezTo>
                    <a:pt x="188" y="294"/>
                    <a:pt x="256" y="330"/>
                    <a:pt x="304" y="330"/>
                  </a:cubicBezTo>
                  <a:cubicBezTo>
                    <a:pt x="322" y="330"/>
                    <a:pt x="338" y="324"/>
                    <a:pt x="348" y="313"/>
                  </a:cubicBezTo>
                  <a:cubicBezTo>
                    <a:pt x="386" y="275"/>
                    <a:pt x="348" y="177"/>
                    <a:pt x="261" y="93"/>
                  </a:cubicBezTo>
                  <a:cubicBezTo>
                    <a:pt x="199" y="34"/>
                    <a:pt x="130" y="0"/>
                    <a:pt x="81"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7" name="Google Shape;21897;p65"/>
            <p:cNvSpPr/>
            <p:nvPr/>
          </p:nvSpPr>
          <p:spPr>
            <a:xfrm>
              <a:off x="5370025" y="3089387"/>
              <a:ext cx="80693" cy="82514"/>
            </a:xfrm>
            <a:custGeom>
              <a:avLst/>
              <a:gdLst/>
              <a:ahLst/>
              <a:cxnLst/>
              <a:rect l="l" t="t" r="r" b="b"/>
              <a:pathLst>
                <a:path w="2527" h="2584" extrusionOk="0">
                  <a:moveTo>
                    <a:pt x="2220" y="0"/>
                  </a:moveTo>
                  <a:cubicBezTo>
                    <a:pt x="1596" y="734"/>
                    <a:pt x="897" y="1550"/>
                    <a:pt x="69" y="2427"/>
                  </a:cubicBezTo>
                  <a:cubicBezTo>
                    <a:pt x="0" y="2501"/>
                    <a:pt x="45" y="2584"/>
                    <a:pt x="113" y="2584"/>
                  </a:cubicBezTo>
                  <a:cubicBezTo>
                    <a:pt x="138" y="2584"/>
                    <a:pt x="167" y="2572"/>
                    <a:pt x="194" y="2544"/>
                  </a:cubicBezTo>
                  <a:cubicBezTo>
                    <a:pt x="1029" y="1660"/>
                    <a:pt x="1823" y="911"/>
                    <a:pt x="2526" y="246"/>
                  </a:cubicBezTo>
                  <a:cubicBezTo>
                    <a:pt x="2443" y="227"/>
                    <a:pt x="2371" y="193"/>
                    <a:pt x="2314" y="140"/>
                  </a:cubicBezTo>
                  <a:cubicBezTo>
                    <a:pt x="2277" y="102"/>
                    <a:pt x="2243" y="53"/>
                    <a:pt x="2220"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8" name="Google Shape;21898;p65"/>
            <p:cNvSpPr/>
            <p:nvPr/>
          </p:nvSpPr>
          <p:spPr>
            <a:xfrm>
              <a:off x="5369099" y="3089387"/>
              <a:ext cx="81619" cy="83344"/>
            </a:xfrm>
            <a:custGeom>
              <a:avLst/>
              <a:gdLst/>
              <a:ahLst/>
              <a:cxnLst/>
              <a:rect l="l" t="t" r="r" b="b"/>
              <a:pathLst>
                <a:path w="2556" h="2610" extrusionOk="0">
                  <a:moveTo>
                    <a:pt x="2249" y="0"/>
                  </a:moveTo>
                  <a:cubicBezTo>
                    <a:pt x="1625" y="734"/>
                    <a:pt x="903" y="1554"/>
                    <a:pt x="75" y="2431"/>
                  </a:cubicBezTo>
                  <a:cubicBezTo>
                    <a:pt x="1" y="2508"/>
                    <a:pt x="72" y="2610"/>
                    <a:pt x="152" y="2610"/>
                  </a:cubicBezTo>
                  <a:cubicBezTo>
                    <a:pt x="177" y="2610"/>
                    <a:pt x="204" y="2599"/>
                    <a:pt x="226" y="2575"/>
                  </a:cubicBezTo>
                  <a:cubicBezTo>
                    <a:pt x="1066" y="1690"/>
                    <a:pt x="1852" y="911"/>
                    <a:pt x="2555" y="246"/>
                  </a:cubicBezTo>
                  <a:cubicBezTo>
                    <a:pt x="2544" y="242"/>
                    <a:pt x="2498" y="227"/>
                    <a:pt x="2487" y="223"/>
                  </a:cubicBezTo>
                  <a:cubicBezTo>
                    <a:pt x="2245" y="446"/>
                    <a:pt x="1909" y="783"/>
                    <a:pt x="1550" y="1153"/>
                  </a:cubicBezTo>
                  <a:cubicBezTo>
                    <a:pt x="928" y="1790"/>
                    <a:pt x="425" y="2290"/>
                    <a:pt x="347" y="2290"/>
                  </a:cubicBezTo>
                  <a:cubicBezTo>
                    <a:pt x="344" y="2290"/>
                    <a:pt x="342" y="2289"/>
                    <a:pt x="340" y="2287"/>
                  </a:cubicBezTo>
                  <a:cubicBezTo>
                    <a:pt x="298" y="2249"/>
                    <a:pt x="797" y="1716"/>
                    <a:pt x="1425" y="1013"/>
                  </a:cubicBezTo>
                  <a:cubicBezTo>
                    <a:pt x="1754" y="647"/>
                    <a:pt x="2075" y="306"/>
                    <a:pt x="2283" y="65"/>
                  </a:cubicBezTo>
                  <a:cubicBezTo>
                    <a:pt x="2279" y="49"/>
                    <a:pt x="2256" y="15"/>
                    <a:pt x="2249"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9" name="Google Shape;21899;p65"/>
            <p:cNvSpPr/>
            <p:nvPr/>
          </p:nvSpPr>
          <p:spPr>
            <a:xfrm>
              <a:off x="5367374" y="3168963"/>
              <a:ext cx="7281" cy="6131"/>
            </a:xfrm>
            <a:custGeom>
              <a:avLst/>
              <a:gdLst/>
              <a:ahLst/>
              <a:cxnLst/>
              <a:rect l="l" t="t" r="r" b="b"/>
              <a:pathLst>
                <a:path w="228" h="192" extrusionOk="0">
                  <a:moveTo>
                    <a:pt x="39" y="0"/>
                  </a:moveTo>
                  <a:cubicBezTo>
                    <a:pt x="31" y="0"/>
                    <a:pt x="24" y="2"/>
                    <a:pt x="20" y="7"/>
                  </a:cubicBezTo>
                  <a:cubicBezTo>
                    <a:pt x="1" y="26"/>
                    <a:pt x="27" y="83"/>
                    <a:pt x="80" y="132"/>
                  </a:cubicBezTo>
                  <a:cubicBezTo>
                    <a:pt x="118" y="169"/>
                    <a:pt x="162" y="191"/>
                    <a:pt x="189" y="191"/>
                  </a:cubicBezTo>
                  <a:cubicBezTo>
                    <a:pt x="197" y="191"/>
                    <a:pt x="204" y="189"/>
                    <a:pt x="209" y="185"/>
                  </a:cubicBezTo>
                  <a:cubicBezTo>
                    <a:pt x="228" y="162"/>
                    <a:pt x="201" y="109"/>
                    <a:pt x="148" y="60"/>
                  </a:cubicBezTo>
                  <a:cubicBezTo>
                    <a:pt x="108" y="22"/>
                    <a:pt x="65" y="0"/>
                    <a:pt x="39"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0" name="Google Shape;21900;p65"/>
            <p:cNvSpPr/>
            <p:nvPr/>
          </p:nvSpPr>
          <p:spPr>
            <a:xfrm>
              <a:off x="5400584" y="3092772"/>
              <a:ext cx="45759" cy="45663"/>
            </a:xfrm>
            <a:custGeom>
              <a:avLst/>
              <a:gdLst/>
              <a:ahLst/>
              <a:cxnLst/>
              <a:rect l="l" t="t" r="r" b="b"/>
              <a:pathLst>
                <a:path w="1433" h="1430" extrusionOk="0">
                  <a:moveTo>
                    <a:pt x="1316" y="0"/>
                  </a:moveTo>
                  <a:cubicBezTo>
                    <a:pt x="1316" y="0"/>
                    <a:pt x="0" y="1410"/>
                    <a:pt x="46" y="1429"/>
                  </a:cubicBezTo>
                  <a:cubicBezTo>
                    <a:pt x="46" y="1429"/>
                    <a:pt x="46" y="1429"/>
                    <a:pt x="47" y="1429"/>
                  </a:cubicBezTo>
                  <a:cubicBezTo>
                    <a:pt x="109" y="1429"/>
                    <a:pt x="1433" y="83"/>
                    <a:pt x="1433" y="83"/>
                  </a:cubicBezTo>
                  <a:lnTo>
                    <a:pt x="1316" y="0"/>
                  </a:ln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1" name="Google Shape;21901;p65"/>
            <p:cNvSpPr/>
            <p:nvPr/>
          </p:nvSpPr>
          <p:spPr>
            <a:xfrm>
              <a:off x="5442575" y="2992440"/>
              <a:ext cx="107581" cy="103238"/>
            </a:xfrm>
            <a:custGeom>
              <a:avLst/>
              <a:gdLst/>
              <a:ahLst/>
              <a:cxnLst/>
              <a:rect l="l" t="t" r="r" b="b"/>
              <a:pathLst>
                <a:path w="3369" h="3233" extrusionOk="0">
                  <a:moveTo>
                    <a:pt x="3178" y="0"/>
                  </a:moveTo>
                  <a:cubicBezTo>
                    <a:pt x="2825" y="0"/>
                    <a:pt x="1" y="3142"/>
                    <a:pt x="1" y="3142"/>
                  </a:cubicBezTo>
                  <a:lnTo>
                    <a:pt x="122" y="3233"/>
                  </a:lnTo>
                  <a:cubicBezTo>
                    <a:pt x="1271" y="2023"/>
                    <a:pt x="3369" y="228"/>
                    <a:pt x="3206" y="12"/>
                  </a:cubicBezTo>
                  <a:cubicBezTo>
                    <a:pt x="3200" y="4"/>
                    <a:pt x="3191" y="0"/>
                    <a:pt x="317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2" name="Google Shape;21902;p65"/>
            <p:cNvSpPr/>
            <p:nvPr/>
          </p:nvSpPr>
          <p:spPr>
            <a:xfrm>
              <a:off x="5438967" y="2989790"/>
              <a:ext cx="104675" cy="106623"/>
            </a:xfrm>
            <a:custGeom>
              <a:avLst/>
              <a:gdLst/>
              <a:ahLst/>
              <a:cxnLst/>
              <a:rect l="l" t="t" r="r" b="b"/>
              <a:pathLst>
                <a:path w="3278" h="3339" extrusionOk="0">
                  <a:moveTo>
                    <a:pt x="3142" y="1"/>
                  </a:moveTo>
                  <a:cubicBezTo>
                    <a:pt x="3006" y="1"/>
                    <a:pt x="227" y="3059"/>
                    <a:pt x="0" y="3338"/>
                  </a:cubicBezTo>
                  <a:cubicBezTo>
                    <a:pt x="0" y="3338"/>
                    <a:pt x="3206" y="186"/>
                    <a:pt x="3232" y="125"/>
                  </a:cubicBezTo>
                  <a:cubicBezTo>
                    <a:pt x="3255" y="69"/>
                    <a:pt x="3278" y="1"/>
                    <a:pt x="3142" y="1"/>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3" name="Google Shape;21903;p65"/>
            <p:cNvSpPr/>
            <p:nvPr/>
          </p:nvSpPr>
          <p:spPr>
            <a:xfrm>
              <a:off x="5480958" y="3006938"/>
              <a:ext cx="40011" cy="42534"/>
            </a:xfrm>
            <a:custGeom>
              <a:avLst/>
              <a:gdLst/>
              <a:ahLst/>
              <a:cxnLst/>
              <a:rect l="l" t="t" r="r" b="b"/>
              <a:pathLst>
                <a:path w="1253" h="1332" extrusionOk="0">
                  <a:moveTo>
                    <a:pt x="1244" y="0"/>
                  </a:moveTo>
                  <a:cubicBezTo>
                    <a:pt x="1230" y="0"/>
                    <a:pt x="949" y="292"/>
                    <a:pt x="613" y="654"/>
                  </a:cubicBezTo>
                  <a:cubicBezTo>
                    <a:pt x="273" y="1021"/>
                    <a:pt x="1" y="1323"/>
                    <a:pt x="8" y="1331"/>
                  </a:cubicBezTo>
                  <a:cubicBezTo>
                    <a:pt x="9" y="1331"/>
                    <a:pt x="9" y="1331"/>
                    <a:pt x="9" y="1331"/>
                  </a:cubicBezTo>
                  <a:cubicBezTo>
                    <a:pt x="27" y="1331"/>
                    <a:pt x="304" y="1043"/>
                    <a:pt x="640" y="681"/>
                  </a:cubicBezTo>
                  <a:cubicBezTo>
                    <a:pt x="984" y="314"/>
                    <a:pt x="1252" y="8"/>
                    <a:pt x="1245" y="0"/>
                  </a:cubicBezTo>
                  <a:cubicBezTo>
                    <a:pt x="1244" y="0"/>
                    <a:pt x="1244" y="0"/>
                    <a:pt x="1244"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4" name="Google Shape;21904;p65"/>
            <p:cNvSpPr/>
            <p:nvPr/>
          </p:nvSpPr>
          <p:spPr>
            <a:xfrm>
              <a:off x="5408918" y="3102767"/>
              <a:ext cx="25003" cy="26249"/>
            </a:xfrm>
            <a:custGeom>
              <a:avLst/>
              <a:gdLst/>
              <a:ahLst/>
              <a:cxnLst/>
              <a:rect l="l" t="t" r="r" b="b"/>
              <a:pathLst>
                <a:path w="783" h="822" extrusionOk="0">
                  <a:moveTo>
                    <a:pt x="763" y="1"/>
                  </a:moveTo>
                  <a:cubicBezTo>
                    <a:pt x="738" y="1"/>
                    <a:pt x="294" y="463"/>
                    <a:pt x="234" y="534"/>
                  </a:cubicBezTo>
                  <a:lnTo>
                    <a:pt x="0" y="821"/>
                  </a:lnTo>
                  <a:cubicBezTo>
                    <a:pt x="0" y="821"/>
                    <a:pt x="783" y="5"/>
                    <a:pt x="764" y="1"/>
                  </a:cubicBezTo>
                  <a:cubicBezTo>
                    <a:pt x="764" y="1"/>
                    <a:pt x="763" y="1"/>
                    <a:pt x="763" y="1"/>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5" name="Google Shape;21905;p65"/>
            <p:cNvSpPr/>
            <p:nvPr/>
          </p:nvSpPr>
          <p:spPr>
            <a:xfrm>
              <a:off x="5534701" y="2985192"/>
              <a:ext cx="7983" cy="2395"/>
            </a:xfrm>
            <a:custGeom>
              <a:avLst/>
              <a:gdLst/>
              <a:ahLst/>
              <a:cxnLst/>
              <a:rect l="l" t="t" r="r" b="b"/>
              <a:pathLst>
                <a:path w="250" h="75" extrusionOk="0">
                  <a:moveTo>
                    <a:pt x="77" y="0"/>
                  </a:moveTo>
                  <a:cubicBezTo>
                    <a:pt x="34" y="0"/>
                    <a:pt x="4" y="11"/>
                    <a:pt x="4" y="27"/>
                  </a:cubicBezTo>
                  <a:cubicBezTo>
                    <a:pt x="0" y="50"/>
                    <a:pt x="61" y="54"/>
                    <a:pt x="129" y="61"/>
                  </a:cubicBezTo>
                  <a:cubicBezTo>
                    <a:pt x="166" y="68"/>
                    <a:pt x="198" y="75"/>
                    <a:pt x="219" y="75"/>
                  </a:cubicBezTo>
                  <a:cubicBezTo>
                    <a:pt x="234" y="75"/>
                    <a:pt x="244" y="71"/>
                    <a:pt x="246" y="61"/>
                  </a:cubicBezTo>
                  <a:cubicBezTo>
                    <a:pt x="250" y="39"/>
                    <a:pt x="197" y="12"/>
                    <a:pt x="129" y="5"/>
                  </a:cubicBezTo>
                  <a:cubicBezTo>
                    <a:pt x="110" y="2"/>
                    <a:pt x="93" y="0"/>
                    <a:pt x="77"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6" name="Google Shape;21906;p65"/>
            <p:cNvSpPr/>
            <p:nvPr/>
          </p:nvSpPr>
          <p:spPr>
            <a:xfrm>
              <a:off x="5525376" y="2993079"/>
              <a:ext cx="9580" cy="8494"/>
            </a:xfrm>
            <a:custGeom>
              <a:avLst/>
              <a:gdLst/>
              <a:ahLst/>
              <a:cxnLst/>
              <a:rect l="l" t="t" r="r" b="b"/>
              <a:pathLst>
                <a:path w="300" h="266" extrusionOk="0">
                  <a:moveTo>
                    <a:pt x="282" y="1"/>
                  </a:moveTo>
                  <a:cubicBezTo>
                    <a:pt x="260" y="1"/>
                    <a:pt x="200" y="46"/>
                    <a:pt x="133" y="109"/>
                  </a:cubicBezTo>
                  <a:cubicBezTo>
                    <a:pt x="54" y="181"/>
                    <a:pt x="1" y="249"/>
                    <a:pt x="12" y="264"/>
                  </a:cubicBezTo>
                  <a:cubicBezTo>
                    <a:pt x="13" y="265"/>
                    <a:pt x="14" y="265"/>
                    <a:pt x="16" y="265"/>
                  </a:cubicBezTo>
                  <a:cubicBezTo>
                    <a:pt x="38" y="265"/>
                    <a:pt x="131" y="199"/>
                    <a:pt x="201" y="132"/>
                  </a:cubicBezTo>
                  <a:cubicBezTo>
                    <a:pt x="277" y="60"/>
                    <a:pt x="300" y="15"/>
                    <a:pt x="288" y="3"/>
                  </a:cubicBezTo>
                  <a:cubicBezTo>
                    <a:pt x="287" y="2"/>
                    <a:pt x="285" y="1"/>
                    <a:pt x="282"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7" name="Google Shape;21907;p65"/>
            <p:cNvSpPr/>
            <p:nvPr/>
          </p:nvSpPr>
          <p:spPr>
            <a:xfrm>
              <a:off x="5355272" y="2972802"/>
              <a:ext cx="59810" cy="54381"/>
            </a:xfrm>
            <a:custGeom>
              <a:avLst/>
              <a:gdLst/>
              <a:ahLst/>
              <a:cxnLst/>
              <a:rect l="l" t="t" r="r" b="b"/>
              <a:pathLst>
                <a:path w="1873" h="1703" extrusionOk="0">
                  <a:moveTo>
                    <a:pt x="390" y="1"/>
                  </a:moveTo>
                  <a:cubicBezTo>
                    <a:pt x="213" y="1"/>
                    <a:pt x="0" y="229"/>
                    <a:pt x="43" y="340"/>
                  </a:cubicBezTo>
                  <a:cubicBezTo>
                    <a:pt x="48" y="355"/>
                    <a:pt x="59" y="360"/>
                    <a:pt x="76" y="360"/>
                  </a:cubicBezTo>
                  <a:cubicBezTo>
                    <a:pt x="138" y="360"/>
                    <a:pt x="271" y="282"/>
                    <a:pt x="411" y="282"/>
                  </a:cubicBezTo>
                  <a:cubicBezTo>
                    <a:pt x="418" y="282"/>
                    <a:pt x="425" y="283"/>
                    <a:pt x="433" y="283"/>
                  </a:cubicBezTo>
                  <a:cubicBezTo>
                    <a:pt x="692" y="301"/>
                    <a:pt x="1861" y="1702"/>
                    <a:pt x="1872" y="1702"/>
                  </a:cubicBezTo>
                  <a:cubicBezTo>
                    <a:pt x="1873" y="1702"/>
                    <a:pt x="1872" y="1701"/>
                    <a:pt x="1869" y="1697"/>
                  </a:cubicBezTo>
                  <a:cubicBezTo>
                    <a:pt x="762" y="98"/>
                    <a:pt x="720" y="56"/>
                    <a:pt x="421" y="3"/>
                  </a:cubicBezTo>
                  <a:cubicBezTo>
                    <a:pt x="411" y="2"/>
                    <a:pt x="401" y="1"/>
                    <a:pt x="390" y="1"/>
                  </a:cubicBez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08" name="Google Shape;21908;p65"/>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Analytics Team</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36"/>
        <p:cNvGrpSpPr/>
        <p:nvPr/>
      </p:nvGrpSpPr>
      <p:grpSpPr>
        <a:xfrm>
          <a:off x="0" y="0"/>
          <a:ext cx="0" cy="0"/>
          <a:chOff x="0" y="0"/>
          <a:chExt cx="0" cy="0"/>
        </a:xfrm>
      </p:grpSpPr>
      <p:sp>
        <p:nvSpPr>
          <p:cNvPr id="19740" name="Google Shape;19740;p49"/>
          <p:cNvSpPr/>
          <p:nvPr/>
        </p:nvSpPr>
        <p:spPr>
          <a:xfrm rot="-9324168" flipH="1">
            <a:off x="629681" y="288009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3" name="Google Shape;19743;p49"/>
          <p:cNvSpPr/>
          <p:nvPr/>
        </p:nvSpPr>
        <p:spPr>
          <a:xfrm rot="-9324168" flipH="1">
            <a:off x="7696416" y="195220"/>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4" name="Google Shape;19744;p49"/>
          <p:cNvSpPr/>
          <p:nvPr/>
        </p:nvSpPr>
        <p:spPr>
          <a:xfrm rot="-3275189" flipH="1">
            <a:off x="8428677" y="4379765"/>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5" name="Google Shape;19745;p49"/>
          <p:cNvSpPr/>
          <p:nvPr/>
        </p:nvSpPr>
        <p:spPr>
          <a:xfrm rot="-8103993" flipH="1">
            <a:off x="2159890" y="4175154"/>
            <a:ext cx="149274" cy="141938"/>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46" name="Google Shape;19746;p49"/>
          <p:cNvGrpSpPr/>
          <p:nvPr/>
        </p:nvGrpSpPr>
        <p:grpSpPr>
          <a:xfrm>
            <a:off x="467309" y="4019306"/>
            <a:ext cx="7717594" cy="790494"/>
            <a:chOff x="1499663" y="1685001"/>
            <a:chExt cx="6144581" cy="629374"/>
          </a:xfrm>
        </p:grpSpPr>
        <p:sp>
          <p:nvSpPr>
            <p:cNvPr id="19747" name="Google Shape;19747;p49"/>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8" name="Google Shape;19748;p49"/>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9" name="Google Shape;19749;p49"/>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0" name="Google Shape;19750;p49"/>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1" name="Google Shape;19751;p49"/>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2" name="Google Shape;19752;p49"/>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3" name="Google Shape;19753;p49"/>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4" name="Google Shape;19754;p49"/>
          <p:cNvGrpSpPr/>
          <p:nvPr/>
        </p:nvGrpSpPr>
        <p:grpSpPr>
          <a:xfrm>
            <a:off x="243237" y="1106875"/>
            <a:ext cx="1696023" cy="3113500"/>
            <a:chOff x="4633000" y="1145425"/>
            <a:chExt cx="1696023" cy="3113500"/>
          </a:xfrm>
        </p:grpSpPr>
        <p:sp>
          <p:nvSpPr>
            <p:cNvPr id="19755" name="Google Shape;19755;p49"/>
            <p:cNvSpPr/>
            <p:nvPr/>
          </p:nvSpPr>
          <p:spPr>
            <a:xfrm>
              <a:off x="4912391" y="2245185"/>
              <a:ext cx="116189" cy="59648"/>
            </a:xfrm>
            <a:custGeom>
              <a:avLst/>
              <a:gdLst/>
              <a:ahLst/>
              <a:cxnLst/>
              <a:rect l="l" t="t" r="r" b="b"/>
              <a:pathLst>
                <a:path w="561" h="288" extrusionOk="0">
                  <a:moveTo>
                    <a:pt x="113" y="1"/>
                  </a:moveTo>
                  <a:cubicBezTo>
                    <a:pt x="56" y="1"/>
                    <a:pt x="18" y="16"/>
                    <a:pt x="12" y="46"/>
                  </a:cubicBezTo>
                  <a:cubicBezTo>
                    <a:pt x="1" y="106"/>
                    <a:pt x="114" y="197"/>
                    <a:pt x="262" y="250"/>
                  </a:cubicBezTo>
                  <a:cubicBezTo>
                    <a:pt x="331" y="275"/>
                    <a:pt x="397" y="287"/>
                    <a:pt x="448" y="287"/>
                  </a:cubicBezTo>
                  <a:cubicBezTo>
                    <a:pt x="505" y="287"/>
                    <a:pt x="543" y="272"/>
                    <a:pt x="549" y="242"/>
                  </a:cubicBezTo>
                  <a:cubicBezTo>
                    <a:pt x="560" y="182"/>
                    <a:pt x="447" y="91"/>
                    <a:pt x="299" y="38"/>
                  </a:cubicBezTo>
                  <a:cubicBezTo>
                    <a:pt x="229" y="13"/>
                    <a:pt x="164" y="1"/>
                    <a:pt x="113" y="1"/>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6" name="Google Shape;19756;p49"/>
            <p:cNvSpPr/>
            <p:nvPr/>
          </p:nvSpPr>
          <p:spPr>
            <a:xfrm>
              <a:off x="6186324" y="1780220"/>
              <a:ext cx="75595" cy="93199"/>
            </a:xfrm>
            <a:custGeom>
              <a:avLst/>
              <a:gdLst/>
              <a:ahLst/>
              <a:cxnLst/>
              <a:rect l="l" t="t" r="r" b="b"/>
              <a:pathLst>
                <a:path w="365" h="450" extrusionOk="0">
                  <a:moveTo>
                    <a:pt x="174" y="1"/>
                  </a:moveTo>
                  <a:cubicBezTo>
                    <a:pt x="160" y="1"/>
                    <a:pt x="140" y="8"/>
                    <a:pt x="113" y="27"/>
                  </a:cubicBezTo>
                  <a:cubicBezTo>
                    <a:pt x="53" y="64"/>
                    <a:pt x="0" y="174"/>
                    <a:pt x="23" y="231"/>
                  </a:cubicBezTo>
                  <a:cubicBezTo>
                    <a:pt x="38" y="268"/>
                    <a:pt x="15" y="367"/>
                    <a:pt x="95" y="408"/>
                  </a:cubicBezTo>
                  <a:cubicBezTo>
                    <a:pt x="140" y="431"/>
                    <a:pt x="178" y="450"/>
                    <a:pt x="178" y="450"/>
                  </a:cubicBezTo>
                  <a:cubicBezTo>
                    <a:pt x="178" y="450"/>
                    <a:pt x="295" y="291"/>
                    <a:pt x="344" y="212"/>
                  </a:cubicBezTo>
                  <a:cubicBezTo>
                    <a:pt x="364" y="178"/>
                    <a:pt x="334" y="130"/>
                    <a:pt x="300" y="130"/>
                  </a:cubicBezTo>
                  <a:cubicBezTo>
                    <a:pt x="296" y="130"/>
                    <a:pt x="292" y="131"/>
                    <a:pt x="287" y="132"/>
                  </a:cubicBezTo>
                  <a:cubicBezTo>
                    <a:pt x="287" y="132"/>
                    <a:pt x="269" y="54"/>
                    <a:pt x="228" y="54"/>
                  </a:cubicBezTo>
                  <a:cubicBezTo>
                    <a:pt x="224" y="54"/>
                    <a:pt x="220" y="55"/>
                    <a:pt x="216" y="57"/>
                  </a:cubicBezTo>
                  <a:cubicBezTo>
                    <a:pt x="216" y="57"/>
                    <a:pt x="216" y="1"/>
                    <a:pt x="174"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7" name="Google Shape;19757;p49"/>
            <p:cNvSpPr/>
            <p:nvPr/>
          </p:nvSpPr>
          <p:spPr>
            <a:xfrm>
              <a:off x="6212006" y="1780220"/>
              <a:ext cx="49914" cy="45564"/>
            </a:xfrm>
            <a:custGeom>
              <a:avLst/>
              <a:gdLst/>
              <a:ahLst/>
              <a:cxnLst/>
              <a:rect l="l" t="t" r="r" b="b"/>
              <a:pathLst>
                <a:path w="241" h="220" extrusionOk="0">
                  <a:moveTo>
                    <a:pt x="50" y="1"/>
                  </a:moveTo>
                  <a:cubicBezTo>
                    <a:pt x="38" y="1"/>
                    <a:pt x="22" y="6"/>
                    <a:pt x="1" y="19"/>
                  </a:cubicBezTo>
                  <a:cubicBezTo>
                    <a:pt x="58" y="19"/>
                    <a:pt x="54" y="95"/>
                    <a:pt x="54" y="95"/>
                  </a:cubicBezTo>
                  <a:cubicBezTo>
                    <a:pt x="60" y="92"/>
                    <a:pt x="66" y="91"/>
                    <a:pt x="72" y="91"/>
                  </a:cubicBezTo>
                  <a:cubicBezTo>
                    <a:pt x="127" y="91"/>
                    <a:pt x="148" y="193"/>
                    <a:pt x="148" y="193"/>
                  </a:cubicBezTo>
                  <a:cubicBezTo>
                    <a:pt x="154" y="190"/>
                    <a:pt x="160" y="189"/>
                    <a:pt x="166" y="189"/>
                  </a:cubicBezTo>
                  <a:cubicBezTo>
                    <a:pt x="185" y="189"/>
                    <a:pt x="202" y="202"/>
                    <a:pt x="216" y="219"/>
                  </a:cubicBezTo>
                  <a:cubicBezTo>
                    <a:pt x="216" y="216"/>
                    <a:pt x="216" y="216"/>
                    <a:pt x="220" y="212"/>
                  </a:cubicBezTo>
                  <a:cubicBezTo>
                    <a:pt x="240" y="178"/>
                    <a:pt x="210" y="130"/>
                    <a:pt x="176" y="130"/>
                  </a:cubicBezTo>
                  <a:cubicBezTo>
                    <a:pt x="172" y="130"/>
                    <a:pt x="168" y="131"/>
                    <a:pt x="163" y="132"/>
                  </a:cubicBezTo>
                  <a:cubicBezTo>
                    <a:pt x="163" y="132"/>
                    <a:pt x="145" y="54"/>
                    <a:pt x="104" y="54"/>
                  </a:cubicBezTo>
                  <a:cubicBezTo>
                    <a:pt x="100" y="54"/>
                    <a:pt x="96" y="55"/>
                    <a:pt x="92" y="57"/>
                  </a:cubicBezTo>
                  <a:cubicBezTo>
                    <a:pt x="92" y="57"/>
                    <a:pt x="92" y="1"/>
                    <a:pt x="50"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8" name="Google Shape;19758;p49"/>
            <p:cNvSpPr/>
            <p:nvPr/>
          </p:nvSpPr>
          <p:spPr>
            <a:xfrm>
              <a:off x="5271727" y="1666516"/>
              <a:ext cx="1046320" cy="168795"/>
            </a:xfrm>
            <a:custGeom>
              <a:avLst/>
              <a:gdLst/>
              <a:ahLst/>
              <a:cxnLst/>
              <a:rect l="l" t="t" r="r" b="b"/>
              <a:pathLst>
                <a:path w="5052" h="815" extrusionOk="0">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9" name="Google Shape;19759;p49"/>
            <p:cNvSpPr/>
            <p:nvPr/>
          </p:nvSpPr>
          <p:spPr>
            <a:xfrm>
              <a:off x="5271727" y="1666516"/>
              <a:ext cx="1046320" cy="168795"/>
            </a:xfrm>
            <a:custGeom>
              <a:avLst/>
              <a:gdLst/>
              <a:ahLst/>
              <a:cxnLst/>
              <a:rect l="l" t="t" r="r" b="b"/>
              <a:pathLst>
                <a:path w="5052" h="815" extrusionOk="0">
                  <a:moveTo>
                    <a:pt x="330" y="16"/>
                  </a:moveTo>
                  <a:cubicBezTo>
                    <a:pt x="777" y="16"/>
                    <a:pt x="2477" y="394"/>
                    <a:pt x="4771" y="700"/>
                  </a:cubicBezTo>
                  <a:cubicBezTo>
                    <a:pt x="4850" y="707"/>
                    <a:pt x="4848" y="773"/>
                    <a:pt x="4776" y="773"/>
                  </a:cubicBezTo>
                  <a:cubicBezTo>
                    <a:pt x="4772" y="773"/>
                    <a:pt x="4768" y="772"/>
                    <a:pt x="4764" y="772"/>
                  </a:cubicBezTo>
                  <a:cubicBezTo>
                    <a:pt x="2152" y="489"/>
                    <a:pt x="394" y="530"/>
                    <a:pt x="209" y="402"/>
                  </a:cubicBezTo>
                  <a:cubicBezTo>
                    <a:pt x="107" y="330"/>
                    <a:pt x="122" y="73"/>
                    <a:pt x="235" y="27"/>
                  </a:cubicBezTo>
                  <a:cubicBezTo>
                    <a:pt x="254" y="20"/>
                    <a:pt x="286" y="16"/>
                    <a:pt x="330" y="16"/>
                  </a:cubicBezTo>
                  <a:close/>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0" name="Google Shape;19760;p49"/>
            <p:cNvSpPr/>
            <p:nvPr/>
          </p:nvSpPr>
          <p:spPr>
            <a:xfrm>
              <a:off x="6299821" y="1797411"/>
              <a:ext cx="29203" cy="55713"/>
            </a:xfrm>
            <a:custGeom>
              <a:avLst/>
              <a:gdLst/>
              <a:ahLst/>
              <a:cxnLst/>
              <a:rect l="l" t="t" r="r" b="b"/>
              <a:pathLst>
                <a:path w="141" h="269" extrusionOk="0">
                  <a:moveTo>
                    <a:pt x="80" y="0"/>
                  </a:moveTo>
                  <a:cubicBezTo>
                    <a:pt x="47" y="0"/>
                    <a:pt x="15" y="56"/>
                    <a:pt x="8" y="129"/>
                  </a:cubicBezTo>
                  <a:cubicBezTo>
                    <a:pt x="0" y="201"/>
                    <a:pt x="19" y="265"/>
                    <a:pt x="53" y="269"/>
                  </a:cubicBezTo>
                  <a:cubicBezTo>
                    <a:pt x="54" y="269"/>
                    <a:pt x="55" y="269"/>
                    <a:pt x="57" y="269"/>
                  </a:cubicBezTo>
                  <a:cubicBezTo>
                    <a:pt x="93" y="269"/>
                    <a:pt x="125" y="213"/>
                    <a:pt x="132" y="140"/>
                  </a:cubicBezTo>
                  <a:cubicBezTo>
                    <a:pt x="140" y="68"/>
                    <a:pt x="117" y="4"/>
                    <a:pt x="83" y="0"/>
                  </a:cubicBezTo>
                  <a:cubicBezTo>
                    <a:pt x="82" y="0"/>
                    <a:pt x="81" y="0"/>
                    <a:pt x="8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1" name="Google Shape;19761;p49"/>
            <p:cNvSpPr/>
            <p:nvPr/>
          </p:nvSpPr>
          <p:spPr>
            <a:xfrm>
              <a:off x="5871517" y="1750396"/>
              <a:ext cx="444251" cy="83258"/>
            </a:xfrm>
            <a:custGeom>
              <a:avLst/>
              <a:gdLst/>
              <a:ahLst/>
              <a:cxnLst/>
              <a:rect l="l" t="t" r="r" b="b"/>
              <a:pathLst>
                <a:path w="2145" h="402" extrusionOk="0">
                  <a:moveTo>
                    <a:pt x="8" y="0"/>
                  </a:moveTo>
                  <a:cubicBezTo>
                    <a:pt x="31" y="46"/>
                    <a:pt x="42" y="95"/>
                    <a:pt x="34" y="144"/>
                  </a:cubicBezTo>
                  <a:cubicBezTo>
                    <a:pt x="31" y="178"/>
                    <a:pt x="19" y="212"/>
                    <a:pt x="0" y="242"/>
                  </a:cubicBezTo>
                  <a:cubicBezTo>
                    <a:pt x="609" y="276"/>
                    <a:pt x="1289" y="318"/>
                    <a:pt x="2046" y="401"/>
                  </a:cubicBezTo>
                  <a:cubicBezTo>
                    <a:pt x="2049" y="401"/>
                    <a:pt x="2052" y="401"/>
                    <a:pt x="2055" y="401"/>
                  </a:cubicBezTo>
                  <a:cubicBezTo>
                    <a:pt x="2137" y="401"/>
                    <a:pt x="2145" y="303"/>
                    <a:pt x="2061" y="295"/>
                  </a:cubicBezTo>
                  <a:cubicBezTo>
                    <a:pt x="1293" y="212"/>
                    <a:pt x="613" y="95"/>
                    <a:pt x="8"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2" name="Google Shape;19762;p49"/>
            <p:cNvSpPr/>
            <p:nvPr/>
          </p:nvSpPr>
          <p:spPr>
            <a:xfrm>
              <a:off x="5871517" y="1750396"/>
              <a:ext cx="446529" cy="84915"/>
            </a:xfrm>
            <a:custGeom>
              <a:avLst/>
              <a:gdLst/>
              <a:ahLst/>
              <a:cxnLst/>
              <a:rect l="l" t="t" r="r" b="b"/>
              <a:pathLst>
                <a:path w="2156" h="410" extrusionOk="0">
                  <a:moveTo>
                    <a:pt x="8" y="0"/>
                  </a:moveTo>
                  <a:cubicBezTo>
                    <a:pt x="12" y="4"/>
                    <a:pt x="19" y="34"/>
                    <a:pt x="23" y="42"/>
                  </a:cubicBezTo>
                  <a:cubicBezTo>
                    <a:pt x="227" y="80"/>
                    <a:pt x="526" y="118"/>
                    <a:pt x="851" y="159"/>
                  </a:cubicBezTo>
                  <a:cubicBezTo>
                    <a:pt x="1429" y="227"/>
                    <a:pt x="1887" y="295"/>
                    <a:pt x="1883" y="329"/>
                  </a:cubicBezTo>
                  <a:cubicBezTo>
                    <a:pt x="1882" y="339"/>
                    <a:pt x="1853" y="343"/>
                    <a:pt x="1800" y="343"/>
                  </a:cubicBezTo>
                  <a:cubicBezTo>
                    <a:pt x="1642" y="343"/>
                    <a:pt x="1273" y="307"/>
                    <a:pt x="828" y="273"/>
                  </a:cubicBezTo>
                  <a:cubicBezTo>
                    <a:pt x="515" y="246"/>
                    <a:pt x="223" y="216"/>
                    <a:pt x="19" y="201"/>
                  </a:cubicBezTo>
                  <a:cubicBezTo>
                    <a:pt x="16" y="208"/>
                    <a:pt x="4" y="235"/>
                    <a:pt x="0" y="242"/>
                  </a:cubicBezTo>
                  <a:cubicBezTo>
                    <a:pt x="609" y="276"/>
                    <a:pt x="1301" y="329"/>
                    <a:pt x="2057" y="409"/>
                  </a:cubicBezTo>
                  <a:cubicBezTo>
                    <a:pt x="2061" y="409"/>
                    <a:pt x="2064" y="409"/>
                    <a:pt x="2068" y="409"/>
                  </a:cubicBezTo>
                  <a:cubicBezTo>
                    <a:pt x="2148" y="409"/>
                    <a:pt x="2155" y="287"/>
                    <a:pt x="2072" y="280"/>
                  </a:cubicBezTo>
                  <a:cubicBezTo>
                    <a:pt x="1305" y="197"/>
                    <a:pt x="613" y="95"/>
                    <a:pt x="8"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3" name="Google Shape;19763;p49"/>
            <p:cNvSpPr/>
            <p:nvPr/>
          </p:nvSpPr>
          <p:spPr>
            <a:xfrm>
              <a:off x="6307484" y="1808180"/>
              <a:ext cx="15119" cy="33138"/>
            </a:xfrm>
            <a:custGeom>
              <a:avLst/>
              <a:gdLst/>
              <a:ahLst/>
              <a:cxnLst/>
              <a:rect l="l" t="t" r="r" b="b"/>
              <a:pathLst>
                <a:path w="73" h="160" extrusionOk="0">
                  <a:moveTo>
                    <a:pt x="43" y="1"/>
                  </a:moveTo>
                  <a:cubicBezTo>
                    <a:pt x="26" y="1"/>
                    <a:pt x="12" y="34"/>
                    <a:pt x="5" y="77"/>
                  </a:cubicBezTo>
                  <a:cubicBezTo>
                    <a:pt x="1" y="118"/>
                    <a:pt x="12" y="156"/>
                    <a:pt x="27" y="160"/>
                  </a:cubicBezTo>
                  <a:cubicBezTo>
                    <a:pt x="46" y="160"/>
                    <a:pt x="65" y="126"/>
                    <a:pt x="69" y="84"/>
                  </a:cubicBezTo>
                  <a:cubicBezTo>
                    <a:pt x="73" y="39"/>
                    <a:pt x="65" y="1"/>
                    <a:pt x="46" y="1"/>
                  </a:cubicBezTo>
                  <a:cubicBezTo>
                    <a:pt x="45" y="1"/>
                    <a:pt x="44" y="1"/>
                    <a:pt x="43"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4" name="Google Shape;19764;p49"/>
            <p:cNvSpPr/>
            <p:nvPr/>
          </p:nvSpPr>
          <p:spPr>
            <a:xfrm>
              <a:off x="5878559" y="1768415"/>
              <a:ext cx="250189" cy="39351"/>
            </a:xfrm>
            <a:custGeom>
              <a:avLst/>
              <a:gdLst/>
              <a:ahLst/>
              <a:cxnLst/>
              <a:rect l="l" t="t" r="r" b="b"/>
              <a:pathLst>
                <a:path w="1208" h="190" extrusionOk="0">
                  <a:moveTo>
                    <a:pt x="0" y="0"/>
                  </a:moveTo>
                  <a:lnTo>
                    <a:pt x="0" y="91"/>
                  </a:lnTo>
                  <a:cubicBezTo>
                    <a:pt x="0" y="91"/>
                    <a:pt x="986" y="189"/>
                    <a:pt x="1175" y="189"/>
                  </a:cubicBezTo>
                  <a:cubicBezTo>
                    <a:pt x="1196" y="189"/>
                    <a:pt x="1207" y="188"/>
                    <a:pt x="1206" y="186"/>
                  </a:cubicBezTo>
                  <a:cubicBezTo>
                    <a:pt x="1199" y="155"/>
                    <a:pt x="0" y="0"/>
                    <a:pt x="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5" name="Google Shape;19765;p49"/>
            <p:cNvSpPr/>
            <p:nvPr/>
          </p:nvSpPr>
          <p:spPr>
            <a:xfrm>
              <a:off x="5287467" y="1692612"/>
              <a:ext cx="591299" cy="94856"/>
            </a:xfrm>
            <a:custGeom>
              <a:avLst/>
              <a:gdLst/>
              <a:ahLst/>
              <a:cxnLst/>
              <a:rect l="l" t="t" r="r" b="b"/>
              <a:pathLst>
                <a:path w="2855" h="458" extrusionOk="0">
                  <a:moveTo>
                    <a:pt x="218" y="0"/>
                  </a:moveTo>
                  <a:cubicBezTo>
                    <a:pt x="119" y="0"/>
                    <a:pt x="58" y="13"/>
                    <a:pt x="50" y="41"/>
                  </a:cubicBezTo>
                  <a:cubicBezTo>
                    <a:pt x="0" y="219"/>
                    <a:pt x="2854" y="457"/>
                    <a:pt x="2854" y="457"/>
                  </a:cubicBezTo>
                  <a:lnTo>
                    <a:pt x="2854" y="363"/>
                  </a:lnTo>
                  <a:cubicBezTo>
                    <a:pt x="1992" y="266"/>
                    <a:pt x="681" y="0"/>
                    <a:pt x="21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6" name="Google Shape;19766;p49"/>
            <p:cNvSpPr/>
            <p:nvPr/>
          </p:nvSpPr>
          <p:spPr>
            <a:xfrm>
              <a:off x="5291402" y="1707317"/>
              <a:ext cx="608489" cy="83258"/>
            </a:xfrm>
            <a:custGeom>
              <a:avLst/>
              <a:gdLst/>
              <a:ahLst/>
              <a:cxnLst/>
              <a:rect l="l" t="t" r="r" b="b"/>
              <a:pathLst>
                <a:path w="2938" h="402" extrusionOk="0">
                  <a:moveTo>
                    <a:pt x="85" y="0"/>
                  </a:moveTo>
                  <a:cubicBezTo>
                    <a:pt x="84" y="0"/>
                    <a:pt x="84" y="0"/>
                    <a:pt x="84" y="0"/>
                  </a:cubicBezTo>
                  <a:cubicBezTo>
                    <a:pt x="42" y="12"/>
                    <a:pt x="0" y="27"/>
                    <a:pt x="53" y="95"/>
                  </a:cubicBezTo>
                  <a:cubicBezTo>
                    <a:pt x="102" y="163"/>
                    <a:pt x="2711" y="390"/>
                    <a:pt x="2938" y="401"/>
                  </a:cubicBezTo>
                  <a:cubicBezTo>
                    <a:pt x="2938" y="401"/>
                    <a:pt x="173" y="0"/>
                    <a:pt x="85" y="0"/>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7" name="Google Shape;19767;p49"/>
            <p:cNvSpPr/>
            <p:nvPr/>
          </p:nvSpPr>
          <p:spPr>
            <a:xfrm>
              <a:off x="5404070" y="1744597"/>
              <a:ext cx="237555" cy="24025"/>
            </a:xfrm>
            <a:custGeom>
              <a:avLst/>
              <a:gdLst/>
              <a:ahLst/>
              <a:cxnLst/>
              <a:rect l="l" t="t" r="r" b="b"/>
              <a:pathLst>
                <a:path w="1147" h="116" extrusionOk="0">
                  <a:moveTo>
                    <a:pt x="21" y="0"/>
                  </a:moveTo>
                  <a:cubicBezTo>
                    <a:pt x="10" y="0"/>
                    <a:pt x="4" y="1"/>
                    <a:pt x="4" y="2"/>
                  </a:cubicBezTo>
                  <a:cubicBezTo>
                    <a:pt x="1" y="6"/>
                    <a:pt x="258" y="40"/>
                    <a:pt x="571" y="70"/>
                  </a:cubicBezTo>
                  <a:cubicBezTo>
                    <a:pt x="862" y="98"/>
                    <a:pt x="1099" y="116"/>
                    <a:pt x="1140" y="116"/>
                  </a:cubicBezTo>
                  <a:cubicBezTo>
                    <a:pt x="1144" y="116"/>
                    <a:pt x="1146" y="116"/>
                    <a:pt x="1146" y="115"/>
                  </a:cubicBezTo>
                  <a:cubicBezTo>
                    <a:pt x="1146" y="108"/>
                    <a:pt x="889" y="78"/>
                    <a:pt x="575" y="44"/>
                  </a:cubicBezTo>
                  <a:cubicBezTo>
                    <a:pt x="305" y="18"/>
                    <a:pt x="81" y="0"/>
                    <a:pt x="21"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8" name="Google Shape;19768;p49"/>
            <p:cNvSpPr/>
            <p:nvPr/>
          </p:nvSpPr>
          <p:spPr>
            <a:xfrm>
              <a:off x="5934064" y="1792440"/>
              <a:ext cx="146634" cy="15326"/>
            </a:xfrm>
            <a:custGeom>
              <a:avLst/>
              <a:gdLst/>
              <a:ahLst/>
              <a:cxnLst/>
              <a:rect l="l" t="t" r="r" b="b"/>
              <a:pathLst>
                <a:path w="708" h="74" extrusionOk="0">
                  <a:moveTo>
                    <a:pt x="8" y="0"/>
                  </a:moveTo>
                  <a:cubicBezTo>
                    <a:pt x="3" y="0"/>
                    <a:pt x="1" y="1"/>
                    <a:pt x="1" y="2"/>
                  </a:cubicBezTo>
                  <a:cubicBezTo>
                    <a:pt x="5" y="13"/>
                    <a:pt x="413" y="62"/>
                    <a:pt x="473" y="62"/>
                  </a:cubicBezTo>
                  <a:lnTo>
                    <a:pt x="708" y="73"/>
                  </a:lnTo>
                  <a:cubicBezTo>
                    <a:pt x="708" y="73"/>
                    <a:pt x="85" y="0"/>
                    <a:pt x="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9" name="Google Shape;19769;p49"/>
            <p:cNvSpPr/>
            <p:nvPr/>
          </p:nvSpPr>
          <p:spPr>
            <a:xfrm>
              <a:off x="5282704" y="1722643"/>
              <a:ext cx="21332" cy="28167"/>
            </a:xfrm>
            <a:custGeom>
              <a:avLst/>
              <a:gdLst/>
              <a:ahLst/>
              <a:cxnLst/>
              <a:rect l="l" t="t" r="r" b="b"/>
              <a:pathLst>
                <a:path w="103" h="136" extrusionOk="0">
                  <a:moveTo>
                    <a:pt x="20" y="1"/>
                  </a:moveTo>
                  <a:cubicBezTo>
                    <a:pt x="19" y="1"/>
                    <a:pt x="17" y="1"/>
                    <a:pt x="16" y="2"/>
                  </a:cubicBezTo>
                  <a:cubicBezTo>
                    <a:pt x="1" y="10"/>
                    <a:pt x="8" y="44"/>
                    <a:pt x="31" y="81"/>
                  </a:cubicBezTo>
                  <a:cubicBezTo>
                    <a:pt x="48" y="112"/>
                    <a:pt x="70" y="136"/>
                    <a:pt x="83" y="136"/>
                  </a:cubicBezTo>
                  <a:cubicBezTo>
                    <a:pt x="85" y="136"/>
                    <a:pt x="86" y="135"/>
                    <a:pt x="88" y="134"/>
                  </a:cubicBezTo>
                  <a:cubicBezTo>
                    <a:pt x="103" y="127"/>
                    <a:pt x="80" y="97"/>
                    <a:pt x="61" y="59"/>
                  </a:cubicBezTo>
                  <a:cubicBezTo>
                    <a:pt x="41" y="25"/>
                    <a:pt x="30" y="1"/>
                    <a:pt x="20"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0" name="Google Shape;19770;p49"/>
            <p:cNvSpPr/>
            <p:nvPr/>
          </p:nvSpPr>
          <p:spPr>
            <a:xfrm>
              <a:off x="5324333" y="1731135"/>
              <a:ext cx="50328" cy="12219"/>
            </a:xfrm>
            <a:custGeom>
              <a:avLst/>
              <a:gdLst/>
              <a:ahLst/>
              <a:cxnLst/>
              <a:rect l="l" t="t" r="r" b="b"/>
              <a:pathLst>
                <a:path w="243" h="59" extrusionOk="0">
                  <a:moveTo>
                    <a:pt x="42" y="1"/>
                  </a:moveTo>
                  <a:cubicBezTo>
                    <a:pt x="16" y="1"/>
                    <a:pt x="4" y="5"/>
                    <a:pt x="4" y="10"/>
                  </a:cubicBezTo>
                  <a:cubicBezTo>
                    <a:pt x="0" y="22"/>
                    <a:pt x="53" y="40"/>
                    <a:pt x="117" y="52"/>
                  </a:cubicBezTo>
                  <a:cubicBezTo>
                    <a:pt x="153" y="56"/>
                    <a:pt x="186" y="59"/>
                    <a:pt x="208" y="59"/>
                  </a:cubicBezTo>
                  <a:cubicBezTo>
                    <a:pt x="227" y="59"/>
                    <a:pt x="238" y="57"/>
                    <a:pt x="238" y="52"/>
                  </a:cubicBezTo>
                  <a:cubicBezTo>
                    <a:pt x="242" y="40"/>
                    <a:pt x="166" y="18"/>
                    <a:pt x="102" y="6"/>
                  </a:cubicBezTo>
                  <a:cubicBezTo>
                    <a:pt x="77" y="2"/>
                    <a:pt x="57" y="1"/>
                    <a:pt x="42"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1" name="Google Shape;19771;p49"/>
            <p:cNvSpPr/>
            <p:nvPr/>
          </p:nvSpPr>
          <p:spPr>
            <a:xfrm>
              <a:off x="5944213" y="2180152"/>
              <a:ext cx="44943" cy="121574"/>
            </a:xfrm>
            <a:custGeom>
              <a:avLst/>
              <a:gdLst/>
              <a:ahLst/>
              <a:cxnLst/>
              <a:rect l="l" t="t" r="r" b="b"/>
              <a:pathLst>
                <a:path w="217" h="587" extrusionOk="0">
                  <a:moveTo>
                    <a:pt x="100" y="0"/>
                  </a:moveTo>
                  <a:cubicBezTo>
                    <a:pt x="99" y="0"/>
                    <a:pt x="97" y="0"/>
                    <a:pt x="96" y="1"/>
                  </a:cubicBezTo>
                  <a:cubicBezTo>
                    <a:pt x="39" y="4"/>
                    <a:pt x="1" y="141"/>
                    <a:pt x="9" y="303"/>
                  </a:cubicBezTo>
                  <a:cubicBezTo>
                    <a:pt x="16" y="461"/>
                    <a:pt x="63" y="587"/>
                    <a:pt x="117" y="587"/>
                  </a:cubicBezTo>
                  <a:cubicBezTo>
                    <a:pt x="119" y="587"/>
                    <a:pt x="120" y="587"/>
                    <a:pt x="122" y="587"/>
                  </a:cubicBezTo>
                  <a:cubicBezTo>
                    <a:pt x="179" y="583"/>
                    <a:pt x="216" y="443"/>
                    <a:pt x="209" y="280"/>
                  </a:cubicBezTo>
                  <a:cubicBezTo>
                    <a:pt x="205" y="123"/>
                    <a:pt x="155" y="0"/>
                    <a:pt x="100" y="0"/>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2" name="Google Shape;19772;p49"/>
            <p:cNvSpPr/>
            <p:nvPr/>
          </p:nvSpPr>
          <p:spPr>
            <a:xfrm>
              <a:off x="5533721" y="1791197"/>
              <a:ext cx="470140" cy="517154"/>
            </a:xfrm>
            <a:custGeom>
              <a:avLst/>
              <a:gdLst/>
              <a:ahLst/>
              <a:cxnLst/>
              <a:rect l="l" t="t" r="r" b="b"/>
              <a:pathLst>
                <a:path w="2270" h="2497" extrusionOk="0">
                  <a:moveTo>
                    <a:pt x="450" y="1"/>
                  </a:moveTo>
                  <a:cubicBezTo>
                    <a:pt x="100" y="1"/>
                    <a:pt x="0" y="748"/>
                    <a:pt x="384" y="1440"/>
                  </a:cubicBezTo>
                  <a:cubicBezTo>
                    <a:pt x="626" y="1879"/>
                    <a:pt x="1046" y="2132"/>
                    <a:pt x="1541" y="2449"/>
                  </a:cubicBezTo>
                  <a:cubicBezTo>
                    <a:pt x="1590" y="2482"/>
                    <a:pt x="1644" y="2496"/>
                    <a:pt x="1699" y="2496"/>
                  </a:cubicBezTo>
                  <a:cubicBezTo>
                    <a:pt x="1969" y="2496"/>
                    <a:pt x="2270" y="2152"/>
                    <a:pt x="2176" y="1830"/>
                  </a:cubicBezTo>
                  <a:cubicBezTo>
                    <a:pt x="2078" y="1482"/>
                    <a:pt x="1235" y="166"/>
                    <a:pt x="509" y="8"/>
                  </a:cubicBezTo>
                  <a:cubicBezTo>
                    <a:pt x="489" y="3"/>
                    <a:pt x="469" y="1"/>
                    <a:pt x="450"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3" name="Google Shape;19773;p49"/>
            <p:cNvSpPr/>
            <p:nvPr/>
          </p:nvSpPr>
          <p:spPr>
            <a:xfrm>
              <a:off x="5627335" y="2112841"/>
              <a:ext cx="358715" cy="195512"/>
            </a:xfrm>
            <a:custGeom>
              <a:avLst/>
              <a:gdLst/>
              <a:ahLst/>
              <a:cxnLst/>
              <a:rect l="l" t="t" r="r" b="b"/>
              <a:pathLst>
                <a:path w="1732" h="944" extrusionOk="0">
                  <a:moveTo>
                    <a:pt x="0" y="1"/>
                  </a:moveTo>
                  <a:lnTo>
                    <a:pt x="0" y="1"/>
                  </a:lnTo>
                  <a:cubicBezTo>
                    <a:pt x="234" y="420"/>
                    <a:pt x="639" y="609"/>
                    <a:pt x="1089" y="896"/>
                  </a:cubicBezTo>
                  <a:cubicBezTo>
                    <a:pt x="1138" y="929"/>
                    <a:pt x="1192" y="944"/>
                    <a:pt x="1248" y="944"/>
                  </a:cubicBezTo>
                  <a:cubicBezTo>
                    <a:pt x="1457" y="944"/>
                    <a:pt x="1684" y="737"/>
                    <a:pt x="1731" y="492"/>
                  </a:cubicBezTo>
                  <a:lnTo>
                    <a:pt x="1731" y="492"/>
                  </a:lnTo>
                  <a:cubicBezTo>
                    <a:pt x="1637" y="604"/>
                    <a:pt x="1512" y="679"/>
                    <a:pt x="1384" y="679"/>
                  </a:cubicBezTo>
                  <a:cubicBezTo>
                    <a:pt x="1344" y="679"/>
                    <a:pt x="1303" y="671"/>
                    <a:pt x="1263" y="655"/>
                  </a:cubicBezTo>
                  <a:cubicBezTo>
                    <a:pt x="771" y="454"/>
                    <a:pt x="336" y="288"/>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4" name="Google Shape;19774;p49"/>
            <p:cNvSpPr/>
            <p:nvPr/>
          </p:nvSpPr>
          <p:spPr>
            <a:xfrm>
              <a:off x="5867168" y="1858508"/>
              <a:ext cx="358507" cy="413392"/>
            </a:xfrm>
            <a:custGeom>
              <a:avLst/>
              <a:gdLst/>
              <a:ahLst/>
              <a:cxnLst/>
              <a:rect l="l" t="t" r="r" b="b"/>
              <a:pathLst>
                <a:path w="1731" h="1996" extrusionOk="0">
                  <a:moveTo>
                    <a:pt x="1651" y="0"/>
                  </a:moveTo>
                  <a:cubicBezTo>
                    <a:pt x="1348" y="212"/>
                    <a:pt x="456" y="650"/>
                    <a:pt x="275" y="1085"/>
                  </a:cubicBezTo>
                  <a:cubicBezTo>
                    <a:pt x="102" y="1496"/>
                    <a:pt x="1" y="1996"/>
                    <a:pt x="326" y="1996"/>
                  </a:cubicBezTo>
                  <a:cubicBezTo>
                    <a:pt x="342" y="1996"/>
                    <a:pt x="359" y="1995"/>
                    <a:pt x="377" y="1992"/>
                  </a:cubicBezTo>
                  <a:cubicBezTo>
                    <a:pt x="641" y="1958"/>
                    <a:pt x="1730" y="57"/>
                    <a:pt x="1730" y="57"/>
                  </a:cubicBezTo>
                  <a:lnTo>
                    <a:pt x="1651" y="0"/>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5" name="Google Shape;19775;p49"/>
            <p:cNvSpPr/>
            <p:nvPr/>
          </p:nvSpPr>
          <p:spPr>
            <a:xfrm>
              <a:off x="5868411" y="1865550"/>
              <a:ext cx="357265" cy="422090"/>
            </a:xfrm>
            <a:custGeom>
              <a:avLst/>
              <a:gdLst/>
              <a:ahLst/>
              <a:cxnLst/>
              <a:rect l="l" t="t" r="r" b="b"/>
              <a:pathLst>
                <a:path w="1725" h="2038" extrusionOk="0">
                  <a:moveTo>
                    <a:pt x="1690" y="0"/>
                  </a:moveTo>
                  <a:cubicBezTo>
                    <a:pt x="1354" y="544"/>
                    <a:pt x="911" y="1217"/>
                    <a:pt x="756" y="1236"/>
                  </a:cubicBezTo>
                  <a:cubicBezTo>
                    <a:pt x="738" y="1239"/>
                    <a:pt x="721" y="1240"/>
                    <a:pt x="705" y="1240"/>
                  </a:cubicBezTo>
                  <a:cubicBezTo>
                    <a:pt x="484" y="1240"/>
                    <a:pt x="459" y="1004"/>
                    <a:pt x="522" y="722"/>
                  </a:cubicBezTo>
                  <a:lnTo>
                    <a:pt x="522" y="722"/>
                  </a:lnTo>
                  <a:cubicBezTo>
                    <a:pt x="405" y="828"/>
                    <a:pt x="314" y="938"/>
                    <a:pt x="269" y="1051"/>
                  </a:cubicBezTo>
                  <a:cubicBezTo>
                    <a:pt x="95" y="1464"/>
                    <a:pt x="1" y="2037"/>
                    <a:pt x="333" y="2037"/>
                  </a:cubicBezTo>
                  <a:cubicBezTo>
                    <a:pt x="347" y="2037"/>
                    <a:pt x="362" y="2036"/>
                    <a:pt x="378" y="2034"/>
                  </a:cubicBezTo>
                  <a:cubicBezTo>
                    <a:pt x="639" y="2000"/>
                    <a:pt x="1724" y="23"/>
                    <a:pt x="1724" y="23"/>
                  </a:cubicBezTo>
                  <a:lnTo>
                    <a:pt x="1690" y="0"/>
                  </a:ln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6" name="Google Shape;19776;p49"/>
            <p:cNvSpPr/>
            <p:nvPr/>
          </p:nvSpPr>
          <p:spPr>
            <a:xfrm>
              <a:off x="4933102" y="1823092"/>
              <a:ext cx="503899" cy="482981"/>
            </a:xfrm>
            <a:custGeom>
              <a:avLst/>
              <a:gdLst/>
              <a:ahLst/>
              <a:cxnLst/>
              <a:rect l="l" t="t" r="r" b="b"/>
              <a:pathLst>
                <a:path w="2433" h="2332" extrusionOk="0">
                  <a:moveTo>
                    <a:pt x="1860" y="0"/>
                  </a:moveTo>
                  <a:cubicBezTo>
                    <a:pt x="1827" y="0"/>
                    <a:pt x="1791" y="5"/>
                    <a:pt x="1753" y="16"/>
                  </a:cubicBezTo>
                  <a:cubicBezTo>
                    <a:pt x="1046" y="213"/>
                    <a:pt x="33" y="1740"/>
                    <a:pt x="14" y="2046"/>
                  </a:cubicBezTo>
                  <a:cubicBezTo>
                    <a:pt x="1" y="2247"/>
                    <a:pt x="240" y="2331"/>
                    <a:pt x="503" y="2331"/>
                  </a:cubicBezTo>
                  <a:cubicBezTo>
                    <a:pt x="691" y="2331"/>
                    <a:pt x="893" y="2288"/>
                    <a:pt x="1023" y="2212"/>
                  </a:cubicBezTo>
                  <a:cubicBezTo>
                    <a:pt x="2171" y="1554"/>
                    <a:pt x="2433" y="0"/>
                    <a:pt x="186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7" name="Google Shape;19777;p49"/>
            <p:cNvSpPr/>
            <p:nvPr/>
          </p:nvSpPr>
          <p:spPr>
            <a:xfrm>
              <a:off x="4933102" y="1822885"/>
              <a:ext cx="504106" cy="483188"/>
            </a:xfrm>
            <a:custGeom>
              <a:avLst/>
              <a:gdLst/>
              <a:ahLst/>
              <a:cxnLst/>
              <a:rect l="l" t="t" r="r" b="b"/>
              <a:pathLst>
                <a:path w="2434" h="2333" extrusionOk="0">
                  <a:moveTo>
                    <a:pt x="1859" y="1"/>
                  </a:moveTo>
                  <a:cubicBezTo>
                    <a:pt x="1851" y="1"/>
                    <a:pt x="1842" y="1"/>
                    <a:pt x="1832" y="2"/>
                  </a:cubicBezTo>
                  <a:cubicBezTo>
                    <a:pt x="1946" y="456"/>
                    <a:pt x="1477" y="1472"/>
                    <a:pt x="528" y="1892"/>
                  </a:cubicBezTo>
                  <a:cubicBezTo>
                    <a:pt x="426" y="1937"/>
                    <a:pt x="285" y="1961"/>
                    <a:pt x="142" y="1961"/>
                  </a:cubicBezTo>
                  <a:cubicBezTo>
                    <a:pt x="105" y="1961"/>
                    <a:pt x="69" y="1959"/>
                    <a:pt x="33" y="1956"/>
                  </a:cubicBezTo>
                  <a:cubicBezTo>
                    <a:pt x="22" y="1994"/>
                    <a:pt x="14" y="2024"/>
                    <a:pt x="14" y="2047"/>
                  </a:cubicBezTo>
                  <a:cubicBezTo>
                    <a:pt x="1" y="2248"/>
                    <a:pt x="240" y="2332"/>
                    <a:pt x="503" y="2332"/>
                  </a:cubicBezTo>
                  <a:cubicBezTo>
                    <a:pt x="691" y="2332"/>
                    <a:pt x="893" y="2289"/>
                    <a:pt x="1023" y="2213"/>
                  </a:cubicBezTo>
                  <a:cubicBezTo>
                    <a:pt x="2174" y="1554"/>
                    <a:pt x="2433" y="1"/>
                    <a:pt x="185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8" name="Google Shape;19778;p49"/>
            <p:cNvSpPr/>
            <p:nvPr/>
          </p:nvSpPr>
          <p:spPr>
            <a:xfrm>
              <a:off x="4705696" y="2225923"/>
              <a:ext cx="430789" cy="266758"/>
            </a:xfrm>
            <a:custGeom>
              <a:avLst/>
              <a:gdLst/>
              <a:ahLst/>
              <a:cxnLst/>
              <a:rect l="l" t="t" r="r" b="b"/>
              <a:pathLst>
                <a:path w="2080" h="1288" extrusionOk="0">
                  <a:moveTo>
                    <a:pt x="1707" y="1"/>
                  </a:moveTo>
                  <a:cubicBezTo>
                    <a:pt x="1415" y="1"/>
                    <a:pt x="1" y="1212"/>
                    <a:pt x="1" y="1212"/>
                  </a:cubicBezTo>
                  <a:lnTo>
                    <a:pt x="73" y="1288"/>
                  </a:lnTo>
                  <a:cubicBezTo>
                    <a:pt x="439" y="1193"/>
                    <a:pt x="1422" y="1084"/>
                    <a:pt x="1672" y="781"/>
                  </a:cubicBezTo>
                  <a:cubicBezTo>
                    <a:pt x="1910" y="487"/>
                    <a:pt x="2080" y="82"/>
                    <a:pt x="1725" y="3"/>
                  </a:cubicBezTo>
                  <a:cubicBezTo>
                    <a:pt x="1719" y="1"/>
                    <a:pt x="1713" y="1"/>
                    <a:pt x="1707"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9" name="Google Shape;19779;p49"/>
            <p:cNvSpPr/>
            <p:nvPr/>
          </p:nvSpPr>
          <p:spPr>
            <a:xfrm>
              <a:off x="4705696" y="2225923"/>
              <a:ext cx="430789" cy="254331"/>
            </a:xfrm>
            <a:custGeom>
              <a:avLst/>
              <a:gdLst/>
              <a:ahLst/>
              <a:cxnLst/>
              <a:rect l="l" t="t" r="r" b="b"/>
              <a:pathLst>
                <a:path w="2080" h="1228" extrusionOk="0">
                  <a:moveTo>
                    <a:pt x="1707" y="1"/>
                  </a:moveTo>
                  <a:cubicBezTo>
                    <a:pt x="1415" y="1"/>
                    <a:pt x="1" y="1212"/>
                    <a:pt x="1" y="1212"/>
                  </a:cubicBezTo>
                  <a:lnTo>
                    <a:pt x="16" y="1227"/>
                  </a:lnTo>
                  <a:cubicBezTo>
                    <a:pt x="274" y="1018"/>
                    <a:pt x="1195" y="273"/>
                    <a:pt x="1410" y="273"/>
                  </a:cubicBezTo>
                  <a:cubicBezTo>
                    <a:pt x="1416" y="273"/>
                    <a:pt x="1421" y="274"/>
                    <a:pt x="1426" y="275"/>
                  </a:cubicBezTo>
                  <a:cubicBezTo>
                    <a:pt x="1732" y="343"/>
                    <a:pt x="1585" y="683"/>
                    <a:pt x="1384" y="925"/>
                  </a:cubicBezTo>
                  <a:cubicBezTo>
                    <a:pt x="1358" y="955"/>
                    <a:pt x="1328" y="982"/>
                    <a:pt x="1290" y="1004"/>
                  </a:cubicBezTo>
                  <a:cubicBezTo>
                    <a:pt x="1456" y="944"/>
                    <a:pt x="1596" y="872"/>
                    <a:pt x="1672" y="778"/>
                  </a:cubicBezTo>
                  <a:cubicBezTo>
                    <a:pt x="1910" y="487"/>
                    <a:pt x="2080" y="82"/>
                    <a:pt x="1725" y="3"/>
                  </a:cubicBezTo>
                  <a:cubicBezTo>
                    <a:pt x="1719" y="1"/>
                    <a:pt x="1713" y="1"/>
                    <a:pt x="1707"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0" name="Google Shape;19780;p49"/>
            <p:cNvSpPr/>
            <p:nvPr/>
          </p:nvSpPr>
          <p:spPr>
            <a:xfrm>
              <a:off x="5249773" y="2581740"/>
              <a:ext cx="595234" cy="1657708"/>
            </a:xfrm>
            <a:custGeom>
              <a:avLst/>
              <a:gdLst/>
              <a:ahLst/>
              <a:cxnLst/>
              <a:rect l="l" t="t" r="r" b="b"/>
              <a:pathLst>
                <a:path w="2874"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258" y="8003"/>
                  </a:lnTo>
                  <a:cubicBezTo>
                    <a:pt x="84" y="7440"/>
                    <a:pt x="878" y="5516"/>
                    <a:pt x="753" y="4412"/>
                  </a:cubicBezTo>
                  <a:cubicBezTo>
                    <a:pt x="697" y="3906"/>
                    <a:pt x="1067" y="2662"/>
                    <a:pt x="1222" y="1861"/>
                  </a:cubicBezTo>
                  <a:cubicBezTo>
                    <a:pt x="1240" y="1755"/>
                    <a:pt x="1313" y="1709"/>
                    <a:pt x="1383" y="1709"/>
                  </a:cubicBezTo>
                  <a:cubicBezTo>
                    <a:pt x="1430" y="1709"/>
                    <a:pt x="1476" y="1730"/>
                    <a:pt x="1502" y="1766"/>
                  </a:cubicBezTo>
                  <a:cubicBezTo>
                    <a:pt x="1672" y="1985"/>
                    <a:pt x="2129" y="4083"/>
                    <a:pt x="2144" y="4378"/>
                  </a:cubicBezTo>
                  <a:cubicBezTo>
                    <a:pt x="2178" y="5002"/>
                    <a:pt x="1940" y="5376"/>
                    <a:pt x="1936" y="5641"/>
                  </a:cubicBezTo>
                  <a:cubicBezTo>
                    <a:pt x="1933" y="5871"/>
                    <a:pt x="2708" y="7947"/>
                    <a:pt x="2708" y="7947"/>
                  </a:cubicBezTo>
                  <a:lnTo>
                    <a:pt x="2874" y="7947"/>
                  </a:lnTo>
                  <a:cubicBezTo>
                    <a:pt x="2590" y="7452"/>
                    <a:pt x="2485" y="4102"/>
                    <a:pt x="2560" y="3671"/>
                  </a:cubicBezTo>
                  <a:cubicBezTo>
                    <a:pt x="2636" y="3237"/>
                    <a:pt x="2405" y="1"/>
                    <a:pt x="2405"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1" name="Google Shape;19781;p49"/>
            <p:cNvSpPr/>
            <p:nvPr/>
          </p:nvSpPr>
          <p:spPr>
            <a:xfrm>
              <a:off x="5249773" y="2581740"/>
              <a:ext cx="526474" cy="1657708"/>
            </a:xfrm>
            <a:custGeom>
              <a:avLst/>
              <a:gdLst/>
              <a:ahLst/>
              <a:cxnLst/>
              <a:rect l="l" t="t" r="r" b="b"/>
              <a:pathLst>
                <a:path w="2542"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198" y="8003"/>
                  </a:lnTo>
                  <a:cubicBezTo>
                    <a:pt x="99" y="5962"/>
                    <a:pt x="553" y="5002"/>
                    <a:pt x="538" y="4303"/>
                  </a:cubicBezTo>
                  <a:cubicBezTo>
                    <a:pt x="511" y="3271"/>
                    <a:pt x="375" y="2806"/>
                    <a:pt x="848" y="1260"/>
                  </a:cubicBezTo>
                  <a:cubicBezTo>
                    <a:pt x="1691" y="1207"/>
                    <a:pt x="2080" y="991"/>
                    <a:pt x="2451" y="814"/>
                  </a:cubicBezTo>
                  <a:cubicBezTo>
                    <a:pt x="2541" y="625"/>
                    <a:pt x="2458" y="398"/>
                    <a:pt x="2405"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2" name="Google Shape;19782;p49"/>
            <p:cNvSpPr/>
            <p:nvPr/>
          </p:nvSpPr>
          <p:spPr>
            <a:xfrm>
              <a:off x="5321848" y="2681153"/>
              <a:ext cx="84915" cy="1354707"/>
            </a:xfrm>
            <a:custGeom>
              <a:avLst/>
              <a:gdLst/>
              <a:ahLst/>
              <a:cxnLst/>
              <a:rect l="l" t="t" r="r" b="b"/>
              <a:pathLst>
                <a:path w="410" h="6541" extrusionOk="0">
                  <a:moveTo>
                    <a:pt x="409" y="1"/>
                  </a:moveTo>
                  <a:lnTo>
                    <a:pt x="409" y="1"/>
                  </a:lnTo>
                  <a:cubicBezTo>
                    <a:pt x="401" y="5"/>
                    <a:pt x="390" y="9"/>
                    <a:pt x="383" y="12"/>
                  </a:cubicBezTo>
                  <a:cubicBezTo>
                    <a:pt x="299" y="594"/>
                    <a:pt x="277" y="1664"/>
                    <a:pt x="262" y="2621"/>
                  </a:cubicBezTo>
                  <a:cubicBezTo>
                    <a:pt x="246" y="3460"/>
                    <a:pt x="231" y="4182"/>
                    <a:pt x="178" y="4450"/>
                  </a:cubicBezTo>
                  <a:cubicBezTo>
                    <a:pt x="110" y="4821"/>
                    <a:pt x="46" y="5747"/>
                    <a:pt x="1" y="6541"/>
                  </a:cubicBezTo>
                  <a:cubicBezTo>
                    <a:pt x="12" y="6491"/>
                    <a:pt x="23" y="6439"/>
                    <a:pt x="35" y="6386"/>
                  </a:cubicBezTo>
                  <a:cubicBezTo>
                    <a:pt x="80" y="5630"/>
                    <a:pt x="141" y="4802"/>
                    <a:pt x="205" y="4458"/>
                  </a:cubicBezTo>
                  <a:cubicBezTo>
                    <a:pt x="258" y="4186"/>
                    <a:pt x="269" y="3460"/>
                    <a:pt x="288" y="2621"/>
                  </a:cubicBezTo>
                  <a:cubicBezTo>
                    <a:pt x="303" y="1657"/>
                    <a:pt x="326" y="576"/>
                    <a:pt x="4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3" name="Google Shape;19783;p49"/>
            <p:cNvSpPr/>
            <p:nvPr/>
          </p:nvSpPr>
          <p:spPr>
            <a:xfrm>
              <a:off x="5423746" y="2654643"/>
              <a:ext cx="55713" cy="603104"/>
            </a:xfrm>
            <a:custGeom>
              <a:avLst/>
              <a:gdLst/>
              <a:ahLst/>
              <a:cxnLst/>
              <a:rect l="l" t="t" r="r" b="b"/>
              <a:pathLst>
                <a:path w="269" h="2912" extrusionOk="0">
                  <a:moveTo>
                    <a:pt x="269" y="0"/>
                  </a:moveTo>
                  <a:cubicBezTo>
                    <a:pt x="261" y="4"/>
                    <a:pt x="250" y="4"/>
                    <a:pt x="242" y="8"/>
                  </a:cubicBezTo>
                  <a:cubicBezTo>
                    <a:pt x="163" y="545"/>
                    <a:pt x="0" y="1652"/>
                    <a:pt x="49" y="2563"/>
                  </a:cubicBezTo>
                  <a:cubicBezTo>
                    <a:pt x="53" y="2669"/>
                    <a:pt x="61" y="2786"/>
                    <a:pt x="64" y="2911"/>
                  </a:cubicBezTo>
                  <a:cubicBezTo>
                    <a:pt x="72" y="2877"/>
                    <a:pt x="80" y="2843"/>
                    <a:pt x="87" y="2813"/>
                  </a:cubicBezTo>
                  <a:cubicBezTo>
                    <a:pt x="83" y="2722"/>
                    <a:pt x="80" y="2639"/>
                    <a:pt x="76" y="2560"/>
                  </a:cubicBezTo>
                  <a:cubicBezTo>
                    <a:pt x="27" y="1656"/>
                    <a:pt x="189" y="545"/>
                    <a:pt x="269" y="12"/>
                  </a:cubicBezTo>
                  <a:lnTo>
                    <a:pt x="26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4" name="Google Shape;19784;p49"/>
            <p:cNvSpPr/>
            <p:nvPr/>
          </p:nvSpPr>
          <p:spPr>
            <a:xfrm>
              <a:off x="5674142" y="2644495"/>
              <a:ext cx="91128" cy="1436101"/>
            </a:xfrm>
            <a:custGeom>
              <a:avLst/>
              <a:gdLst/>
              <a:ahLst/>
              <a:cxnLst/>
              <a:rect l="l" t="t" r="r" b="b"/>
              <a:pathLst>
                <a:path w="440" h="6934" extrusionOk="0">
                  <a:moveTo>
                    <a:pt x="110" y="0"/>
                  </a:moveTo>
                  <a:lnTo>
                    <a:pt x="103" y="102"/>
                  </a:lnTo>
                  <a:cubicBezTo>
                    <a:pt x="69" y="673"/>
                    <a:pt x="1" y="1868"/>
                    <a:pt x="122" y="2828"/>
                  </a:cubicBezTo>
                  <a:cubicBezTo>
                    <a:pt x="250" y="3837"/>
                    <a:pt x="405" y="5712"/>
                    <a:pt x="371" y="6865"/>
                  </a:cubicBezTo>
                  <a:cubicBezTo>
                    <a:pt x="383" y="6888"/>
                    <a:pt x="390" y="6910"/>
                    <a:pt x="398" y="6933"/>
                  </a:cubicBezTo>
                  <a:cubicBezTo>
                    <a:pt x="439" y="5784"/>
                    <a:pt x="281" y="3852"/>
                    <a:pt x="148" y="2824"/>
                  </a:cubicBezTo>
                  <a:cubicBezTo>
                    <a:pt x="24" y="1868"/>
                    <a:pt x="95" y="677"/>
                    <a:pt x="129" y="102"/>
                  </a:cubicBezTo>
                  <a:lnTo>
                    <a:pt x="137"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5" name="Google Shape;19785;p49"/>
            <p:cNvSpPr/>
            <p:nvPr/>
          </p:nvSpPr>
          <p:spPr>
            <a:xfrm>
              <a:off x="5732961" y="2607629"/>
              <a:ext cx="49499" cy="726749"/>
            </a:xfrm>
            <a:custGeom>
              <a:avLst/>
              <a:gdLst/>
              <a:ahLst/>
              <a:cxnLst/>
              <a:rect l="l" t="t" r="r" b="b"/>
              <a:pathLst>
                <a:path w="239" h="3509" extrusionOk="0">
                  <a:moveTo>
                    <a:pt x="80" y="1"/>
                  </a:moveTo>
                  <a:lnTo>
                    <a:pt x="76" y="46"/>
                  </a:lnTo>
                  <a:cubicBezTo>
                    <a:pt x="53" y="617"/>
                    <a:pt x="0" y="1811"/>
                    <a:pt x="136" y="2771"/>
                  </a:cubicBezTo>
                  <a:cubicBezTo>
                    <a:pt x="167" y="2983"/>
                    <a:pt x="201" y="3233"/>
                    <a:pt x="231" y="3509"/>
                  </a:cubicBezTo>
                  <a:cubicBezTo>
                    <a:pt x="235" y="3471"/>
                    <a:pt x="239" y="3422"/>
                    <a:pt x="239" y="3361"/>
                  </a:cubicBezTo>
                  <a:cubicBezTo>
                    <a:pt x="212" y="3142"/>
                    <a:pt x="189" y="2942"/>
                    <a:pt x="163" y="2768"/>
                  </a:cubicBezTo>
                  <a:cubicBezTo>
                    <a:pt x="38" y="1902"/>
                    <a:pt x="68" y="851"/>
                    <a:pt x="95" y="231"/>
                  </a:cubicBezTo>
                  <a:cubicBezTo>
                    <a:pt x="87" y="137"/>
                    <a:pt x="84" y="57"/>
                    <a:pt x="8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6" name="Google Shape;19786;p49"/>
            <p:cNvSpPr/>
            <p:nvPr/>
          </p:nvSpPr>
          <p:spPr>
            <a:xfrm>
              <a:off x="5512182" y="2637453"/>
              <a:ext cx="22782" cy="309422"/>
            </a:xfrm>
            <a:custGeom>
              <a:avLst/>
              <a:gdLst/>
              <a:ahLst/>
              <a:cxnLst/>
              <a:rect l="l" t="t" r="r" b="b"/>
              <a:pathLst>
                <a:path w="110" h="1494" extrusionOk="0">
                  <a:moveTo>
                    <a:pt x="110" y="0"/>
                  </a:moveTo>
                  <a:lnTo>
                    <a:pt x="110" y="0"/>
                  </a:lnTo>
                  <a:cubicBezTo>
                    <a:pt x="99" y="4"/>
                    <a:pt x="91" y="4"/>
                    <a:pt x="84" y="8"/>
                  </a:cubicBezTo>
                  <a:cubicBezTo>
                    <a:pt x="53" y="352"/>
                    <a:pt x="4" y="908"/>
                    <a:pt x="0" y="1493"/>
                  </a:cubicBezTo>
                  <a:cubicBezTo>
                    <a:pt x="8" y="1482"/>
                    <a:pt x="15" y="1475"/>
                    <a:pt x="27" y="1471"/>
                  </a:cubicBezTo>
                  <a:cubicBezTo>
                    <a:pt x="34" y="889"/>
                    <a:pt x="80" y="340"/>
                    <a:pt x="11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7" name="Google Shape;19787;p49"/>
            <p:cNvSpPr/>
            <p:nvPr/>
          </p:nvSpPr>
          <p:spPr>
            <a:xfrm>
              <a:off x="5577835" y="2617777"/>
              <a:ext cx="25267" cy="389367"/>
            </a:xfrm>
            <a:custGeom>
              <a:avLst/>
              <a:gdLst/>
              <a:ahLst/>
              <a:cxnLst/>
              <a:rect l="l" t="t" r="r" b="b"/>
              <a:pathLst>
                <a:path w="122" h="1880" extrusionOk="0">
                  <a:moveTo>
                    <a:pt x="122" y="1"/>
                  </a:moveTo>
                  <a:cubicBezTo>
                    <a:pt x="114" y="5"/>
                    <a:pt x="107" y="5"/>
                    <a:pt x="95" y="8"/>
                  </a:cubicBezTo>
                  <a:lnTo>
                    <a:pt x="95" y="31"/>
                  </a:lnTo>
                  <a:cubicBezTo>
                    <a:pt x="61" y="417"/>
                    <a:pt x="1" y="1105"/>
                    <a:pt x="8" y="1800"/>
                  </a:cubicBezTo>
                  <a:cubicBezTo>
                    <a:pt x="20" y="1823"/>
                    <a:pt x="27" y="1849"/>
                    <a:pt x="35" y="1880"/>
                  </a:cubicBezTo>
                  <a:cubicBezTo>
                    <a:pt x="24" y="1161"/>
                    <a:pt x="84" y="435"/>
                    <a:pt x="122" y="35"/>
                  </a:cubicBezTo>
                  <a:lnTo>
                    <a:pt x="12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8" name="Google Shape;19788;p49"/>
            <p:cNvSpPr/>
            <p:nvPr/>
          </p:nvSpPr>
          <p:spPr>
            <a:xfrm>
              <a:off x="5517566" y="2921402"/>
              <a:ext cx="261787" cy="1222570"/>
            </a:xfrm>
            <a:custGeom>
              <a:avLst/>
              <a:gdLst/>
              <a:ahLst/>
              <a:cxnLst/>
              <a:rect l="l" t="t" r="r" b="b"/>
              <a:pathLst>
                <a:path w="1264" h="5903" extrusionOk="0">
                  <a:moveTo>
                    <a:pt x="146" y="0"/>
                  </a:moveTo>
                  <a:cubicBezTo>
                    <a:pt x="116" y="0"/>
                    <a:pt x="89" y="5"/>
                    <a:pt x="65" y="13"/>
                  </a:cubicBezTo>
                  <a:cubicBezTo>
                    <a:pt x="76" y="43"/>
                    <a:pt x="1" y="43"/>
                    <a:pt x="5" y="96"/>
                  </a:cubicBezTo>
                  <a:cubicBezTo>
                    <a:pt x="31" y="78"/>
                    <a:pt x="62" y="70"/>
                    <a:pt x="93" y="70"/>
                  </a:cubicBezTo>
                  <a:cubicBezTo>
                    <a:pt x="139" y="70"/>
                    <a:pt x="184" y="90"/>
                    <a:pt x="209" y="126"/>
                  </a:cubicBezTo>
                  <a:cubicBezTo>
                    <a:pt x="379" y="345"/>
                    <a:pt x="836" y="2443"/>
                    <a:pt x="851" y="2738"/>
                  </a:cubicBezTo>
                  <a:cubicBezTo>
                    <a:pt x="885" y="3362"/>
                    <a:pt x="647" y="3736"/>
                    <a:pt x="643" y="4001"/>
                  </a:cubicBezTo>
                  <a:cubicBezTo>
                    <a:pt x="640" y="4167"/>
                    <a:pt x="1040" y="5286"/>
                    <a:pt x="1263" y="5902"/>
                  </a:cubicBezTo>
                  <a:cubicBezTo>
                    <a:pt x="1248" y="5823"/>
                    <a:pt x="1229" y="5743"/>
                    <a:pt x="1214" y="5660"/>
                  </a:cubicBezTo>
                  <a:cubicBezTo>
                    <a:pt x="1074" y="4916"/>
                    <a:pt x="1037" y="4262"/>
                    <a:pt x="1116" y="4058"/>
                  </a:cubicBezTo>
                  <a:cubicBezTo>
                    <a:pt x="1021" y="3642"/>
                    <a:pt x="961" y="3071"/>
                    <a:pt x="953" y="2428"/>
                  </a:cubicBezTo>
                  <a:cubicBezTo>
                    <a:pt x="953" y="2194"/>
                    <a:pt x="957" y="1967"/>
                    <a:pt x="972" y="1752"/>
                  </a:cubicBezTo>
                  <a:cubicBezTo>
                    <a:pt x="836" y="1370"/>
                    <a:pt x="655" y="701"/>
                    <a:pt x="553" y="342"/>
                  </a:cubicBezTo>
                  <a:cubicBezTo>
                    <a:pt x="490" y="105"/>
                    <a:pt x="293" y="0"/>
                    <a:pt x="14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9" name="Google Shape;19789;p49"/>
            <p:cNvSpPr/>
            <p:nvPr/>
          </p:nvSpPr>
          <p:spPr>
            <a:xfrm>
              <a:off x="5372797" y="2692959"/>
              <a:ext cx="382946" cy="84915"/>
            </a:xfrm>
            <a:custGeom>
              <a:avLst/>
              <a:gdLst/>
              <a:ahLst/>
              <a:cxnLst/>
              <a:rect l="l" t="t" r="r" b="b"/>
              <a:pathLst>
                <a:path w="1849" h="410" extrusionOk="0">
                  <a:moveTo>
                    <a:pt x="1841" y="1"/>
                  </a:moveTo>
                  <a:cubicBezTo>
                    <a:pt x="1187" y="220"/>
                    <a:pt x="734" y="277"/>
                    <a:pt x="442" y="277"/>
                  </a:cubicBezTo>
                  <a:cubicBezTo>
                    <a:pt x="130" y="277"/>
                    <a:pt x="0" y="212"/>
                    <a:pt x="0" y="212"/>
                  </a:cubicBezTo>
                  <a:lnTo>
                    <a:pt x="0" y="345"/>
                  </a:lnTo>
                  <a:cubicBezTo>
                    <a:pt x="169" y="392"/>
                    <a:pt x="354" y="410"/>
                    <a:pt x="540" y="410"/>
                  </a:cubicBezTo>
                  <a:cubicBezTo>
                    <a:pt x="1190" y="410"/>
                    <a:pt x="1849" y="186"/>
                    <a:pt x="1849" y="186"/>
                  </a:cubicBezTo>
                  <a:lnTo>
                    <a:pt x="1841" y="1"/>
                  </a:ln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0" name="Google Shape;19790;p49"/>
            <p:cNvSpPr/>
            <p:nvPr/>
          </p:nvSpPr>
          <p:spPr>
            <a:xfrm>
              <a:off x="5621743" y="2713256"/>
              <a:ext cx="25267" cy="55920"/>
            </a:xfrm>
            <a:custGeom>
              <a:avLst/>
              <a:gdLst/>
              <a:ahLst/>
              <a:cxnLst/>
              <a:rect l="l" t="t" r="r" b="b"/>
              <a:pathLst>
                <a:path w="122" h="270" extrusionOk="0">
                  <a:moveTo>
                    <a:pt x="80" y="1"/>
                  </a:moveTo>
                  <a:lnTo>
                    <a:pt x="1" y="5"/>
                  </a:lnTo>
                  <a:lnTo>
                    <a:pt x="38" y="269"/>
                  </a:lnTo>
                  <a:lnTo>
                    <a:pt x="122"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1" name="Google Shape;19791;p49"/>
            <p:cNvSpPr/>
            <p:nvPr/>
          </p:nvSpPr>
          <p:spPr>
            <a:xfrm>
              <a:off x="5685118" y="2700000"/>
              <a:ext cx="25267" cy="56541"/>
            </a:xfrm>
            <a:custGeom>
              <a:avLst/>
              <a:gdLst/>
              <a:ahLst/>
              <a:cxnLst/>
              <a:rect l="l" t="t" r="r" b="b"/>
              <a:pathLst>
                <a:path w="122" h="273" extrusionOk="0">
                  <a:moveTo>
                    <a:pt x="84" y="1"/>
                  </a:moveTo>
                  <a:lnTo>
                    <a:pt x="1" y="8"/>
                  </a:lnTo>
                  <a:lnTo>
                    <a:pt x="42"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2" name="Google Shape;19792;p49"/>
            <p:cNvSpPr/>
            <p:nvPr/>
          </p:nvSpPr>
          <p:spPr>
            <a:xfrm>
              <a:off x="5559196" y="2727339"/>
              <a:ext cx="25267" cy="55920"/>
            </a:xfrm>
            <a:custGeom>
              <a:avLst/>
              <a:gdLst/>
              <a:ahLst/>
              <a:cxnLst/>
              <a:rect l="l" t="t" r="r" b="b"/>
              <a:pathLst>
                <a:path w="122" h="270" extrusionOk="0">
                  <a:moveTo>
                    <a:pt x="80" y="1"/>
                  </a:moveTo>
                  <a:lnTo>
                    <a:pt x="0" y="5"/>
                  </a:lnTo>
                  <a:lnTo>
                    <a:pt x="38" y="269"/>
                  </a:lnTo>
                  <a:lnTo>
                    <a:pt x="121"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3" name="Google Shape;19793;p49"/>
            <p:cNvSpPr/>
            <p:nvPr/>
          </p:nvSpPr>
          <p:spPr>
            <a:xfrm>
              <a:off x="5481529" y="2732103"/>
              <a:ext cx="25267" cy="56541"/>
            </a:xfrm>
            <a:custGeom>
              <a:avLst/>
              <a:gdLst/>
              <a:ahLst/>
              <a:cxnLst/>
              <a:rect l="l" t="t" r="r" b="b"/>
              <a:pathLst>
                <a:path w="122" h="273" extrusionOk="0">
                  <a:moveTo>
                    <a:pt x="84" y="1"/>
                  </a:moveTo>
                  <a:lnTo>
                    <a:pt x="1" y="8"/>
                  </a:lnTo>
                  <a:lnTo>
                    <a:pt x="43"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4" name="Google Shape;19794;p49"/>
            <p:cNvSpPr/>
            <p:nvPr/>
          </p:nvSpPr>
          <p:spPr>
            <a:xfrm>
              <a:off x="5409662" y="2732103"/>
              <a:ext cx="18847" cy="52606"/>
            </a:xfrm>
            <a:custGeom>
              <a:avLst/>
              <a:gdLst/>
              <a:ahLst/>
              <a:cxnLst/>
              <a:rect l="l" t="t" r="r" b="b"/>
              <a:pathLst>
                <a:path w="91" h="254" extrusionOk="0">
                  <a:moveTo>
                    <a:pt x="91" y="1"/>
                  </a:moveTo>
                  <a:lnTo>
                    <a:pt x="11" y="8"/>
                  </a:lnTo>
                  <a:lnTo>
                    <a:pt x="0" y="254"/>
                  </a:lnTo>
                  <a:lnTo>
                    <a:pt x="0" y="254"/>
                  </a:lnTo>
                  <a:lnTo>
                    <a:pt x="80" y="246"/>
                  </a:lnTo>
                  <a:lnTo>
                    <a:pt x="9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5" name="Google Shape;19795;p49"/>
            <p:cNvSpPr/>
            <p:nvPr/>
          </p:nvSpPr>
          <p:spPr>
            <a:xfrm>
              <a:off x="5227198" y="1780013"/>
              <a:ext cx="550498" cy="976731"/>
            </a:xfrm>
            <a:custGeom>
              <a:avLst/>
              <a:gdLst/>
              <a:ahLst/>
              <a:cxnLst/>
              <a:rect l="l" t="t" r="r" b="b"/>
              <a:pathLst>
                <a:path w="2658" h="4716" extrusionOk="0">
                  <a:moveTo>
                    <a:pt x="1490" y="0"/>
                  </a:moveTo>
                  <a:cubicBezTo>
                    <a:pt x="1444" y="0"/>
                    <a:pt x="1397" y="2"/>
                    <a:pt x="1350" y="5"/>
                  </a:cubicBezTo>
                  <a:cubicBezTo>
                    <a:pt x="787" y="43"/>
                    <a:pt x="152" y="254"/>
                    <a:pt x="99" y="349"/>
                  </a:cubicBezTo>
                  <a:cubicBezTo>
                    <a:pt x="0" y="519"/>
                    <a:pt x="269" y="2923"/>
                    <a:pt x="310" y="3108"/>
                  </a:cubicBezTo>
                  <a:cubicBezTo>
                    <a:pt x="420" y="3611"/>
                    <a:pt x="583" y="4575"/>
                    <a:pt x="583" y="4575"/>
                  </a:cubicBezTo>
                  <a:cubicBezTo>
                    <a:pt x="809" y="4665"/>
                    <a:pt x="1100" y="4716"/>
                    <a:pt x="1407" y="4716"/>
                  </a:cubicBezTo>
                  <a:cubicBezTo>
                    <a:pt x="1833" y="4716"/>
                    <a:pt x="2291" y="4619"/>
                    <a:pt x="2658" y="4397"/>
                  </a:cubicBezTo>
                  <a:cubicBezTo>
                    <a:pt x="2658" y="4397"/>
                    <a:pt x="2518" y="3157"/>
                    <a:pt x="2408" y="2863"/>
                  </a:cubicBezTo>
                  <a:cubicBezTo>
                    <a:pt x="2295" y="2572"/>
                    <a:pt x="2321" y="251"/>
                    <a:pt x="2261" y="152"/>
                  </a:cubicBezTo>
                  <a:cubicBezTo>
                    <a:pt x="2234" y="111"/>
                    <a:pt x="1898" y="0"/>
                    <a:pt x="149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6" name="Google Shape;19796;p49"/>
            <p:cNvSpPr/>
            <p:nvPr/>
          </p:nvSpPr>
          <p:spPr>
            <a:xfrm>
              <a:off x="5256194" y="1840490"/>
              <a:ext cx="144149" cy="902792"/>
            </a:xfrm>
            <a:custGeom>
              <a:avLst/>
              <a:gdLst/>
              <a:ahLst/>
              <a:cxnLst/>
              <a:rect l="l" t="t" r="r" b="b"/>
              <a:pathLst>
                <a:path w="696" h="4359" extrusionOk="0">
                  <a:moveTo>
                    <a:pt x="27" y="0"/>
                  </a:moveTo>
                  <a:cubicBezTo>
                    <a:pt x="15" y="4"/>
                    <a:pt x="8" y="8"/>
                    <a:pt x="0" y="15"/>
                  </a:cubicBezTo>
                  <a:cubicBezTo>
                    <a:pt x="91" y="938"/>
                    <a:pt x="276" y="2004"/>
                    <a:pt x="439" y="2945"/>
                  </a:cubicBezTo>
                  <a:cubicBezTo>
                    <a:pt x="529" y="3478"/>
                    <a:pt x="616" y="3973"/>
                    <a:pt x="669" y="4355"/>
                  </a:cubicBezTo>
                  <a:cubicBezTo>
                    <a:pt x="677" y="4355"/>
                    <a:pt x="688" y="4359"/>
                    <a:pt x="696" y="4359"/>
                  </a:cubicBezTo>
                  <a:cubicBezTo>
                    <a:pt x="647" y="3984"/>
                    <a:pt x="560" y="3493"/>
                    <a:pt x="465" y="2941"/>
                  </a:cubicBezTo>
                  <a:cubicBezTo>
                    <a:pt x="299" y="1996"/>
                    <a:pt x="114" y="926"/>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7" name="Google Shape;19797;p49"/>
            <p:cNvSpPr/>
            <p:nvPr/>
          </p:nvSpPr>
          <p:spPr>
            <a:xfrm>
              <a:off x="5314806" y="1817707"/>
              <a:ext cx="166309" cy="937380"/>
            </a:xfrm>
            <a:custGeom>
              <a:avLst/>
              <a:gdLst/>
              <a:ahLst/>
              <a:cxnLst/>
              <a:rect l="l" t="t" r="r" b="b"/>
              <a:pathLst>
                <a:path w="803" h="4526" extrusionOk="0">
                  <a:moveTo>
                    <a:pt x="23" y="0"/>
                  </a:moveTo>
                  <a:cubicBezTo>
                    <a:pt x="16" y="4"/>
                    <a:pt x="8" y="4"/>
                    <a:pt x="1" y="8"/>
                  </a:cubicBezTo>
                  <a:cubicBezTo>
                    <a:pt x="57" y="352"/>
                    <a:pt x="141" y="817"/>
                    <a:pt x="231" y="1342"/>
                  </a:cubicBezTo>
                  <a:cubicBezTo>
                    <a:pt x="413" y="2397"/>
                    <a:pt x="632" y="3648"/>
                    <a:pt x="776" y="4525"/>
                  </a:cubicBezTo>
                  <a:lnTo>
                    <a:pt x="802" y="4525"/>
                  </a:lnTo>
                  <a:cubicBezTo>
                    <a:pt x="658" y="3648"/>
                    <a:pt x="439" y="2397"/>
                    <a:pt x="258" y="1339"/>
                  </a:cubicBezTo>
                  <a:cubicBezTo>
                    <a:pt x="163" y="809"/>
                    <a:pt x="84" y="344"/>
                    <a:pt x="2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8" name="Google Shape;19798;p49"/>
            <p:cNvSpPr/>
            <p:nvPr/>
          </p:nvSpPr>
          <p:spPr>
            <a:xfrm>
              <a:off x="5404070" y="1794304"/>
              <a:ext cx="152847" cy="961612"/>
            </a:xfrm>
            <a:custGeom>
              <a:avLst/>
              <a:gdLst/>
              <a:ahLst/>
              <a:cxnLst/>
              <a:rect l="l" t="t" r="r" b="b"/>
              <a:pathLst>
                <a:path w="738" h="4643" extrusionOk="0">
                  <a:moveTo>
                    <a:pt x="27" y="0"/>
                  </a:moveTo>
                  <a:cubicBezTo>
                    <a:pt x="16" y="4"/>
                    <a:pt x="8" y="4"/>
                    <a:pt x="1" y="4"/>
                  </a:cubicBezTo>
                  <a:cubicBezTo>
                    <a:pt x="265" y="1342"/>
                    <a:pt x="624" y="3724"/>
                    <a:pt x="711" y="4642"/>
                  </a:cubicBezTo>
                  <a:cubicBezTo>
                    <a:pt x="719" y="4642"/>
                    <a:pt x="726" y="4642"/>
                    <a:pt x="738" y="4638"/>
                  </a:cubicBezTo>
                  <a:cubicBezTo>
                    <a:pt x="651" y="3720"/>
                    <a:pt x="292" y="1338"/>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9" name="Google Shape;19799;p49"/>
            <p:cNvSpPr/>
            <p:nvPr/>
          </p:nvSpPr>
          <p:spPr>
            <a:xfrm>
              <a:off x="5575557" y="1781670"/>
              <a:ext cx="126337" cy="945871"/>
            </a:xfrm>
            <a:custGeom>
              <a:avLst/>
              <a:gdLst/>
              <a:ahLst/>
              <a:cxnLst/>
              <a:rect l="l" t="t" r="r" b="b"/>
              <a:pathLst>
                <a:path w="610" h="4567" extrusionOk="0">
                  <a:moveTo>
                    <a:pt x="1" y="1"/>
                  </a:moveTo>
                  <a:cubicBezTo>
                    <a:pt x="182" y="1014"/>
                    <a:pt x="500" y="3138"/>
                    <a:pt x="586" y="4567"/>
                  </a:cubicBezTo>
                  <a:cubicBezTo>
                    <a:pt x="594" y="4567"/>
                    <a:pt x="602" y="4563"/>
                    <a:pt x="609" y="4559"/>
                  </a:cubicBezTo>
                  <a:cubicBezTo>
                    <a:pt x="526" y="3134"/>
                    <a:pt x="208" y="1021"/>
                    <a:pt x="27" y="4"/>
                  </a:cubicBezTo>
                  <a:cubicBezTo>
                    <a:pt x="19" y="4"/>
                    <a:pt x="12" y="1"/>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0" name="Google Shape;19800;p49"/>
            <p:cNvSpPr/>
            <p:nvPr/>
          </p:nvSpPr>
          <p:spPr>
            <a:xfrm>
              <a:off x="5765891" y="2592717"/>
              <a:ext cx="11805" cy="99620"/>
            </a:xfrm>
            <a:custGeom>
              <a:avLst/>
              <a:gdLst/>
              <a:ahLst/>
              <a:cxnLst/>
              <a:rect l="l" t="t" r="r" b="b"/>
              <a:pathLst>
                <a:path w="57" h="481" extrusionOk="0">
                  <a:moveTo>
                    <a:pt x="0" y="1"/>
                  </a:moveTo>
                  <a:cubicBezTo>
                    <a:pt x="15" y="175"/>
                    <a:pt x="30" y="337"/>
                    <a:pt x="42" y="481"/>
                  </a:cubicBezTo>
                  <a:cubicBezTo>
                    <a:pt x="45" y="477"/>
                    <a:pt x="53" y="473"/>
                    <a:pt x="57" y="473"/>
                  </a:cubicBezTo>
                  <a:cubicBezTo>
                    <a:pt x="57" y="473"/>
                    <a:pt x="34" y="26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1" name="Google Shape;19801;p49"/>
            <p:cNvSpPr/>
            <p:nvPr/>
          </p:nvSpPr>
          <p:spPr>
            <a:xfrm>
              <a:off x="5612423" y="1786434"/>
              <a:ext cx="106662" cy="421262"/>
            </a:xfrm>
            <a:custGeom>
              <a:avLst/>
              <a:gdLst/>
              <a:ahLst/>
              <a:cxnLst/>
              <a:rect l="l" t="t" r="r" b="b"/>
              <a:pathLst>
                <a:path w="515" h="2034" extrusionOk="0">
                  <a:moveTo>
                    <a:pt x="0" y="0"/>
                  </a:moveTo>
                  <a:cubicBezTo>
                    <a:pt x="185" y="499"/>
                    <a:pt x="352" y="1244"/>
                    <a:pt x="484" y="2011"/>
                  </a:cubicBezTo>
                  <a:cubicBezTo>
                    <a:pt x="492" y="2019"/>
                    <a:pt x="503" y="2026"/>
                    <a:pt x="514" y="2034"/>
                  </a:cubicBezTo>
                  <a:cubicBezTo>
                    <a:pt x="382" y="1263"/>
                    <a:pt x="216" y="511"/>
                    <a:pt x="30" y="4"/>
                  </a:cubicBezTo>
                  <a:cubicBezTo>
                    <a:pt x="19" y="4"/>
                    <a:pt x="12" y="0"/>
                    <a:pt x="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49"/>
            <p:cNvSpPr/>
            <p:nvPr/>
          </p:nvSpPr>
          <p:spPr>
            <a:xfrm>
              <a:off x="5668757" y="1798860"/>
              <a:ext cx="211666" cy="491058"/>
            </a:xfrm>
            <a:custGeom>
              <a:avLst/>
              <a:gdLst/>
              <a:ahLst/>
              <a:cxnLst/>
              <a:rect l="l" t="t" r="r" b="b"/>
              <a:pathLst>
                <a:path w="1022" h="2371" extrusionOk="0">
                  <a:moveTo>
                    <a:pt x="0" y="1"/>
                  </a:moveTo>
                  <a:cubicBezTo>
                    <a:pt x="12" y="39"/>
                    <a:pt x="19" y="73"/>
                    <a:pt x="31" y="110"/>
                  </a:cubicBezTo>
                  <a:cubicBezTo>
                    <a:pt x="182" y="659"/>
                    <a:pt x="405" y="1490"/>
                    <a:pt x="1002" y="2371"/>
                  </a:cubicBezTo>
                  <a:lnTo>
                    <a:pt x="1021" y="2360"/>
                  </a:lnTo>
                  <a:cubicBezTo>
                    <a:pt x="431" y="1483"/>
                    <a:pt x="205" y="651"/>
                    <a:pt x="57" y="103"/>
                  </a:cubicBezTo>
                  <a:cubicBezTo>
                    <a:pt x="46" y="73"/>
                    <a:pt x="38" y="42"/>
                    <a:pt x="31" y="12"/>
                  </a:cubicBezTo>
                  <a:cubicBezTo>
                    <a:pt x="23" y="8"/>
                    <a:pt x="12" y="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49"/>
            <p:cNvSpPr/>
            <p:nvPr/>
          </p:nvSpPr>
          <p:spPr>
            <a:xfrm>
              <a:off x="5757193" y="1859130"/>
              <a:ext cx="164652" cy="392473"/>
            </a:xfrm>
            <a:custGeom>
              <a:avLst/>
              <a:gdLst/>
              <a:ahLst/>
              <a:cxnLst/>
              <a:rect l="l" t="t" r="r" b="b"/>
              <a:pathLst>
                <a:path w="795" h="1895" extrusionOk="0">
                  <a:moveTo>
                    <a:pt x="1" y="1"/>
                  </a:moveTo>
                  <a:cubicBezTo>
                    <a:pt x="42" y="107"/>
                    <a:pt x="80" y="213"/>
                    <a:pt x="122" y="315"/>
                  </a:cubicBezTo>
                  <a:cubicBezTo>
                    <a:pt x="345" y="917"/>
                    <a:pt x="435" y="1409"/>
                    <a:pt x="731" y="1834"/>
                  </a:cubicBezTo>
                  <a:lnTo>
                    <a:pt x="731" y="1834"/>
                  </a:lnTo>
                  <a:cubicBezTo>
                    <a:pt x="745" y="1840"/>
                    <a:pt x="790" y="1876"/>
                    <a:pt x="794" y="1876"/>
                  </a:cubicBezTo>
                  <a:cubicBezTo>
                    <a:pt x="794" y="1876"/>
                    <a:pt x="794" y="1876"/>
                    <a:pt x="794" y="1876"/>
                  </a:cubicBezTo>
                  <a:cubicBezTo>
                    <a:pt x="465" y="1441"/>
                    <a:pt x="379" y="935"/>
                    <a:pt x="144" y="307"/>
                  </a:cubicBezTo>
                  <a:cubicBezTo>
                    <a:pt x="110" y="216"/>
                    <a:pt x="76" y="126"/>
                    <a:pt x="42" y="35"/>
                  </a:cubicBezTo>
                  <a:cubicBezTo>
                    <a:pt x="31" y="24"/>
                    <a:pt x="16" y="12"/>
                    <a:pt x="1" y="1"/>
                  </a:cubicBezTo>
                  <a:close/>
                  <a:moveTo>
                    <a:pt x="728" y="1833"/>
                  </a:moveTo>
                  <a:cubicBezTo>
                    <a:pt x="723" y="1833"/>
                    <a:pt x="733" y="1848"/>
                    <a:pt x="775" y="1895"/>
                  </a:cubicBezTo>
                  <a:cubicBezTo>
                    <a:pt x="760" y="1875"/>
                    <a:pt x="745" y="1854"/>
                    <a:pt x="731" y="1834"/>
                  </a:cubicBezTo>
                  <a:lnTo>
                    <a:pt x="731" y="1834"/>
                  </a:lnTo>
                  <a:cubicBezTo>
                    <a:pt x="730" y="1833"/>
                    <a:pt x="729" y="1833"/>
                    <a:pt x="728" y="1833"/>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49"/>
            <p:cNvSpPr/>
            <p:nvPr/>
          </p:nvSpPr>
          <p:spPr>
            <a:xfrm>
              <a:off x="5115152" y="1852088"/>
              <a:ext cx="126337" cy="416705"/>
            </a:xfrm>
            <a:custGeom>
              <a:avLst/>
              <a:gdLst/>
              <a:ahLst/>
              <a:cxnLst/>
              <a:rect l="l" t="t" r="r" b="b"/>
              <a:pathLst>
                <a:path w="610" h="2012" extrusionOk="0">
                  <a:moveTo>
                    <a:pt x="609" y="1"/>
                  </a:moveTo>
                  <a:lnTo>
                    <a:pt x="609" y="1"/>
                  </a:lnTo>
                  <a:cubicBezTo>
                    <a:pt x="602" y="5"/>
                    <a:pt x="594" y="12"/>
                    <a:pt x="583" y="16"/>
                  </a:cubicBezTo>
                  <a:cubicBezTo>
                    <a:pt x="553" y="889"/>
                    <a:pt x="277" y="1483"/>
                    <a:pt x="1" y="2012"/>
                  </a:cubicBezTo>
                  <a:cubicBezTo>
                    <a:pt x="12" y="2008"/>
                    <a:pt x="23" y="2004"/>
                    <a:pt x="35" y="2004"/>
                  </a:cubicBezTo>
                  <a:cubicBezTo>
                    <a:pt x="311" y="1471"/>
                    <a:pt x="583" y="874"/>
                    <a:pt x="6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5" name="Google Shape;19805;p49"/>
            <p:cNvSpPr/>
            <p:nvPr/>
          </p:nvSpPr>
          <p:spPr>
            <a:xfrm>
              <a:off x="5039971" y="1958543"/>
              <a:ext cx="80980" cy="316671"/>
            </a:xfrm>
            <a:custGeom>
              <a:avLst/>
              <a:gdLst/>
              <a:ahLst/>
              <a:cxnLst/>
              <a:rect l="l" t="t" r="r" b="b"/>
              <a:pathLst>
                <a:path w="391" h="1529" extrusionOk="0">
                  <a:moveTo>
                    <a:pt x="390" y="1"/>
                  </a:moveTo>
                  <a:cubicBezTo>
                    <a:pt x="379" y="12"/>
                    <a:pt x="368" y="24"/>
                    <a:pt x="360" y="35"/>
                  </a:cubicBezTo>
                  <a:cubicBezTo>
                    <a:pt x="273" y="598"/>
                    <a:pt x="179" y="1029"/>
                    <a:pt x="1" y="1528"/>
                  </a:cubicBezTo>
                  <a:lnTo>
                    <a:pt x="27" y="1528"/>
                  </a:lnTo>
                  <a:cubicBezTo>
                    <a:pt x="209" y="1022"/>
                    <a:pt x="307" y="575"/>
                    <a:pt x="39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6" name="Google Shape;19806;p49"/>
            <p:cNvSpPr/>
            <p:nvPr/>
          </p:nvSpPr>
          <p:spPr>
            <a:xfrm>
              <a:off x="5235690" y="4211083"/>
              <a:ext cx="93407" cy="47842"/>
            </a:xfrm>
            <a:custGeom>
              <a:avLst/>
              <a:gdLst/>
              <a:ahLst/>
              <a:cxnLst/>
              <a:rect l="l" t="t" r="r" b="b"/>
              <a:pathLst>
                <a:path w="451" h="231" extrusionOk="0">
                  <a:moveTo>
                    <a:pt x="220" y="0"/>
                  </a:moveTo>
                  <a:cubicBezTo>
                    <a:pt x="167" y="0"/>
                    <a:pt x="1" y="231"/>
                    <a:pt x="1" y="231"/>
                  </a:cubicBezTo>
                  <a:lnTo>
                    <a:pt x="451" y="231"/>
                  </a:lnTo>
                  <a:cubicBezTo>
                    <a:pt x="451" y="231"/>
                    <a:pt x="303" y="0"/>
                    <a:pt x="220"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7" name="Google Shape;19807;p49"/>
            <p:cNvSpPr/>
            <p:nvPr/>
          </p:nvSpPr>
          <p:spPr>
            <a:xfrm>
              <a:off x="5781424" y="4207147"/>
              <a:ext cx="174801" cy="51778"/>
            </a:xfrm>
            <a:custGeom>
              <a:avLst/>
              <a:gdLst/>
              <a:ahLst/>
              <a:cxnLst/>
              <a:rect l="l" t="t" r="r" b="b"/>
              <a:pathLst>
                <a:path w="844" h="250" extrusionOk="0">
                  <a:moveTo>
                    <a:pt x="137" y="0"/>
                  </a:moveTo>
                  <a:cubicBezTo>
                    <a:pt x="39" y="0"/>
                    <a:pt x="1" y="250"/>
                    <a:pt x="1" y="250"/>
                  </a:cubicBezTo>
                  <a:lnTo>
                    <a:pt x="844" y="250"/>
                  </a:lnTo>
                  <a:cubicBezTo>
                    <a:pt x="844" y="250"/>
                    <a:pt x="292" y="0"/>
                    <a:pt x="137"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8" name="Google Shape;19808;p49"/>
            <p:cNvSpPr/>
            <p:nvPr/>
          </p:nvSpPr>
          <p:spPr>
            <a:xfrm>
              <a:off x="5403242" y="1542871"/>
              <a:ext cx="170866" cy="285190"/>
            </a:xfrm>
            <a:custGeom>
              <a:avLst/>
              <a:gdLst/>
              <a:ahLst/>
              <a:cxnLst/>
              <a:rect l="l" t="t" r="r" b="b"/>
              <a:pathLst>
                <a:path w="825" h="1377" extrusionOk="0">
                  <a:moveTo>
                    <a:pt x="65" y="1"/>
                  </a:moveTo>
                  <a:lnTo>
                    <a:pt x="1" y="1377"/>
                  </a:lnTo>
                  <a:lnTo>
                    <a:pt x="825" y="1271"/>
                  </a:lnTo>
                  <a:lnTo>
                    <a:pt x="708" y="488"/>
                  </a:lnTo>
                  <a:lnTo>
                    <a:pt x="65" y="1"/>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9" name="Google Shape;19809;p49"/>
            <p:cNvSpPr/>
            <p:nvPr/>
          </p:nvSpPr>
          <p:spPr>
            <a:xfrm>
              <a:off x="5520052" y="2882465"/>
              <a:ext cx="168380" cy="59855"/>
            </a:xfrm>
            <a:custGeom>
              <a:avLst/>
              <a:gdLst/>
              <a:ahLst/>
              <a:cxnLst/>
              <a:rect l="l" t="t" r="r" b="b"/>
              <a:pathLst>
                <a:path w="813" h="289" extrusionOk="0">
                  <a:moveTo>
                    <a:pt x="813" y="0"/>
                  </a:moveTo>
                  <a:lnTo>
                    <a:pt x="813" y="0"/>
                  </a:lnTo>
                  <a:cubicBezTo>
                    <a:pt x="545" y="173"/>
                    <a:pt x="151" y="186"/>
                    <a:pt x="34" y="186"/>
                  </a:cubicBezTo>
                  <a:cubicBezTo>
                    <a:pt x="12" y="186"/>
                    <a:pt x="0" y="186"/>
                    <a:pt x="0" y="186"/>
                  </a:cubicBezTo>
                  <a:lnTo>
                    <a:pt x="0" y="186"/>
                  </a:lnTo>
                  <a:cubicBezTo>
                    <a:pt x="0" y="186"/>
                    <a:pt x="60" y="288"/>
                    <a:pt x="232" y="288"/>
                  </a:cubicBezTo>
                  <a:cubicBezTo>
                    <a:pt x="237" y="288"/>
                    <a:pt x="243" y="288"/>
                    <a:pt x="250" y="288"/>
                  </a:cubicBezTo>
                  <a:cubicBezTo>
                    <a:pt x="631" y="276"/>
                    <a:pt x="813" y="1"/>
                    <a:pt x="81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0" name="Google Shape;19810;p49"/>
            <p:cNvSpPr/>
            <p:nvPr/>
          </p:nvSpPr>
          <p:spPr>
            <a:xfrm>
              <a:off x="5503483" y="1823921"/>
              <a:ext cx="90300" cy="931167"/>
            </a:xfrm>
            <a:custGeom>
              <a:avLst/>
              <a:gdLst/>
              <a:ahLst/>
              <a:cxnLst/>
              <a:rect l="l" t="t" r="r" b="b"/>
              <a:pathLst>
                <a:path w="436" h="4496" extrusionOk="0">
                  <a:moveTo>
                    <a:pt x="54" y="1"/>
                  </a:moveTo>
                  <a:lnTo>
                    <a:pt x="1" y="8"/>
                  </a:lnTo>
                  <a:cubicBezTo>
                    <a:pt x="5" y="27"/>
                    <a:pt x="352" y="1913"/>
                    <a:pt x="386" y="4495"/>
                  </a:cubicBezTo>
                  <a:lnTo>
                    <a:pt x="435" y="4495"/>
                  </a:lnTo>
                  <a:cubicBezTo>
                    <a:pt x="405" y="1910"/>
                    <a:pt x="57" y="20"/>
                    <a:pt x="54"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1" name="Google Shape;19811;p49"/>
            <p:cNvSpPr/>
            <p:nvPr/>
          </p:nvSpPr>
          <p:spPr>
            <a:xfrm>
              <a:off x="5394750" y="1774628"/>
              <a:ext cx="116810" cy="135657"/>
            </a:xfrm>
            <a:custGeom>
              <a:avLst/>
              <a:gdLst/>
              <a:ahLst/>
              <a:cxnLst/>
              <a:rect l="l" t="t" r="r" b="b"/>
              <a:pathLst>
                <a:path w="564" h="655" extrusionOk="0">
                  <a:moveTo>
                    <a:pt x="53" y="1"/>
                  </a:moveTo>
                  <a:lnTo>
                    <a:pt x="0" y="129"/>
                  </a:lnTo>
                  <a:lnTo>
                    <a:pt x="212" y="655"/>
                  </a:lnTo>
                  <a:lnTo>
                    <a:pt x="564" y="208"/>
                  </a:lnTo>
                  <a:lnTo>
                    <a:pt x="53"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2" name="Google Shape;19812;p49"/>
            <p:cNvSpPr/>
            <p:nvPr/>
          </p:nvSpPr>
          <p:spPr>
            <a:xfrm>
              <a:off x="5501205" y="1765930"/>
              <a:ext cx="88643" cy="117017"/>
            </a:xfrm>
            <a:custGeom>
              <a:avLst/>
              <a:gdLst/>
              <a:ahLst/>
              <a:cxnLst/>
              <a:rect l="l" t="t" r="r" b="b"/>
              <a:pathLst>
                <a:path w="428" h="565" extrusionOk="0">
                  <a:moveTo>
                    <a:pt x="348" y="1"/>
                  </a:moveTo>
                  <a:lnTo>
                    <a:pt x="0" y="258"/>
                  </a:lnTo>
                  <a:lnTo>
                    <a:pt x="303" y="564"/>
                  </a:lnTo>
                  <a:lnTo>
                    <a:pt x="428" y="114"/>
                  </a:lnTo>
                  <a:lnTo>
                    <a:pt x="34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3" name="Google Shape;19813;p49"/>
            <p:cNvSpPr/>
            <p:nvPr/>
          </p:nvSpPr>
          <p:spPr>
            <a:xfrm>
              <a:off x="6189431" y="1779806"/>
              <a:ext cx="32930" cy="42458"/>
            </a:xfrm>
            <a:custGeom>
              <a:avLst/>
              <a:gdLst/>
              <a:ahLst/>
              <a:cxnLst/>
              <a:rect l="l" t="t" r="r" b="b"/>
              <a:pathLst>
                <a:path w="159" h="205" extrusionOk="0">
                  <a:moveTo>
                    <a:pt x="132" y="0"/>
                  </a:moveTo>
                  <a:cubicBezTo>
                    <a:pt x="111" y="0"/>
                    <a:pt x="75" y="35"/>
                    <a:pt x="46" y="81"/>
                  </a:cubicBezTo>
                  <a:cubicBezTo>
                    <a:pt x="12" y="138"/>
                    <a:pt x="0" y="191"/>
                    <a:pt x="19" y="202"/>
                  </a:cubicBezTo>
                  <a:cubicBezTo>
                    <a:pt x="21" y="204"/>
                    <a:pt x="24" y="204"/>
                    <a:pt x="27" y="204"/>
                  </a:cubicBezTo>
                  <a:cubicBezTo>
                    <a:pt x="48" y="204"/>
                    <a:pt x="84" y="170"/>
                    <a:pt x="114" y="123"/>
                  </a:cubicBezTo>
                  <a:cubicBezTo>
                    <a:pt x="148" y="66"/>
                    <a:pt x="159" y="13"/>
                    <a:pt x="140" y="2"/>
                  </a:cubicBezTo>
                  <a:cubicBezTo>
                    <a:pt x="138" y="1"/>
                    <a:pt x="135" y="0"/>
                    <a:pt x="13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4" name="Google Shape;19814;p49"/>
            <p:cNvSpPr/>
            <p:nvPr/>
          </p:nvSpPr>
          <p:spPr>
            <a:xfrm>
              <a:off x="6208899" y="1789126"/>
              <a:ext cx="30859" cy="38730"/>
            </a:xfrm>
            <a:custGeom>
              <a:avLst/>
              <a:gdLst/>
              <a:ahLst/>
              <a:cxnLst/>
              <a:rect l="l" t="t" r="r" b="b"/>
              <a:pathLst>
                <a:path w="149" h="187" extrusionOk="0">
                  <a:moveTo>
                    <a:pt x="121" y="0"/>
                  </a:moveTo>
                  <a:cubicBezTo>
                    <a:pt x="100" y="0"/>
                    <a:pt x="65" y="32"/>
                    <a:pt x="42" y="74"/>
                  </a:cubicBezTo>
                  <a:cubicBezTo>
                    <a:pt x="12" y="123"/>
                    <a:pt x="1" y="173"/>
                    <a:pt x="20" y="184"/>
                  </a:cubicBezTo>
                  <a:cubicBezTo>
                    <a:pt x="22" y="185"/>
                    <a:pt x="25" y="186"/>
                    <a:pt x="28" y="186"/>
                  </a:cubicBezTo>
                  <a:cubicBezTo>
                    <a:pt x="49" y="186"/>
                    <a:pt x="84" y="155"/>
                    <a:pt x="107" y="112"/>
                  </a:cubicBezTo>
                  <a:cubicBezTo>
                    <a:pt x="137" y="63"/>
                    <a:pt x="148" y="14"/>
                    <a:pt x="129" y="2"/>
                  </a:cubicBezTo>
                  <a:cubicBezTo>
                    <a:pt x="127" y="1"/>
                    <a:pt x="124" y="0"/>
                    <a:pt x="121"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5" name="Google Shape;19815;p49"/>
            <p:cNvSpPr/>
            <p:nvPr/>
          </p:nvSpPr>
          <p:spPr>
            <a:xfrm>
              <a:off x="6235617" y="1795339"/>
              <a:ext cx="22161" cy="26510"/>
            </a:xfrm>
            <a:custGeom>
              <a:avLst/>
              <a:gdLst/>
              <a:ahLst/>
              <a:cxnLst/>
              <a:rect l="l" t="t" r="r" b="b"/>
              <a:pathLst>
                <a:path w="107" h="128" extrusionOk="0">
                  <a:moveTo>
                    <a:pt x="80" y="1"/>
                  </a:moveTo>
                  <a:cubicBezTo>
                    <a:pt x="61" y="1"/>
                    <a:pt x="35" y="16"/>
                    <a:pt x="19" y="44"/>
                  </a:cubicBezTo>
                  <a:cubicBezTo>
                    <a:pt x="0" y="78"/>
                    <a:pt x="0" y="116"/>
                    <a:pt x="15" y="124"/>
                  </a:cubicBezTo>
                  <a:cubicBezTo>
                    <a:pt x="20" y="126"/>
                    <a:pt x="24" y="127"/>
                    <a:pt x="30" y="127"/>
                  </a:cubicBezTo>
                  <a:cubicBezTo>
                    <a:pt x="49" y="127"/>
                    <a:pt x="72" y="112"/>
                    <a:pt x="87" y="86"/>
                  </a:cubicBezTo>
                  <a:cubicBezTo>
                    <a:pt x="106" y="52"/>
                    <a:pt x="106" y="14"/>
                    <a:pt x="91" y="3"/>
                  </a:cubicBezTo>
                  <a:cubicBezTo>
                    <a:pt x="88" y="1"/>
                    <a:pt x="84" y="1"/>
                    <a:pt x="80"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6" name="Google Shape;19816;p49"/>
            <p:cNvSpPr/>
            <p:nvPr/>
          </p:nvSpPr>
          <p:spPr>
            <a:xfrm>
              <a:off x="6154222" y="1812944"/>
              <a:ext cx="49499" cy="43907"/>
            </a:xfrm>
            <a:custGeom>
              <a:avLst/>
              <a:gdLst/>
              <a:ahLst/>
              <a:cxnLst/>
              <a:rect l="l" t="t" r="r" b="b"/>
              <a:pathLst>
                <a:path w="239" h="212" extrusionOk="0">
                  <a:moveTo>
                    <a:pt x="43" y="1"/>
                  </a:moveTo>
                  <a:cubicBezTo>
                    <a:pt x="21" y="1"/>
                    <a:pt x="5" y="4"/>
                    <a:pt x="4" y="12"/>
                  </a:cubicBezTo>
                  <a:cubicBezTo>
                    <a:pt x="0" y="76"/>
                    <a:pt x="91" y="50"/>
                    <a:pt x="125" y="103"/>
                  </a:cubicBezTo>
                  <a:cubicBezTo>
                    <a:pt x="155" y="147"/>
                    <a:pt x="201" y="212"/>
                    <a:pt x="218" y="212"/>
                  </a:cubicBezTo>
                  <a:cubicBezTo>
                    <a:pt x="220" y="212"/>
                    <a:pt x="222" y="211"/>
                    <a:pt x="223" y="209"/>
                  </a:cubicBezTo>
                  <a:cubicBezTo>
                    <a:pt x="238" y="194"/>
                    <a:pt x="234" y="76"/>
                    <a:pt x="185" y="39"/>
                  </a:cubicBezTo>
                  <a:cubicBezTo>
                    <a:pt x="151" y="14"/>
                    <a:pt x="86" y="1"/>
                    <a:pt x="4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7" name="Google Shape;19817;p49"/>
            <p:cNvSpPr/>
            <p:nvPr/>
          </p:nvSpPr>
          <p:spPr>
            <a:xfrm>
              <a:off x="5452534" y="1258300"/>
              <a:ext cx="233620" cy="232377"/>
            </a:xfrm>
            <a:custGeom>
              <a:avLst/>
              <a:gdLst/>
              <a:ahLst/>
              <a:cxnLst/>
              <a:rect l="l" t="t" r="r" b="b"/>
              <a:pathLst>
                <a:path w="1128" h="1122" extrusionOk="0">
                  <a:moveTo>
                    <a:pt x="400" y="0"/>
                  </a:moveTo>
                  <a:cubicBezTo>
                    <a:pt x="0" y="0"/>
                    <a:pt x="394" y="1121"/>
                    <a:pt x="634" y="1121"/>
                  </a:cubicBezTo>
                  <a:cubicBezTo>
                    <a:pt x="635" y="1121"/>
                    <a:pt x="635" y="1121"/>
                    <a:pt x="636" y="1121"/>
                  </a:cubicBezTo>
                  <a:cubicBezTo>
                    <a:pt x="1128" y="1110"/>
                    <a:pt x="1029" y="78"/>
                    <a:pt x="432" y="2"/>
                  </a:cubicBezTo>
                  <a:cubicBezTo>
                    <a:pt x="421" y="1"/>
                    <a:pt x="410" y="0"/>
                    <a:pt x="400"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8" name="Google Shape;19818;p49"/>
            <p:cNvSpPr/>
            <p:nvPr/>
          </p:nvSpPr>
          <p:spPr>
            <a:xfrm>
              <a:off x="5366376" y="1233861"/>
              <a:ext cx="254952" cy="86158"/>
            </a:xfrm>
            <a:custGeom>
              <a:avLst/>
              <a:gdLst/>
              <a:ahLst/>
              <a:cxnLst/>
              <a:rect l="l" t="t" r="r" b="b"/>
              <a:pathLst>
                <a:path w="1231" h="416" extrusionOk="0">
                  <a:moveTo>
                    <a:pt x="399" y="1"/>
                  </a:moveTo>
                  <a:cubicBezTo>
                    <a:pt x="258" y="1"/>
                    <a:pt x="141" y="32"/>
                    <a:pt x="100" y="109"/>
                  </a:cubicBezTo>
                  <a:cubicBezTo>
                    <a:pt x="0" y="288"/>
                    <a:pt x="573" y="415"/>
                    <a:pt x="901" y="415"/>
                  </a:cubicBezTo>
                  <a:cubicBezTo>
                    <a:pt x="1010" y="415"/>
                    <a:pt x="1092" y="401"/>
                    <a:pt x="1113" y="370"/>
                  </a:cubicBezTo>
                  <a:cubicBezTo>
                    <a:pt x="1231" y="190"/>
                    <a:pt x="743" y="1"/>
                    <a:pt x="399"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9" name="Google Shape;19819;p49"/>
            <p:cNvSpPr/>
            <p:nvPr/>
          </p:nvSpPr>
          <p:spPr>
            <a:xfrm>
              <a:off x="5392265" y="1283982"/>
              <a:ext cx="261787" cy="454814"/>
            </a:xfrm>
            <a:custGeom>
              <a:avLst/>
              <a:gdLst/>
              <a:ahLst/>
              <a:cxnLst/>
              <a:rect l="l" t="t" r="r" b="b"/>
              <a:pathLst>
                <a:path w="1264" h="2196" extrusionOk="0">
                  <a:moveTo>
                    <a:pt x="603" y="1"/>
                  </a:moveTo>
                  <a:cubicBezTo>
                    <a:pt x="519" y="1"/>
                    <a:pt x="431" y="15"/>
                    <a:pt x="345" y="52"/>
                  </a:cubicBezTo>
                  <a:cubicBezTo>
                    <a:pt x="1" y="207"/>
                    <a:pt x="43" y="1651"/>
                    <a:pt x="43" y="1651"/>
                  </a:cubicBezTo>
                  <a:cubicBezTo>
                    <a:pt x="43" y="1651"/>
                    <a:pt x="330" y="2090"/>
                    <a:pt x="1097" y="2196"/>
                  </a:cubicBezTo>
                  <a:lnTo>
                    <a:pt x="1245" y="1285"/>
                  </a:lnTo>
                  <a:lnTo>
                    <a:pt x="1169" y="1039"/>
                  </a:lnTo>
                  <a:lnTo>
                    <a:pt x="1264" y="767"/>
                  </a:lnTo>
                  <a:lnTo>
                    <a:pt x="1112" y="260"/>
                  </a:lnTo>
                  <a:cubicBezTo>
                    <a:pt x="1090" y="170"/>
                    <a:pt x="1025" y="98"/>
                    <a:pt x="938" y="67"/>
                  </a:cubicBezTo>
                  <a:cubicBezTo>
                    <a:pt x="850" y="33"/>
                    <a:pt x="731" y="1"/>
                    <a:pt x="60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0" name="Google Shape;19820;p49"/>
            <p:cNvSpPr/>
            <p:nvPr/>
          </p:nvSpPr>
          <p:spPr>
            <a:xfrm>
              <a:off x="5566237" y="1438280"/>
              <a:ext cx="87815" cy="205039"/>
            </a:xfrm>
            <a:custGeom>
              <a:avLst/>
              <a:gdLst/>
              <a:ahLst/>
              <a:cxnLst/>
              <a:rect l="l" t="t" r="r" b="b"/>
              <a:pathLst>
                <a:path w="424" h="990" extrusionOk="0">
                  <a:moveTo>
                    <a:pt x="285" y="0"/>
                  </a:moveTo>
                  <a:cubicBezTo>
                    <a:pt x="179" y="0"/>
                    <a:pt x="106" y="41"/>
                    <a:pt x="121" y="438"/>
                  </a:cubicBezTo>
                  <a:cubicBezTo>
                    <a:pt x="132" y="702"/>
                    <a:pt x="0" y="838"/>
                    <a:pt x="333" y="990"/>
                  </a:cubicBezTo>
                  <a:lnTo>
                    <a:pt x="405" y="540"/>
                  </a:lnTo>
                  <a:lnTo>
                    <a:pt x="329" y="294"/>
                  </a:lnTo>
                  <a:lnTo>
                    <a:pt x="424" y="22"/>
                  </a:lnTo>
                  <a:lnTo>
                    <a:pt x="420" y="10"/>
                  </a:lnTo>
                  <a:cubicBezTo>
                    <a:pt x="408" y="7"/>
                    <a:pt x="397" y="3"/>
                    <a:pt x="382" y="3"/>
                  </a:cubicBezTo>
                  <a:cubicBezTo>
                    <a:pt x="378" y="3"/>
                    <a:pt x="374" y="3"/>
                    <a:pt x="370" y="3"/>
                  </a:cubicBezTo>
                  <a:cubicBezTo>
                    <a:pt x="340" y="3"/>
                    <a:pt x="311" y="0"/>
                    <a:pt x="285" y="0"/>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1" name="Google Shape;19821;p49"/>
            <p:cNvSpPr/>
            <p:nvPr/>
          </p:nvSpPr>
          <p:spPr>
            <a:xfrm>
              <a:off x="5523987" y="1474732"/>
              <a:ext cx="32309" cy="30031"/>
            </a:xfrm>
            <a:custGeom>
              <a:avLst/>
              <a:gdLst/>
              <a:ahLst/>
              <a:cxnLst/>
              <a:rect l="l" t="t" r="r" b="b"/>
              <a:pathLst>
                <a:path w="156" h="145" extrusionOk="0">
                  <a:moveTo>
                    <a:pt x="73" y="1"/>
                  </a:moveTo>
                  <a:cubicBezTo>
                    <a:pt x="1" y="1"/>
                    <a:pt x="19" y="144"/>
                    <a:pt x="19" y="144"/>
                  </a:cubicBezTo>
                  <a:lnTo>
                    <a:pt x="155" y="133"/>
                  </a:lnTo>
                  <a:cubicBezTo>
                    <a:pt x="155" y="133"/>
                    <a:pt x="129" y="1"/>
                    <a:pt x="76" y="1"/>
                  </a:cubicBezTo>
                  <a:cubicBezTo>
                    <a:pt x="75" y="1"/>
                    <a:pt x="74" y="1"/>
                    <a:pt x="73"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2" name="Google Shape;19822;p49"/>
            <p:cNvSpPr/>
            <p:nvPr/>
          </p:nvSpPr>
          <p:spPr>
            <a:xfrm>
              <a:off x="5607866" y="1467690"/>
              <a:ext cx="31274" cy="30031"/>
            </a:xfrm>
            <a:custGeom>
              <a:avLst/>
              <a:gdLst/>
              <a:ahLst/>
              <a:cxnLst/>
              <a:rect l="l" t="t" r="r" b="b"/>
              <a:pathLst>
                <a:path w="151" h="145" extrusionOk="0">
                  <a:moveTo>
                    <a:pt x="72" y="1"/>
                  </a:moveTo>
                  <a:cubicBezTo>
                    <a:pt x="0" y="1"/>
                    <a:pt x="18" y="144"/>
                    <a:pt x="18" y="144"/>
                  </a:cubicBezTo>
                  <a:lnTo>
                    <a:pt x="151" y="133"/>
                  </a:lnTo>
                  <a:cubicBezTo>
                    <a:pt x="151" y="133"/>
                    <a:pt x="128" y="1"/>
                    <a:pt x="75" y="1"/>
                  </a:cubicBezTo>
                  <a:cubicBezTo>
                    <a:pt x="74" y="1"/>
                    <a:pt x="73" y="1"/>
                    <a:pt x="72"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3" name="Google Shape;19823;p49"/>
            <p:cNvSpPr/>
            <p:nvPr/>
          </p:nvSpPr>
          <p:spPr>
            <a:xfrm>
              <a:off x="5546562" y="1618052"/>
              <a:ext cx="83258" cy="55920"/>
            </a:xfrm>
            <a:custGeom>
              <a:avLst/>
              <a:gdLst/>
              <a:ahLst/>
              <a:cxnLst/>
              <a:rect l="l" t="t" r="r" b="b"/>
              <a:pathLst>
                <a:path w="402" h="270" extrusionOk="0">
                  <a:moveTo>
                    <a:pt x="35" y="1"/>
                  </a:moveTo>
                  <a:cubicBezTo>
                    <a:pt x="0" y="219"/>
                    <a:pt x="79" y="269"/>
                    <a:pt x="177" y="269"/>
                  </a:cubicBezTo>
                  <a:cubicBezTo>
                    <a:pt x="208" y="269"/>
                    <a:pt x="241" y="264"/>
                    <a:pt x="273" y="258"/>
                  </a:cubicBezTo>
                  <a:cubicBezTo>
                    <a:pt x="401" y="231"/>
                    <a:pt x="375" y="12"/>
                    <a:pt x="375" y="12"/>
                  </a:cubicBezTo>
                  <a:lnTo>
                    <a:pt x="35" y="1"/>
                  </a:ln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4" name="Google Shape;19824;p49"/>
            <p:cNvSpPr/>
            <p:nvPr/>
          </p:nvSpPr>
          <p:spPr>
            <a:xfrm>
              <a:off x="5556710" y="1615774"/>
              <a:ext cx="64411" cy="30652"/>
            </a:xfrm>
            <a:custGeom>
              <a:avLst/>
              <a:gdLst/>
              <a:ahLst/>
              <a:cxnLst/>
              <a:rect l="l" t="t" r="r" b="b"/>
              <a:pathLst>
                <a:path w="311" h="148" extrusionOk="0">
                  <a:moveTo>
                    <a:pt x="1" y="0"/>
                  </a:moveTo>
                  <a:lnTo>
                    <a:pt x="1" y="121"/>
                  </a:lnTo>
                  <a:lnTo>
                    <a:pt x="299" y="148"/>
                  </a:lnTo>
                  <a:lnTo>
                    <a:pt x="311" y="15"/>
                  </a:lnTo>
                  <a:lnTo>
                    <a:pt x="1" y="0"/>
                  </a:lnTo>
                  <a:close/>
                </a:path>
              </a:pathLst>
            </a:custGeom>
            <a:solidFill>
              <a:srgbClr val="FF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5" name="Google Shape;19825;p49"/>
            <p:cNvSpPr/>
            <p:nvPr/>
          </p:nvSpPr>
          <p:spPr>
            <a:xfrm>
              <a:off x="5232583" y="1252294"/>
              <a:ext cx="290782" cy="389367"/>
            </a:xfrm>
            <a:custGeom>
              <a:avLst/>
              <a:gdLst/>
              <a:ahLst/>
              <a:cxnLst/>
              <a:rect l="l" t="t" r="r" b="b"/>
              <a:pathLst>
                <a:path w="1404" h="1880" extrusionOk="0">
                  <a:moveTo>
                    <a:pt x="711" y="1"/>
                  </a:moveTo>
                  <a:cubicBezTo>
                    <a:pt x="610" y="1"/>
                    <a:pt x="503" y="68"/>
                    <a:pt x="409" y="270"/>
                  </a:cubicBezTo>
                  <a:cubicBezTo>
                    <a:pt x="1" y="1158"/>
                    <a:pt x="840" y="1880"/>
                    <a:pt x="840" y="1880"/>
                  </a:cubicBezTo>
                  <a:cubicBezTo>
                    <a:pt x="814" y="1234"/>
                    <a:pt x="1403" y="595"/>
                    <a:pt x="1074" y="251"/>
                  </a:cubicBezTo>
                  <a:cubicBezTo>
                    <a:pt x="1074" y="251"/>
                    <a:pt x="905" y="1"/>
                    <a:pt x="711"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6" name="Google Shape;19826;p49"/>
            <p:cNvSpPr/>
            <p:nvPr/>
          </p:nvSpPr>
          <p:spPr>
            <a:xfrm>
              <a:off x="5261579" y="1355021"/>
              <a:ext cx="213945" cy="286640"/>
            </a:xfrm>
            <a:custGeom>
              <a:avLst/>
              <a:gdLst/>
              <a:ahLst/>
              <a:cxnLst/>
              <a:rect l="l" t="t" r="r" b="b"/>
              <a:pathLst>
                <a:path w="1033" h="1384" extrusionOk="0">
                  <a:moveTo>
                    <a:pt x="190" y="0"/>
                  </a:moveTo>
                  <a:lnTo>
                    <a:pt x="190" y="0"/>
                  </a:lnTo>
                  <a:cubicBezTo>
                    <a:pt x="1" y="783"/>
                    <a:pt x="700" y="1384"/>
                    <a:pt x="700" y="1384"/>
                  </a:cubicBezTo>
                  <a:cubicBezTo>
                    <a:pt x="681" y="889"/>
                    <a:pt x="1021" y="397"/>
                    <a:pt x="1033" y="42"/>
                  </a:cubicBezTo>
                  <a:lnTo>
                    <a:pt x="1033" y="42"/>
                  </a:lnTo>
                  <a:cubicBezTo>
                    <a:pt x="934" y="68"/>
                    <a:pt x="821" y="87"/>
                    <a:pt x="700" y="91"/>
                  </a:cubicBezTo>
                  <a:cubicBezTo>
                    <a:pt x="690" y="91"/>
                    <a:pt x="681" y="91"/>
                    <a:pt x="671" y="91"/>
                  </a:cubicBezTo>
                  <a:cubicBezTo>
                    <a:pt x="489" y="91"/>
                    <a:pt x="323" y="58"/>
                    <a:pt x="190"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7" name="Google Shape;19827;p49"/>
            <p:cNvSpPr/>
            <p:nvPr/>
          </p:nvSpPr>
          <p:spPr>
            <a:xfrm>
              <a:off x="5370518" y="1481566"/>
              <a:ext cx="76838" cy="112875"/>
            </a:xfrm>
            <a:custGeom>
              <a:avLst/>
              <a:gdLst/>
              <a:ahLst/>
              <a:cxnLst/>
              <a:rect l="l" t="t" r="r" b="b"/>
              <a:pathLst>
                <a:path w="371" h="545" extrusionOk="0">
                  <a:moveTo>
                    <a:pt x="162" y="0"/>
                  </a:moveTo>
                  <a:cubicBezTo>
                    <a:pt x="69" y="0"/>
                    <a:pt x="0" y="98"/>
                    <a:pt x="4" y="236"/>
                  </a:cubicBezTo>
                  <a:cubicBezTo>
                    <a:pt x="4" y="380"/>
                    <a:pt x="121" y="527"/>
                    <a:pt x="223" y="542"/>
                  </a:cubicBezTo>
                  <a:cubicBezTo>
                    <a:pt x="230" y="544"/>
                    <a:pt x="237" y="544"/>
                    <a:pt x="243" y="544"/>
                  </a:cubicBezTo>
                  <a:cubicBezTo>
                    <a:pt x="328" y="544"/>
                    <a:pt x="371" y="434"/>
                    <a:pt x="371" y="300"/>
                  </a:cubicBezTo>
                  <a:cubicBezTo>
                    <a:pt x="367" y="153"/>
                    <a:pt x="284" y="21"/>
                    <a:pt x="182" y="2"/>
                  </a:cubicBezTo>
                  <a:cubicBezTo>
                    <a:pt x="175" y="1"/>
                    <a:pt x="168" y="0"/>
                    <a:pt x="16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8" name="Google Shape;19828;p49"/>
            <p:cNvSpPr/>
            <p:nvPr/>
          </p:nvSpPr>
          <p:spPr>
            <a:xfrm>
              <a:off x="5384602" y="1508076"/>
              <a:ext cx="46186" cy="67311"/>
            </a:xfrm>
            <a:custGeom>
              <a:avLst/>
              <a:gdLst/>
              <a:ahLst/>
              <a:cxnLst/>
              <a:rect l="l" t="t" r="r" b="b"/>
              <a:pathLst>
                <a:path w="223" h="325" extrusionOk="0">
                  <a:moveTo>
                    <a:pt x="92" y="1"/>
                  </a:moveTo>
                  <a:cubicBezTo>
                    <a:pt x="38" y="1"/>
                    <a:pt x="0" y="59"/>
                    <a:pt x="0" y="138"/>
                  </a:cubicBezTo>
                  <a:cubicBezTo>
                    <a:pt x="4" y="225"/>
                    <a:pt x="72" y="312"/>
                    <a:pt x="132" y="324"/>
                  </a:cubicBezTo>
                  <a:cubicBezTo>
                    <a:pt x="137" y="324"/>
                    <a:pt x="141" y="325"/>
                    <a:pt x="145" y="325"/>
                  </a:cubicBezTo>
                  <a:cubicBezTo>
                    <a:pt x="197" y="325"/>
                    <a:pt x="223" y="261"/>
                    <a:pt x="219" y="180"/>
                  </a:cubicBezTo>
                  <a:cubicBezTo>
                    <a:pt x="219" y="89"/>
                    <a:pt x="170" y="10"/>
                    <a:pt x="106" y="2"/>
                  </a:cubicBezTo>
                  <a:cubicBezTo>
                    <a:pt x="101" y="1"/>
                    <a:pt x="96" y="1"/>
                    <a:pt x="92"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9" name="Google Shape;19829;p49"/>
            <p:cNvSpPr/>
            <p:nvPr/>
          </p:nvSpPr>
          <p:spPr>
            <a:xfrm>
              <a:off x="5402620" y="1542871"/>
              <a:ext cx="30652" cy="38730"/>
            </a:xfrm>
            <a:custGeom>
              <a:avLst/>
              <a:gdLst/>
              <a:ahLst/>
              <a:cxnLst/>
              <a:rect l="l" t="t" r="r" b="b"/>
              <a:pathLst>
                <a:path w="148" h="187" extrusionOk="0">
                  <a:moveTo>
                    <a:pt x="66" y="0"/>
                  </a:moveTo>
                  <a:cubicBezTo>
                    <a:pt x="27" y="0"/>
                    <a:pt x="0" y="33"/>
                    <a:pt x="0" y="80"/>
                  </a:cubicBezTo>
                  <a:cubicBezTo>
                    <a:pt x="0" y="129"/>
                    <a:pt x="45" y="178"/>
                    <a:pt x="87" y="186"/>
                  </a:cubicBezTo>
                  <a:cubicBezTo>
                    <a:pt x="89" y="186"/>
                    <a:pt x="91" y="186"/>
                    <a:pt x="92" y="186"/>
                  </a:cubicBezTo>
                  <a:cubicBezTo>
                    <a:pt x="127" y="186"/>
                    <a:pt x="147" y="150"/>
                    <a:pt x="144" y="103"/>
                  </a:cubicBezTo>
                  <a:cubicBezTo>
                    <a:pt x="144" y="54"/>
                    <a:pt x="110" y="8"/>
                    <a:pt x="72" y="1"/>
                  </a:cubicBezTo>
                  <a:cubicBezTo>
                    <a:pt x="70" y="0"/>
                    <a:pt x="68" y="0"/>
                    <a:pt x="66"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0" name="Google Shape;19830;p49"/>
            <p:cNvSpPr/>
            <p:nvPr/>
          </p:nvSpPr>
          <p:spPr>
            <a:xfrm>
              <a:off x="5419811" y="1268449"/>
              <a:ext cx="188884" cy="49914"/>
            </a:xfrm>
            <a:custGeom>
              <a:avLst/>
              <a:gdLst/>
              <a:ahLst/>
              <a:cxnLst/>
              <a:rect l="l" t="t" r="r" b="b"/>
              <a:pathLst>
                <a:path w="912" h="241" extrusionOk="0">
                  <a:moveTo>
                    <a:pt x="289" y="0"/>
                  </a:moveTo>
                  <a:cubicBezTo>
                    <a:pt x="175" y="0"/>
                    <a:pt x="84" y="17"/>
                    <a:pt x="53" y="48"/>
                  </a:cubicBezTo>
                  <a:cubicBezTo>
                    <a:pt x="0" y="101"/>
                    <a:pt x="136" y="177"/>
                    <a:pt x="356" y="218"/>
                  </a:cubicBezTo>
                  <a:cubicBezTo>
                    <a:pt x="444" y="233"/>
                    <a:pt x="533" y="240"/>
                    <a:pt x="610" y="240"/>
                  </a:cubicBezTo>
                  <a:cubicBezTo>
                    <a:pt x="729" y="240"/>
                    <a:pt x="823" y="224"/>
                    <a:pt x="855" y="192"/>
                  </a:cubicBezTo>
                  <a:cubicBezTo>
                    <a:pt x="911" y="139"/>
                    <a:pt x="775" y="63"/>
                    <a:pt x="552" y="25"/>
                  </a:cubicBezTo>
                  <a:cubicBezTo>
                    <a:pt x="461" y="8"/>
                    <a:pt x="369" y="0"/>
                    <a:pt x="289"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1" name="Google Shape;19831;p49"/>
            <p:cNvSpPr/>
            <p:nvPr/>
          </p:nvSpPr>
          <p:spPr>
            <a:xfrm>
              <a:off x="5343801" y="1365998"/>
              <a:ext cx="136485" cy="203796"/>
            </a:xfrm>
            <a:custGeom>
              <a:avLst/>
              <a:gdLst/>
              <a:ahLst/>
              <a:cxnLst/>
              <a:rect l="l" t="t" r="r" b="b"/>
              <a:pathLst>
                <a:path w="659" h="984" extrusionOk="0">
                  <a:moveTo>
                    <a:pt x="636" y="0"/>
                  </a:moveTo>
                  <a:cubicBezTo>
                    <a:pt x="500" y="102"/>
                    <a:pt x="1" y="265"/>
                    <a:pt x="295" y="416"/>
                  </a:cubicBezTo>
                  <a:cubicBezTo>
                    <a:pt x="405" y="473"/>
                    <a:pt x="488" y="764"/>
                    <a:pt x="454" y="957"/>
                  </a:cubicBezTo>
                  <a:lnTo>
                    <a:pt x="598" y="983"/>
                  </a:lnTo>
                  <a:cubicBezTo>
                    <a:pt x="639" y="745"/>
                    <a:pt x="658" y="257"/>
                    <a:pt x="636"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2" name="Google Shape;19832;p49"/>
            <p:cNvSpPr/>
            <p:nvPr/>
          </p:nvSpPr>
          <p:spPr>
            <a:xfrm>
              <a:off x="5503690" y="1427096"/>
              <a:ext cx="88436" cy="28167"/>
            </a:xfrm>
            <a:custGeom>
              <a:avLst/>
              <a:gdLst/>
              <a:ahLst/>
              <a:cxnLst/>
              <a:rect l="l" t="t" r="r" b="b"/>
              <a:pathLst>
                <a:path w="427" h="136" extrusionOk="0">
                  <a:moveTo>
                    <a:pt x="427" y="0"/>
                  </a:moveTo>
                  <a:lnTo>
                    <a:pt x="427" y="0"/>
                  </a:lnTo>
                  <a:cubicBezTo>
                    <a:pt x="427" y="0"/>
                    <a:pt x="45" y="42"/>
                    <a:pt x="15" y="102"/>
                  </a:cubicBezTo>
                  <a:cubicBezTo>
                    <a:pt x="1" y="128"/>
                    <a:pt x="65" y="135"/>
                    <a:pt x="144" y="135"/>
                  </a:cubicBezTo>
                  <a:cubicBezTo>
                    <a:pt x="252" y="135"/>
                    <a:pt x="389" y="121"/>
                    <a:pt x="389" y="121"/>
                  </a:cubicBezTo>
                  <a:cubicBezTo>
                    <a:pt x="416" y="87"/>
                    <a:pt x="427" y="0"/>
                    <a:pt x="427"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3" name="Google Shape;19833;p49"/>
            <p:cNvSpPr/>
            <p:nvPr/>
          </p:nvSpPr>
          <p:spPr>
            <a:xfrm>
              <a:off x="5600618" y="1431652"/>
              <a:ext cx="63790" cy="23818"/>
            </a:xfrm>
            <a:custGeom>
              <a:avLst/>
              <a:gdLst/>
              <a:ahLst/>
              <a:cxnLst/>
              <a:rect l="l" t="t" r="r" b="b"/>
              <a:pathLst>
                <a:path w="308" h="115" extrusionOk="0">
                  <a:moveTo>
                    <a:pt x="42" y="1"/>
                  </a:moveTo>
                  <a:cubicBezTo>
                    <a:pt x="42" y="1"/>
                    <a:pt x="1" y="58"/>
                    <a:pt x="23" y="95"/>
                  </a:cubicBezTo>
                  <a:cubicBezTo>
                    <a:pt x="23" y="95"/>
                    <a:pt x="138" y="114"/>
                    <a:pt x="219" y="114"/>
                  </a:cubicBezTo>
                  <a:cubicBezTo>
                    <a:pt x="270" y="114"/>
                    <a:pt x="308" y="107"/>
                    <a:pt x="299" y="84"/>
                  </a:cubicBezTo>
                  <a:cubicBezTo>
                    <a:pt x="276" y="20"/>
                    <a:pt x="42" y="1"/>
                    <a:pt x="42" y="1"/>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4" name="Google Shape;19834;p49"/>
            <p:cNvSpPr/>
            <p:nvPr/>
          </p:nvSpPr>
          <p:spPr>
            <a:xfrm>
              <a:off x="5581978" y="1478252"/>
              <a:ext cx="44736" cy="140835"/>
            </a:xfrm>
            <a:custGeom>
              <a:avLst/>
              <a:gdLst/>
              <a:ahLst/>
              <a:cxnLst/>
              <a:rect l="l" t="t" r="r" b="b"/>
              <a:pathLst>
                <a:path w="216" h="680" extrusionOk="0">
                  <a:moveTo>
                    <a:pt x="48" y="1"/>
                  </a:moveTo>
                  <a:cubicBezTo>
                    <a:pt x="0" y="1"/>
                    <a:pt x="4" y="573"/>
                    <a:pt x="4" y="573"/>
                  </a:cubicBezTo>
                  <a:lnTo>
                    <a:pt x="215" y="679"/>
                  </a:lnTo>
                  <a:cubicBezTo>
                    <a:pt x="215" y="679"/>
                    <a:pt x="140" y="67"/>
                    <a:pt x="53" y="3"/>
                  </a:cubicBezTo>
                  <a:cubicBezTo>
                    <a:pt x="51" y="2"/>
                    <a:pt x="50" y="1"/>
                    <a:pt x="48"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5" name="Google Shape;19835;p49"/>
            <p:cNvSpPr/>
            <p:nvPr/>
          </p:nvSpPr>
          <p:spPr>
            <a:xfrm>
              <a:off x="5325783" y="1163029"/>
              <a:ext cx="27546" cy="20504"/>
            </a:xfrm>
            <a:custGeom>
              <a:avLst/>
              <a:gdLst/>
              <a:ahLst/>
              <a:cxnLst/>
              <a:rect l="l" t="t" r="r" b="b"/>
              <a:pathLst>
                <a:path w="133" h="99" extrusionOk="0">
                  <a:moveTo>
                    <a:pt x="102" y="1"/>
                  </a:moveTo>
                  <a:cubicBezTo>
                    <a:pt x="87" y="1"/>
                    <a:pt x="66" y="9"/>
                    <a:pt x="46" y="24"/>
                  </a:cubicBezTo>
                  <a:cubicBezTo>
                    <a:pt x="16" y="47"/>
                    <a:pt x="1" y="77"/>
                    <a:pt x="12" y="92"/>
                  </a:cubicBezTo>
                  <a:cubicBezTo>
                    <a:pt x="16" y="96"/>
                    <a:pt x="23" y="98"/>
                    <a:pt x="32" y="98"/>
                  </a:cubicBezTo>
                  <a:cubicBezTo>
                    <a:pt x="47" y="98"/>
                    <a:pt x="68" y="91"/>
                    <a:pt x="88" y="77"/>
                  </a:cubicBezTo>
                  <a:cubicBezTo>
                    <a:pt x="118" y="54"/>
                    <a:pt x="133" y="24"/>
                    <a:pt x="122" y="9"/>
                  </a:cubicBezTo>
                  <a:cubicBezTo>
                    <a:pt x="118" y="4"/>
                    <a:pt x="111" y="1"/>
                    <a:pt x="10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6" name="Google Shape;19836;p49"/>
            <p:cNvSpPr/>
            <p:nvPr/>
          </p:nvSpPr>
          <p:spPr>
            <a:xfrm>
              <a:off x="5278147" y="1145425"/>
              <a:ext cx="207524" cy="165067"/>
            </a:xfrm>
            <a:custGeom>
              <a:avLst/>
              <a:gdLst/>
              <a:ahLst/>
              <a:cxnLst/>
              <a:rect l="l" t="t" r="r" b="b"/>
              <a:pathLst>
                <a:path w="1002" h="797" extrusionOk="0">
                  <a:moveTo>
                    <a:pt x="626" y="0"/>
                  </a:moveTo>
                  <a:cubicBezTo>
                    <a:pt x="428" y="0"/>
                    <a:pt x="73" y="277"/>
                    <a:pt x="27" y="434"/>
                  </a:cubicBezTo>
                  <a:cubicBezTo>
                    <a:pt x="0" y="525"/>
                    <a:pt x="144" y="797"/>
                    <a:pt x="144" y="797"/>
                  </a:cubicBezTo>
                  <a:lnTo>
                    <a:pt x="1002" y="408"/>
                  </a:lnTo>
                  <a:cubicBezTo>
                    <a:pt x="975" y="313"/>
                    <a:pt x="854" y="41"/>
                    <a:pt x="658" y="3"/>
                  </a:cubicBezTo>
                  <a:cubicBezTo>
                    <a:pt x="648" y="1"/>
                    <a:pt x="637" y="0"/>
                    <a:pt x="62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7" name="Google Shape;19837;p49"/>
            <p:cNvSpPr/>
            <p:nvPr/>
          </p:nvSpPr>
          <p:spPr>
            <a:xfrm>
              <a:off x="5278147" y="1173385"/>
              <a:ext cx="159060" cy="137107"/>
            </a:xfrm>
            <a:custGeom>
              <a:avLst/>
              <a:gdLst/>
              <a:ahLst/>
              <a:cxnLst/>
              <a:rect l="l" t="t" r="r" b="b"/>
              <a:pathLst>
                <a:path w="768" h="662" extrusionOk="0">
                  <a:moveTo>
                    <a:pt x="767" y="378"/>
                  </a:moveTo>
                  <a:lnTo>
                    <a:pt x="767" y="379"/>
                  </a:lnTo>
                  <a:lnTo>
                    <a:pt x="767" y="379"/>
                  </a:lnTo>
                  <a:cubicBezTo>
                    <a:pt x="767" y="379"/>
                    <a:pt x="767" y="379"/>
                    <a:pt x="767" y="378"/>
                  </a:cubicBezTo>
                  <a:close/>
                  <a:moveTo>
                    <a:pt x="299" y="0"/>
                  </a:moveTo>
                  <a:lnTo>
                    <a:pt x="299" y="0"/>
                  </a:lnTo>
                  <a:cubicBezTo>
                    <a:pt x="166" y="95"/>
                    <a:pt x="53" y="212"/>
                    <a:pt x="27" y="299"/>
                  </a:cubicBezTo>
                  <a:cubicBezTo>
                    <a:pt x="0" y="390"/>
                    <a:pt x="144" y="662"/>
                    <a:pt x="144" y="662"/>
                  </a:cubicBezTo>
                  <a:lnTo>
                    <a:pt x="767" y="379"/>
                  </a:lnTo>
                  <a:lnTo>
                    <a:pt x="767" y="379"/>
                  </a:lnTo>
                  <a:cubicBezTo>
                    <a:pt x="695" y="412"/>
                    <a:pt x="627" y="426"/>
                    <a:pt x="566" y="426"/>
                  </a:cubicBezTo>
                  <a:cubicBezTo>
                    <a:pt x="305" y="426"/>
                    <a:pt x="164" y="166"/>
                    <a:pt x="29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8" name="Google Shape;19838;p49"/>
            <p:cNvSpPr/>
            <p:nvPr/>
          </p:nvSpPr>
          <p:spPr>
            <a:xfrm>
              <a:off x="5306936" y="1172142"/>
              <a:ext cx="327441" cy="139178"/>
            </a:xfrm>
            <a:custGeom>
              <a:avLst/>
              <a:gdLst/>
              <a:ahLst/>
              <a:cxnLst/>
              <a:rect l="l" t="t" r="r" b="b"/>
              <a:pathLst>
                <a:path w="1581" h="672" extrusionOk="0">
                  <a:moveTo>
                    <a:pt x="1547" y="1"/>
                  </a:moveTo>
                  <a:cubicBezTo>
                    <a:pt x="1348" y="1"/>
                    <a:pt x="1" y="657"/>
                    <a:pt x="1" y="657"/>
                  </a:cubicBezTo>
                  <a:lnTo>
                    <a:pt x="12" y="672"/>
                  </a:lnTo>
                  <a:lnTo>
                    <a:pt x="1558" y="40"/>
                  </a:lnTo>
                  <a:cubicBezTo>
                    <a:pt x="1580" y="13"/>
                    <a:pt x="1574" y="1"/>
                    <a:pt x="1547" y="1"/>
                  </a:cubicBez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9" name="Google Shape;19839;p49"/>
            <p:cNvSpPr/>
            <p:nvPr/>
          </p:nvSpPr>
          <p:spPr>
            <a:xfrm>
              <a:off x="5402620" y="1163236"/>
              <a:ext cx="43286" cy="43907"/>
            </a:xfrm>
            <a:custGeom>
              <a:avLst/>
              <a:gdLst/>
              <a:ahLst/>
              <a:cxnLst/>
              <a:rect l="l" t="t" r="r" b="b"/>
              <a:pathLst>
                <a:path w="209" h="212" extrusionOk="0">
                  <a:moveTo>
                    <a:pt x="140" y="0"/>
                  </a:moveTo>
                  <a:lnTo>
                    <a:pt x="0" y="72"/>
                  </a:lnTo>
                  <a:lnTo>
                    <a:pt x="208" y="212"/>
                  </a:lnTo>
                  <a:lnTo>
                    <a:pt x="208" y="212"/>
                  </a:lnTo>
                  <a:lnTo>
                    <a:pt x="140" y="0"/>
                  </a:ln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0" name="Google Shape;19840;p49"/>
            <p:cNvSpPr/>
            <p:nvPr/>
          </p:nvSpPr>
          <p:spPr>
            <a:xfrm>
              <a:off x="5842522" y="2040145"/>
              <a:ext cx="126958" cy="274835"/>
            </a:xfrm>
            <a:custGeom>
              <a:avLst/>
              <a:gdLst/>
              <a:ahLst/>
              <a:cxnLst/>
              <a:rect l="l" t="t" r="r" b="b"/>
              <a:pathLst>
                <a:path w="613" h="1327" extrusionOk="0">
                  <a:moveTo>
                    <a:pt x="345" y="0"/>
                  </a:moveTo>
                  <a:cubicBezTo>
                    <a:pt x="1" y="745"/>
                    <a:pt x="254" y="1327"/>
                    <a:pt x="254" y="1327"/>
                  </a:cubicBezTo>
                  <a:lnTo>
                    <a:pt x="613" y="1259"/>
                  </a:lnTo>
                  <a:cubicBezTo>
                    <a:pt x="186" y="673"/>
                    <a:pt x="507" y="34"/>
                    <a:pt x="507" y="34"/>
                  </a:cubicBezTo>
                  <a:lnTo>
                    <a:pt x="34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1" name="Google Shape;19841;p49"/>
            <p:cNvSpPr/>
            <p:nvPr/>
          </p:nvSpPr>
          <p:spPr>
            <a:xfrm>
              <a:off x="4914877" y="2206455"/>
              <a:ext cx="242112" cy="100034"/>
            </a:xfrm>
            <a:custGeom>
              <a:avLst/>
              <a:gdLst/>
              <a:ahLst/>
              <a:cxnLst/>
              <a:rect l="l" t="t" r="r" b="b"/>
              <a:pathLst>
                <a:path w="1169" h="483" extrusionOk="0">
                  <a:moveTo>
                    <a:pt x="236" y="0"/>
                  </a:moveTo>
                  <a:cubicBezTo>
                    <a:pt x="169" y="0"/>
                    <a:pt x="136" y="10"/>
                    <a:pt x="136" y="10"/>
                  </a:cubicBezTo>
                  <a:lnTo>
                    <a:pt x="0" y="225"/>
                  </a:lnTo>
                  <a:cubicBezTo>
                    <a:pt x="23" y="224"/>
                    <a:pt x="45" y="224"/>
                    <a:pt x="68" y="224"/>
                  </a:cubicBezTo>
                  <a:cubicBezTo>
                    <a:pt x="619" y="224"/>
                    <a:pt x="1070" y="482"/>
                    <a:pt x="1070" y="482"/>
                  </a:cubicBezTo>
                  <a:lnTo>
                    <a:pt x="1168" y="339"/>
                  </a:lnTo>
                  <a:cubicBezTo>
                    <a:pt x="687" y="46"/>
                    <a:pt x="381" y="0"/>
                    <a:pt x="236"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2" name="Google Shape;19842;p49"/>
            <p:cNvSpPr/>
            <p:nvPr/>
          </p:nvSpPr>
          <p:spPr>
            <a:xfrm>
              <a:off x="4633000" y="2468243"/>
              <a:ext cx="123852" cy="124059"/>
            </a:xfrm>
            <a:custGeom>
              <a:avLst/>
              <a:gdLst/>
              <a:ahLst/>
              <a:cxnLst/>
              <a:rect l="l" t="t" r="r" b="b"/>
              <a:pathLst>
                <a:path w="598" h="599" extrusionOk="0">
                  <a:moveTo>
                    <a:pt x="567" y="0"/>
                  </a:moveTo>
                  <a:cubicBezTo>
                    <a:pt x="530" y="0"/>
                    <a:pt x="451" y="35"/>
                    <a:pt x="352" y="35"/>
                  </a:cubicBezTo>
                  <a:cubicBezTo>
                    <a:pt x="348" y="35"/>
                    <a:pt x="344" y="35"/>
                    <a:pt x="340" y="35"/>
                  </a:cubicBezTo>
                  <a:cubicBezTo>
                    <a:pt x="252" y="31"/>
                    <a:pt x="171" y="24"/>
                    <a:pt x="112" y="24"/>
                  </a:cubicBezTo>
                  <a:cubicBezTo>
                    <a:pt x="53" y="24"/>
                    <a:pt x="15" y="31"/>
                    <a:pt x="12" y="54"/>
                  </a:cubicBezTo>
                  <a:cubicBezTo>
                    <a:pt x="0" y="114"/>
                    <a:pt x="159" y="73"/>
                    <a:pt x="189" y="137"/>
                  </a:cubicBezTo>
                  <a:cubicBezTo>
                    <a:pt x="216" y="209"/>
                    <a:pt x="159" y="315"/>
                    <a:pt x="117" y="432"/>
                  </a:cubicBezTo>
                  <a:cubicBezTo>
                    <a:pt x="83" y="522"/>
                    <a:pt x="42" y="545"/>
                    <a:pt x="76" y="560"/>
                  </a:cubicBezTo>
                  <a:cubicBezTo>
                    <a:pt x="80" y="562"/>
                    <a:pt x="84" y="564"/>
                    <a:pt x="88" y="564"/>
                  </a:cubicBezTo>
                  <a:cubicBezTo>
                    <a:pt x="114" y="564"/>
                    <a:pt x="150" y="527"/>
                    <a:pt x="185" y="462"/>
                  </a:cubicBezTo>
                  <a:cubicBezTo>
                    <a:pt x="218" y="400"/>
                    <a:pt x="230" y="356"/>
                    <a:pt x="244" y="356"/>
                  </a:cubicBezTo>
                  <a:cubicBezTo>
                    <a:pt x="245" y="356"/>
                    <a:pt x="245" y="356"/>
                    <a:pt x="246" y="356"/>
                  </a:cubicBezTo>
                  <a:cubicBezTo>
                    <a:pt x="276" y="364"/>
                    <a:pt x="269" y="394"/>
                    <a:pt x="261" y="462"/>
                  </a:cubicBezTo>
                  <a:cubicBezTo>
                    <a:pt x="250" y="541"/>
                    <a:pt x="219" y="590"/>
                    <a:pt x="253" y="598"/>
                  </a:cubicBezTo>
                  <a:cubicBezTo>
                    <a:pt x="256" y="599"/>
                    <a:pt x="258" y="599"/>
                    <a:pt x="260" y="599"/>
                  </a:cubicBezTo>
                  <a:cubicBezTo>
                    <a:pt x="291" y="599"/>
                    <a:pt x="315" y="547"/>
                    <a:pt x="337" y="470"/>
                  </a:cubicBezTo>
                  <a:cubicBezTo>
                    <a:pt x="352" y="401"/>
                    <a:pt x="367" y="345"/>
                    <a:pt x="374" y="345"/>
                  </a:cubicBezTo>
                  <a:cubicBezTo>
                    <a:pt x="386" y="345"/>
                    <a:pt x="386" y="360"/>
                    <a:pt x="386" y="409"/>
                  </a:cubicBezTo>
                  <a:cubicBezTo>
                    <a:pt x="386" y="462"/>
                    <a:pt x="359" y="519"/>
                    <a:pt x="386" y="522"/>
                  </a:cubicBezTo>
                  <a:cubicBezTo>
                    <a:pt x="387" y="523"/>
                    <a:pt x="389" y="523"/>
                    <a:pt x="390" y="523"/>
                  </a:cubicBezTo>
                  <a:cubicBezTo>
                    <a:pt x="423" y="523"/>
                    <a:pt x="454" y="447"/>
                    <a:pt x="454" y="375"/>
                  </a:cubicBezTo>
                  <a:cubicBezTo>
                    <a:pt x="454" y="333"/>
                    <a:pt x="450" y="292"/>
                    <a:pt x="450" y="262"/>
                  </a:cubicBezTo>
                  <a:cubicBezTo>
                    <a:pt x="454" y="103"/>
                    <a:pt x="597" y="61"/>
                    <a:pt x="590" y="16"/>
                  </a:cubicBezTo>
                  <a:cubicBezTo>
                    <a:pt x="588" y="4"/>
                    <a:pt x="580" y="0"/>
                    <a:pt x="567"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9118;p43">
            <a:extLst>
              <a:ext uri="{FF2B5EF4-FFF2-40B4-BE49-F238E27FC236}">
                <a16:creationId xmlns:a16="http://schemas.microsoft.com/office/drawing/2014/main" id="{43945ECA-E887-1ED4-504F-29AC8AE746C8}"/>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Visualizing…</a:t>
            </a:r>
          </a:p>
        </p:txBody>
      </p:sp>
      <p:sp>
        <p:nvSpPr>
          <p:cNvPr id="8" name="Google Shape;19740;p49">
            <a:extLst>
              <a:ext uri="{FF2B5EF4-FFF2-40B4-BE49-F238E27FC236}">
                <a16:creationId xmlns:a16="http://schemas.microsoft.com/office/drawing/2014/main" id="{B10DCFD2-28C8-48B2-62F7-05F88A04EF96}"/>
              </a:ext>
            </a:extLst>
          </p:cNvPr>
          <p:cNvSpPr/>
          <p:nvPr/>
        </p:nvSpPr>
        <p:spPr>
          <a:xfrm rot="-9324168" flipH="1">
            <a:off x="183831" y="96050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740;p49">
            <a:extLst>
              <a:ext uri="{FF2B5EF4-FFF2-40B4-BE49-F238E27FC236}">
                <a16:creationId xmlns:a16="http://schemas.microsoft.com/office/drawing/2014/main" id="{5861987C-C349-3D2F-AA0E-68FE09E0AB4E}"/>
              </a:ext>
            </a:extLst>
          </p:cNvPr>
          <p:cNvSpPr/>
          <p:nvPr/>
        </p:nvSpPr>
        <p:spPr>
          <a:xfrm rot="-9324168" flipH="1">
            <a:off x="1967719" y="4927006"/>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126;p44">
            <a:extLst>
              <a:ext uri="{FF2B5EF4-FFF2-40B4-BE49-F238E27FC236}">
                <a16:creationId xmlns:a16="http://schemas.microsoft.com/office/drawing/2014/main" id="{6D917E58-DC24-C3F1-FC7D-F77ED6CD5212}"/>
              </a:ext>
            </a:extLst>
          </p:cNvPr>
          <p:cNvSpPr txBox="1">
            <a:spLocks/>
          </p:cNvSpPr>
          <p:nvPr/>
        </p:nvSpPr>
        <p:spPr>
          <a:xfrm>
            <a:off x="-144322" y="630003"/>
            <a:ext cx="3381794" cy="408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r>
              <a:rPr lang="en-US" sz="1800" b="1" i="1" dirty="0"/>
              <a:t>Page 1 :</a:t>
            </a:r>
          </a:p>
        </p:txBody>
      </p:sp>
      <p:pic>
        <p:nvPicPr>
          <p:cNvPr id="5" name="Picture 4">
            <a:extLst>
              <a:ext uri="{FF2B5EF4-FFF2-40B4-BE49-F238E27FC236}">
                <a16:creationId xmlns:a16="http://schemas.microsoft.com/office/drawing/2014/main" id="{CF5A5C0A-DF46-6BC3-AE39-D76E58B39372}"/>
              </a:ext>
            </a:extLst>
          </p:cNvPr>
          <p:cNvPicPr>
            <a:picLocks noChangeAspect="1"/>
          </p:cNvPicPr>
          <p:nvPr/>
        </p:nvPicPr>
        <p:blipFill>
          <a:blip r:embed="rId3"/>
          <a:stretch>
            <a:fillRect/>
          </a:stretch>
        </p:blipFill>
        <p:spPr>
          <a:xfrm>
            <a:off x="2185921" y="734133"/>
            <a:ext cx="5918291" cy="348159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36">
          <a:extLst>
            <a:ext uri="{FF2B5EF4-FFF2-40B4-BE49-F238E27FC236}">
              <a16:creationId xmlns:a16="http://schemas.microsoft.com/office/drawing/2014/main" id="{AE1302C9-C9D5-55B8-B38E-CDCA98694366}"/>
            </a:ext>
          </a:extLst>
        </p:cNvPr>
        <p:cNvGrpSpPr/>
        <p:nvPr/>
      </p:nvGrpSpPr>
      <p:grpSpPr>
        <a:xfrm>
          <a:off x="0" y="0"/>
          <a:ext cx="0" cy="0"/>
          <a:chOff x="0" y="0"/>
          <a:chExt cx="0" cy="0"/>
        </a:xfrm>
      </p:grpSpPr>
      <p:sp>
        <p:nvSpPr>
          <p:cNvPr id="19740" name="Google Shape;19740;p49">
            <a:extLst>
              <a:ext uri="{FF2B5EF4-FFF2-40B4-BE49-F238E27FC236}">
                <a16:creationId xmlns:a16="http://schemas.microsoft.com/office/drawing/2014/main" id="{B9108391-2560-DAB9-9B54-CEA0A47E0EE3}"/>
              </a:ext>
            </a:extLst>
          </p:cNvPr>
          <p:cNvSpPr/>
          <p:nvPr/>
        </p:nvSpPr>
        <p:spPr>
          <a:xfrm rot="-9324168" flipH="1">
            <a:off x="629681" y="288009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3" name="Google Shape;19743;p49">
            <a:extLst>
              <a:ext uri="{FF2B5EF4-FFF2-40B4-BE49-F238E27FC236}">
                <a16:creationId xmlns:a16="http://schemas.microsoft.com/office/drawing/2014/main" id="{A904C70F-D310-5507-D8D7-7114810C94C8}"/>
              </a:ext>
            </a:extLst>
          </p:cNvPr>
          <p:cNvSpPr/>
          <p:nvPr/>
        </p:nvSpPr>
        <p:spPr>
          <a:xfrm rot="-9324168" flipH="1">
            <a:off x="7696416" y="195220"/>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4" name="Google Shape;19744;p49">
            <a:extLst>
              <a:ext uri="{FF2B5EF4-FFF2-40B4-BE49-F238E27FC236}">
                <a16:creationId xmlns:a16="http://schemas.microsoft.com/office/drawing/2014/main" id="{DF115782-86CF-68B4-634D-2ED506409C8F}"/>
              </a:ext>
            </a:extLst>
          </p:cNvPr>
          <p:cNvSpPr/>
          <p:nvPr/>
        </p:nvSpPr>
        <p:spPr>
          <a:xfrm rot="-3275189" flipH="1">
            <a:off x="8428677" y="4379765"/>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5" name="Google Shape;19745;p49">
            <a:extLst>
              <a:ext uri="{FF2B5EF4-FFF2-40B4-BE49-F238E27FC236}">
                <a16:creationId xmlns:a16="http://schemas.microsoft.com/office/drawing/2014/main" id="{831D6F81-7005-8C67-53A1-30512706CC85}"/>
              </a:ext>
            </a:extLst>
          </p:cNvPr>
          <p:cNvSpPr/>
          <p:nvPr/>
        </p:nvSpPr>
        <p:spPr>
          <a:xfrm rot="-8103993" flipH="1">
            <a:off x="2159890" y="4175154"/>
            <a:ext cx="149274" cy="141938"/>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46" name="Google Shape;19746;p49">
            <a:extLst>
              <a:ext uri="{FF2B5EF4-FFF2-40B4-BE49-F238E27FC236}">
                <a16:creationId xmlns:a16="http://schemas.microsoft.com/office/drawing/2014/main" id="{33E76BD3-4C57-3AAB-1BD7-C338D14FC330}"/>
              </a:ext>
            </a:extLst>
          </p:cNvPr>
          <p:cNvGrpSpPr/>
          <p:nvPr/>
        </p:nvGrpSpPr>
        <p:grpSpPr>
          <a:xfrm>
            <a:off x="467309" y="4019306"/>
            <a:ext cx="7717594" cy="790494"/>
            <a:chOff x="1499663" y="1685001"/>
            <a:chExt cx="6144581" cy="629374"/>
          </a:xfrm>
        </p:grpSpPr>
        <p:sp>
          <p:nvSpPr>
            <p:cNvPr id="19747" name="Google Shape;19747;p49">
              <a:extLst>
                <a:ext uri="{FF2B5EF4-FFF2-40B4-BE49-F238E27FC236}">
                  <a16:creationId xmlns:a16="http://schemas.microsoft.com/office/drawing/2014/main" id="{239B4B40-8F8B-2C8E-49FE-CD6648EE79EA}"/>
                </a:ext>
              </a:extLst>
            </p:cNvPr>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8" name="Google Shape;19748;p49">
              <a:extLst>
                <a:ext uri="{FF2B5EF4-FFF2-40B4-BE49-F238E27FC236}">
                  <a16:creationId xmlns:a16="http://schemas.microsoft.com/office/drawing/2014/main" id="{80EEA716-A248-BE19-727E-F6772B07E02D}"/>
                </a:ext>
              </a:extLst>
            </p:cNvPr>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9" name="Google Shape;19749;p49">
              <a:extLst>
                <a:ext uri="{FF2B5EF4-FFF2-40B4-BE49-F238E27FC236}">
                  <a16:creationId xmlns:a16="http://schemas.microsoft.com/office/drawing/2014/main" id="{E9E5B2B9-CA90-C639-9326-93C7A63A4EF5}"/>
                </a:ext>
              </a:extLst>
            </p:cNvPr>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0" name="Google Shape;19750;p49">
              <a:extLst>
                <a:ext uri="{FF2B5EF4-FFF2-40B4-BE49-F238E27FC236}">
                  <a16:creationId xmlns:a16="http://schemas.microsoft.com/office/drawing/2014/main" id="{8FAEC6DE-51E1-6E30-1FB0-FDF440DE1443}"/>
                </a:ext>
              </a:extLst>
            </p:cNvPr>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1" name="Google Shape;19751;p49">
              <a:extLst>
                <a:ext uri="{FF2B5EF4-FFF2-40B4-BE49-F238E27FC236}">
                  <a16:creationId xmlns:a16="http://schemas.microsoft.com/office/drawing/2014/main" id="{2F813F90-D7D9-F76C-75A8-754657C37145}"/>
                </a:ext>
              </a:extLst>
            </p:cNvPr>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2" name="Google Shape;19752;p49">
              <a:extLst>
                <a:ext uri="{FF2B5EF4-FFF2-40B4-BE49-F238E27FC236}">
                  <a16:creationId xmlns:a16="http://schemas.microsoft.com/office/drawing/2014/main" id="{DF838842-1824-71C2-ADBE-D8876A557951}"/>
                </a:ext>
              </a:extLst>
            </p:cNvPr>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3" name="Google Shape;19753;p49">
              <a:extLst>
                <a:ext uri="{FF2B5EF4-FFF2-40B4-BE49-F238E27FC236}">
                  <a16:creationId xmlns:a16="http://schemas.microsoft.com/office/drawing/2014/main" id="{1E1B3BCA-8E45-5850-1A0C-6C9BEC00D010}"/>
                </a:ext>
              </a:extLst>
            </p:cNvPr>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4" name="Google Shape;19754;p49">
            <a:extLst>
              <a:ext uri="{FF2B5EF4-FFF2-40B4-BE49-F238E27FC236}">
                <a16:creationId xmlns:a16="http://schemas.microsoft.com/office/drawing/2014/main" id="{CF8AD1FE-D049-D9B4-AAE3-67468E123C1D}"/>
              </a:ext>
            </a:extLst>
          </p:cNvPr>
          <p:cNvGrpSpPr/>
          <p:nvPr/>
        </p:nvGrpSpPr>
        <p:grpSpPr>
          <a:xfrm>
            <a:off x="243237" y="1106875"/>
            <a:ext cx="1696023" cy="3113500"/>
            <a:chOff x="4633000" y="1145425"/>
            <a:chExt cx="1696023" cy="3113500"/>
          </a:xfrm>
        </p:grpSpPr>
        <p:sp>
          <p:nvSpPr>
            <p:cNvPr id="19755" name="Google Shape;19755;p49">
              <a:extLst>
                <a:ext uri="{FF2B5EF4-FFF2-40B4-BE49-F238E27FC236}">
                  <a16:creationId xmlns:a16="http://schemas.microsoft.com/office/drawing/2014/main" id="{1519DCDA-CE7D-6222-2D0E-5219EE4622D0}"/>
                </a:ext>
              </a:extLst>
            </p:cNvPr>
            <p:cNvSpPr/>
            <p:nvPr/>
          </p:nvSpPr>
          <p:spPr>
            <a:xfrm>
              <a:off x="4912391" y="2245185"/>
              <a:ext cx="116189" cy="59648"/>
            </a:xfrm>
            <a:custGeom>
              <a:avLst/>
              <a:gdLst/>
              <a:ahLst/>
              <a:cxnLst/>
              <a:rect l="l" t="t" r="r" b="b"/>
              <a:pathLst>
                <a:path w="561" h="288" extrusionOk="0">
                  <a:moveTo>
                    <a:pt x="113" y="1"/>
                  </a:moveTo>
                  <a:cubicBezTo>
                    <a:pt x="56" y="1"/>
                    <a:pt x="18" y="16"/>
                    <a:pt x="12" y="46"/>
                  </a:cubicBezTo>
                  <a:cubicBezTo>
                    <a:pt x="1" y="106"/>
                    <a:pt x="114" y="197"/>
                    <a:pt x="262" y="250"/>
                  </a:cubicBezTo>
                  <a:cubicBezTo>
                    <a:pt x="331" y="275"/>
                    <a:pt x="397" y="287"/>
                    <a:pt x="448" y="287"/>
                  </a:cubicBezTo>
                  <a:cubicBezTo>
                    <a:pt x="505" y="287"/>
                    <a:pt x="543" y="272"/>
                    <a:pt x="549" y="242"/>
                  </a:cubicBezTo>
                  <a:cubicBezTo>
                    <a:pt x="560" y="182"/>
                    <a:pt x="447" y="91"/>
                    <a:pt x="299" y="38"/>
                  </a:cubicBezTo>
                  <a:cubicBezTo>
                    <a:pt x="229" y="13"/>
                    <a:pt x="164" y="1"/>
                    <a:pt x="113" y="1"/>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6" name="Google Shape;19756;p49">
              <a:extLst>
                <a:ext uri="{FF2B5EF4-FFF2-40B4-BE49-F238E27FC236}">
                  <a16:creationId xmlns:a16="http://schemas.microsoft.com/office/drawing/2014/main" id="{98563919-DEAF-B36B-7D89-4CBB4D235168}"/>
                </a:ext>
              </a:extLst>
            </p:cNvPr>
            <p:cNvSpPr/>
            <p:nvPr/>
          </p:nvSpPr>
          <p:spPr>
            <a:xfrm>
              <a:off x="6186324" y="1780220"/>
              <a:ext cx="75595" cy="93199"/>
            </a:xfrm>
            <a:custGeom>
              <a:avLst/>
              <a:gdLst/>
              <a:ahLst/>
              <a:cxnLst/>
              <a:rect l="l" t="t" r="r" b="b"/>
              <a:pathLst>
                <a:path w="365" h="450" extrusionOk="0">
                  <a:moveTo>
                    <a:pt x="174" y="1"/>
                  </a:moveTo>
                  <a:cubicBezTo>
                    <a:pt x="160" y="1"/>
                    <a:pt x="140" y="8"/>
                    <a:pt x="113" y="27"/>
                  </a:cubicBezTo>
                  <a:cubicBezTo>
                    <a:pt x="53" y="64"/>
                    <a:pt x="0" y="174"/>
                    <a:pt x="23" y="231"/>
                  </a:cubicBezTo>
                  <a:cubicBezTo>
                    <a:pt x="38" y="268"/>
                    <a:pt x="15" y="367"/>
                    <a:pt x="95" y="408"/>
                  </a:cubicBezTo>
                  <a:cubicBezTo>
                    <a:pt x="140" y="431"/>
                    <a:pt x="178" y="450"/>
                    <a:pt x="178" y="450"/>
                  </a:cubicBezTo>
                  <a:cubicBezTo>
                    <a:pt x="178" y="450"/>
                    <a:pt x="295" y="291"/>
                    <a:pt x="344" y="212"/>
                  </a:cubicBezTo>
                  <a:cubicBezTo>
                    <a:pt x="364" y="178"/>
                    <a:pt x="334" y="130"/>
                    <a:pt x="300" y="130"/>
                  </a:cubicBezTo>
                  <a:cubicBezTo>
                    <a:pt x="296" y="130"/>
                    <a:pt x="292" y="131"/>
                    <a:pt x="287" y="132"/>
                  </a:cubicBezTo>
                  <a:cubicBezTo>
                    <a:pt x="287" y="132"/>
                    <a:pt x="269" y="54"/>
                    <a:pt x="228" y="54"/>
                  </a:cubicBezTo>
                  <a:cubicBezTo>
                    <a:pt x="224" y="54"/>
                    <a:pt x="220" y="55"/>
                    <a:pt x="216" y="57"/>
                  </a:cubicBezTo>
                  <a:cubicBezTo>
                    <a:pt x="216" y="57"/>
                    <a:pt x="216" y="1"/>
                    <a:pt x="174"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7" name="Google Shape;19757;p49">
              <a:extLst>
                <a:ext uri="{FF2B5EF4-FFF2-40B4-BE49-F238E27FC236}">
                  <a16:creationId xmlns:a16="http://schemas.microsoft.com/office/drawing/2014/main" id="{39E30CBC-4E5E-1E72-1978-05BD3C22B85C}"/>
                </a:ext>
              </a:extLst>
            </p:cNvPr>
            <p:cNvSpPr/>
            <p:nvPr/>
          </p:nvSpPr>
          <p:spPr>
            <a:xfrm>
              <a:off x="6212006" y="1780220"/>
              <a:ext cx="49914" cy="45564"/>
            </a:xfrm>
            <a:custGeom>
              <a:avLst/>
              <a:gdLst/>
              <a:ahLst/>
              <a:cxnLst/>
              <a:rect l="l" t="t" r="r" b="b"/>
              <a:pathLst>
                <a:path w="241" h="220" extrusionOk="0">
                  <a:moveTo>
                    <a:pt x="50" y="1"/>
                  </a:moveTo>
                  <a:cubicBezTo>
                    <a:pt x="38" y="1"/>
                    <a:pt x="22" y="6"/>
                    <a:pt x="1" y="19"/>
                  </a:cubicBezTo>
                  <a:cubicBezTo>
                    <a:pt x="58" y="19"/>
                    <a:pt x="54" y="95"/>
                    <a:pt x="54" y="95"/>
                  </a:cubicBezTo>
                  <a:cubicBezTo>
                    <a:pt x="60" y="92"/>
                    <a:pt x="66" y="91"/>
                    <a:pt x="72" y="91"/>
                  </a:cubicBezTo>
                  <a:cubicBezTo>
                    <a:pt x="127" y="91"/>
                    <a:pt x="148" y="193"/>
                    <a:pt x="148" y="193"/>
                  </a:cubicBezTo>
                  <a:cubicBezTo>
                    <a:pt x="154" y="190"/>
                    <a:pt x="160" y="189"/>
                    <a:pt x="166" y="189"/>
                  </a:cubicBezTo>
                  <a:cubicBezTo>
                    <a:pt x="185" y="189"/>
                    <a:pt x="202" y="202"/>
                    <a:pt x="216" y="219"/>
                  </a:cubicBezTo>
                  <a:cubicBezTo>
                    <a:pt x="216" y="216"/>
                    <a:pt x="216" y="216"/>
                    <a:pt x="220" y="212"/>
                  </a:cubicBezTo>
                  <a:cubicBezTo>
                    <a:pt x="240" y="178"/>
                    <a:pt x="210" y="130"/>
                    <a:pt x="176" y="130"/>
                  </a:cubicBezTo>
                  <a:cubicBezTo>
                    <a:pt x="172" y="130"/>
                    <a:pt x="168" y="131"/>
                    <a:pt x="163" y="132"/>
                  </a:cubicBezTo>
                  <a:cubicBezTo>
                    <a:pt x="163" y="132"/>
                    <a:pt x="145" y="54"/>
                    <a:pt x="104" y="54"/>
                  </a:cubicBezTo>
                  <a:cubicBezTo>
                    <a:pt x="100" y="54"/>
                    <a:pt x="96" y="55"/>
                    <a:pt x="92" y="57"/>
                  </a:cubicBezTo>
                  <a:cubicBezTo>
                    <a:pt x="92" y="57"/>
                    <a:pt x="92" y="1"/>
                    <a:pt x="50"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8" name="Google Shape;19758;p49">
              <a:extLst>
                <a:ext uri="{FF2B5EF4-FFF2-40B4-BE49-F238E27FC236}">
                  <a16:creationId xmlns:a16="http://schemas.microsoft.com/office/drawing/2014/main" id="{D770E840-BB7C-8E24-3F85-A0B1BC20E211}"/>
                </a:ext>
              </a:extLst>
            </p:cNvPr>
            <p:cNvSpPr/>
            <p:nvPr/>
          </p:nvSpPr>
          <p:spPr>
            <a:xfrm>
              <a:off x="5271727" y="1666516"/>
              <a:ext cx="1046320" cy="168795"/>
            </a:xfrm>
            <a:custGeom>
              <a:avLst/>
              <a:gdLst/>
              <a:ahLst/>
              <a:cxnLst/>
              <a:rect l="l" t="t" r="r" b="b"/>
              <a:pathLst>
                <a:path w="5052" h="815" extrusionOk="0">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9" name="Google Shape;19759;p49">
              <a:extLst>
                <a:ext uri="{FF2B5EF4-FFF2-40B4-BE49-F238E27FC236}">
                  <a16:creationId xmlns:a16="http://schemas.microsoft.com/office/drawing/2014/main" id="{D8850DF6-FEEA-D7BA-A4E6-4526033674B4}"/>
                </a:ext>
              </a:extLst>
            </p:cNvPr>
            <p:cNvSpPr/>
            <p:nvPr/>
          </p:nvSpPr>
          <p:spPr>
            <a:xfrm>
              <a:off x="5271727" y="1666516"/>
              <a:ext cx="1046320" cy="168795"/>
            </a:xfrm>
            <a:custGeom>
              <a:avLst/>
              <a:gdLst/>
              <a:ahLst/>
              <a:cxnLst/>
              <a:rect l="l" t="t" r="r" b="b"/>
              <a:pathLst>
                <a:path w="5052" h="815" extrusionOk="0">
                  <a:moveTo>
                    <a:pt x="330" y="16"/>
                  </a:moveTo>
                  <a:cubicBezTo>
                    <a:pt x="777" y="16"/>
                    <a:pt x="2477" y="394"/>
                    <a:pt x="4771" y="700"/>
                  </a:cubicBezTo>
                  <a:cubicBezTo>
                    <a:pt x="4850" y="707"/>
                    <a:pt x="4848" y="773"/>
                    <a:pt x="4776" y="773"/>
                  </a:cubicBezTo>
                  <a:cubicBezTo>
                    <a:pt x="4772" y="773"/>
                    <a:pt x="4768" y="772"/>
                    <a:pt x="4764" y="772"/>
                  </a:cubicBezTo>
                  <a:cubicBezTo>
                    <a:pt x="2152" y="489"/>
                    <a:pt x="394" y="530"/>
                    <a:pt x="209" y="402"/>
                  </a:cubicBezTo>
                  <a:cubicBezTo>
                    <a:pt x="107" y="330"/>
                    <a:pt x="122" y="73"/>
                    <a:pt x="235" y="27"/>
                  </a:cubicBezTo>
                  <a:cubicBezTo>
                    <a:pt x="254" y="20"/>
                    <a:pt x="286" y="16"/>
                    <a:pt x="330" y="16"/>
                  </a:cubicBezTo>
                  <a:close/>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0" name="Google Shape;19760;p49">
              <a:extLst>
                <a:ext uri="{FF2B5EF4-FFF2-40B4-BE49-F238E27FC236}">
                  <a16:creationId xmlns:a16="http://schemas.microsoft.com/office/drawing/2014/main" id="{E37D745B-C72C-ED32-92FA-311C439A2019}"/>
                </a:ext>
              </a:extLst>
            </p:cNvPr>
            <p:cNvSpPr/>
            <p:nvPr/>
          </p:nvSpPr>
          <p:spPr>
            <a:xfrm>
              <a:off x="6299821" y="1797411"/>
              <a:ext cx="29203" cy="55713"/>
            </a:xfrm>
            <a:custGeom>
              <a:avLst/>
              <a:gdLst/>
              <a:ahLst/>
              <a:cxnLst/>
              <a:rect l="l" t="t" r="r" b="b"/>
              <a:pathLst>
                <a:path w="141" h="269" extrusionOk="0">
                  <a:moveTo>
                    <a:pt x="80" y="0"/>
                  </a:moveTo>
                  <a:cubicBezTo>
                    <a:pt x="47" y="0"/>
                    <a:pt x="15" y="56"/>
                    <a:pt x="8" y="129"/>
                  </a:cubicBezTo>
                  <a:cubicBezTo>
                    <a:pt x="0" y="201"/>
                    <a:pt x="19" y="265"/>
                    <a:pt x="53" y="269"/>
                  </a:cubicBezTo>
                  <a:cubicBezTo>
                    <a:pt x="54" y="269"/>
                    <a:pt x="55" y="269"/>
                    <a:pt x="57" y="269"/>
                  </a:cubicBezTo>
                  <a:cubicBezTo>
                    <a:pt x="93" y="269"/>
                    <a:pt x="125" y="213"/>
                    <a:pt x="132" y="140"/>
                  </a:cubicBezTo>
                  <a:cubicBezTo>
                    <a:pt x="140" y="68"/>
                    <a:pt x="117" y="4"/>
                    <a:pt x="83" y="0"/>
                  </a:cubicBezTo>
                  <a:cubicBezTo>
                    <a:pt x="82" y="0"/>
                    <a:pt x="81" y="0"/>
                    <a:pt x="8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1" name="Google Shape;19761;p49">
              <a:extLst>
                <a:ext uri="{FF2B5EF4-FFF2-40B4-BE49-F238E27FC236}">
                  <a16:creationId xmlns:a16="http://schemas.microsoft.com/office/drawing/2014/main" id="{4371F9E7-41D0-E31B-F5E0-E10A47395C14}"/>
                </a:ext>
              </a:extLst>
            </p:cNvPr>
            <p:cNvSpPr/>
            <p:nvPr/>
          </p:nvSpPr>
          <p:spPr>
            <a:xfrm>
              <a:off x="5871517" y="1750396"/>
              <a:ext cx="444251" cy="83258"/>
            </a:xfrm>
            <a:custGeom>
              <a:avLst/>
              <a:gdLst/>
              <a:ahLst/>
              <a:cxnLst/>
              <a:rect l="l" t="t" r="r" b="b"/>
              <a:pathLst>
                <a:path w="2145" h="402" extrusionOk="0">
                  <a:moveTo>
                    <a:pt x="8" y="0"/>
                  </a:moveTo>
                  <a:cubicBezTo>
                    <a:pt x="31" y="46"/>
                    <a:pt x="42" y="95"/>
                    <a:pt x="34" y="144"/>
                  </a:cubicBezTo>
                  <a:cubicBezTo>
                    <a:pt x="31" y="178"/>
                    <a:pt x="19" y="212"/>
                    <a:pt x="0" y="242"/>
                  </a:cubicBezTo>
                  <a:cubicBezTo>
                    <a:pt x="609" y="276"/>
                    <a:pt x="1289" y="318"/>
                    <a:pt x="2046" y="401"/>
                  </a:cubicBezTo>
                  <a:cubicBezTo>
                    <a:pt x="2049" y="401"/>
                    <a:pt x="2052" y="401"/>
                    <a:pt x="2055" y="401"/>
                  </a:cubicBezTo>
                  <a:cubicBezTo>
                    <a:pt x="2137" y="401"/>
                    <a:pt x="2145" y="303"/>
                    <a:pt x="2061" y="295"/>
                  </a:cubicBezTo>
                  <a:cubicBezTo>
                    <a:pt x="1293" y="212"/>
                    <a:pt x="613" y="95"/>
                    <a:pt x="8"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2" name="Google Shape;19762;p49">
              <a:extLst>
                <a:ext uri="{FF2B5EF4-FFF2-40B4-BE49-F238E27FC236}">
                  <a16:creationId xmlns:a16="http://schemas.microsoft.com/office/drawing/2014/main" id="{E09C9C59-36A3-B8A6-5F9C-488A12DC05C3}"/>
                </a:ext>
              </a:extLst>
            </p:cNvPr>
            <p:cNvSpPr/>
            <p:nvPr/>
          </p:nvSpPr>
          <p:spPr>
            <a:xfrm>
              <a:off x="5871517" y="1750396"/>
              <a:ext cx="446529" cy="84915"/>
            </a:xfrm>
            <a:custGeom>
              <a:avLst/>
              <a:gdLst/>
              <a:ahLst/>
              <a:cxnLst/>
              <a:rect l="l" t="t" r="r" b="b"/>
              <a:pathLst>
                <a:path w="2156" h="410" extrusionOk="0">
                  <a:moveTo>
                    <a:pt x="8" y="0"/>
                  </a:moveTo>
                  <a:cubicBezTo>
                    <a:pt x="12" y="4"/>
                    <a:pt x="19" y="34"/>
                    <a:pt x="23" y="42"/>
                  </a:cubicBezTo>
                  <a:cubicBezTo>
                    <a:pt x="227" y="80"/>
                    <a:pt x="526" y="118"/>
                    <a:pt x="851" y="159"/>
                  </a:cubicBezTo>
                  <a:cubicBezTo>
                    <a:pt x="1429" y="227"/>
                    <a:pt x="1887" y="295"/>
                    <a:pt x="1883" y="329"/>
                  </a:cubicBezTo>
                  <a:cubicBezTo>
                    <a:pt x="1882" y="339"/>
                    <a:pt x="1853" y="343"/>
                    <a:pt x="1800" y="343"/>
                  </a:cubicBezTo>
                  <a:cubicBezTo>
                    <a:pt x="1642" y="343"/>
                    <a:pt x="1273" y="307"/>
                    <a:pt x="828" y="273"/>
                  </a:cubicBezTo>
                  <a:cubicBezTo>
                    <a:pt x="515" y="246"/>
                    <a:pt x="223" y="216"/>
                    <a:pt x="19" y="201"/>
                  </a:cubicBezTo>
                  <a:cubicBezTo>
                    <a:pt x="16" y="208"/>
                    <a:pt x="4" y="235"/>
                    <a:pt x="0" y="242"/>
                  </a:cubicBezTo>
                  <a:cubicBezTo>
                    <a:pt x="609" y="276"/>
                    <a:pt x="1301" y="329"/>
                    <a:pt x="2057" y="409"/>
                  </a:cubicBezTo>
                  <a:cubicBezTo>
                    <a:pt x="2061" y="409"/>
                    <a:pt x="2064" y="409"/>
                    <a:pt x="2068" y="409"/>
                  </a:cubicBezTo>
                  <a:cubicBezTo>
                    <a:pt x="2148" y="409"/>
                    <a:pt x="2155" y="287"/>
                    <a:pt x="2072" y="280"/>
                  </a:cubicBezTo>
                  <a:cubicBezTo>
                    <a:pt x="1305" y="197"/>
                    <a:pt x="613" y="95"/>
                    <a:pt x="8"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3" name="Google Shape;19763;p49">
              <a:extLst>
                <a:ext uri="{FF2B5EF4-FFF2-40B4-BE49-F238E27FC236}">
                  <a16:creationId xmlns:a16="http://schemas.microsoft.com/office/drawing/2014/main" id="{7015E6D7-1B59-7CF9-705B-23F041980AC9}"/>
                </a:ext>
              </a:extLst>
            </p:cNvPr>
            <p:cNvSpPr/>
            <p:nvPr/>
          </p:nvSpPr>
          <p:spPr>
            <a:xfrm>
              <a:off x="6307484" y="1808180"/>
              <a:ext cx="15119" cy="33138"/>
            </a:xfrm>
            <a:custGeom>
              <a:avLst/>
              <a:gdLst/>
              <a:ahLst/>
              <a:cxnLst/>
              <a:rect l="l" t="t" r="r" b="b"/>
              <a:pathLst>
                <a:path w="73" h="160" extrusionOk="0">
                  <a:moveTo>
                    <a:pt x="43" y="1"/>
                  </a:moveTo>
                  <a:cubicBezTo>
                    <a:pt x="26" y="1"/>
                    <a:pt x="12" y="34"/>
                    <a:pt x="5" y="77"/>
                  </a:cubicBezTo>
                  <a:cubicBezTo>
                    <a:pt x="1" y="118"/>
                    <a:pt x="12" y="156"/>
                    <a:pt x="27" y="160"/>
                  </a:cubicBezTo>
                  <a:cubicBezTo>
                    <a:pt x="46" y="160"/>
                    <a:pt x="65" y="126"/>
                    <a:pt x="69" y="84"/>
                  </a:cubicBezTo>
                  <a:cubicBezTo>
                    <a:pt x="73" y="39"/>
                    <a:pt x="65" y="1"/>
                    <a:pt x="46" y="1"/>
                  </a:cubicBezTo>
                  <a:cubicBezTo>
                    <a:pt x="45" y="1"/>
                    <a:pt x="44" y="1"/>
                    <a:pt x="43"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4" name="Google Shape;19764;p49">
              <a:extLst>
                <a:ext uri="{FF2B5EF4-FFF2-40B4-BE49-F238E27FC236}">
                  <a16:creationId xmlns:a16="http://schemas.microsoft.com/office/drawing/2014/main" id="{47B47021-651B-63EB-EE90-A9E18DBA26E6}"/>
                </a:ext>
              </a:extLst>
            </p:cNvPr>
            <p:cNvSpPr/>
            <p:nvPr/>
          </p:nvSpPr>
          <p:spPr>
            <a:xfrm>
              <a:off x="5878559" y="1768415"/>
              <a:ext cx="250189" cy="39351"/>
            </a:xfrm>
            <a:custGeom>
              <a:avLst/>
              <a:gdLst/>
              <a:ahLst/>
              <a:cxnLst/>
              <a:rect l="l" t="t" r="r" b="b"/>
              <a:pathLst>
                <a:path w="1208" h="190" extrusionOk="0">
                  <a:moveTo>
                    <a:pt x="0" y="0"/>
                  </a:moveTo>
                  <a:lnTo>
                    <a:pt x="0" y="91"/>
                  </a:lnTo>
                  <a:cubicBezTo>
                    <a:pt x="0" y="91"/>
                    <a:pt x="986" y="189"/>
                    <a:pt x="1175" y="189"/>
                  </a:cubicBezTo>
                  <a:cubicBezTo>
                    <a:pt x="1196" y="189"/>
                    <a:pt x="1207" y="188"/>
                    <a:pt x="1206" y="186"/>
                  </a:cubicBezTo>
                  <a:cubicBezTo>
                    <a:pt x="1199" y="155"/>
                    <a:pt x="0" y="0"/>
                    <a:pt x="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5" name="Google Shape;19765;p49">
              <a:extLst>
                <a:ext uri="{FF2B5EF4-FFF2-40B4-BE49-F238E27FC236}">
                  <a16:creationId xmlns:a16="http://schemas.microsoft.com/office/drawing/2014/main" id="{EB33E18E-4D8D-C66F-7F49-C737958AB7D4}"/>
                </a:ext>
              </a:extLst>
            </p:cNvPr>
            <p:cNvSpPr/>
            <p:nvPr/>
          </p:nvSpPr>
          <p:spPr>
            <a:xfrm>
              <a:off x="5287467" y="1692612"/>
              <a:ext cx="591299" cy="94856"/>
            </a:xfrm>
            <a:custGeom>
              <a:avLst/>
              <a:gdLst/>
              <a:ahLst/>
              <a:cxnLst/>
              <a:rect l="l" t="t" r="r" b="b"/>
              <a:pathLst>
                <a:path w="2855" h="458" extrusionOk="0">
                  <a:moveTo>
                    <a:pt x="218" y="0"/>
                  </a:moveTo>
                  <a:cubicBezTo>
                    <a:pt x="119" y="0"/>
                    <a:pt x="58" y="13"/>
                    <a:pt x="50" y="41"/>
                  </a:cubicBezTo>
                  <a:cubicBezTo>
                    <a:pt x="0" y="219"/>
                    <a:pt x="2854" y="457"/>
                    <a:pt x="2854" y="457"/>
                  </a:cubicBezTo>
                  <a:lnTo>
                    <a:pt x="2854" y="363"/>
                  </a:lnTo>
                  <a:cubicBezTo>
                    <a:pt x="1992" y="266"/>
                    <a:pt x="681" y="0"/>
                    <a:pt x="21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6" name="Google Shape;19766;p49">
              <a:extLst>
                <a:ext uri="{FF2B5EF4-FFF2-40B4-BE49-F238E27FC236}">
                  <a16:creationId xmlns:a16="http://schemas.microsoft.com/office/drawing/2014/main" id="{5AEA4C93-EB30-913F-0437-4064EA2108C8}"/>
                </a:ext>
              </a:extLst>
            </p:cNvPr>
            <p:cNvSpPr/>
            <p:nvPr/>
          </p:nvSpPr>
          <p:spPr>
            <a:xfrm>
              <a:off x="5291402" y="1707317"/>
              <a:ext cx="608489" cy="83258"/>
            </a:xfrm>
            <a:custGeom>
              <a:avLst/>
              <a:gdLst/>
              <a:ahLst/>
              <a:cxnLst/>
              <a:rect l="l" t="t" r="r" b="b"/>
              <a:pathLst>
                <a:path w="2938" h="402" extrusionOk="0">
                  <a:moveTo>
                    <a:pt x="85" y="0"/>
                  </a:moveTo>
                  <a:cubicBezTo>
                    <a:pt x="84" y="0"/>
                    <a:pt x="84" y="0"/>
                    <a:pt x="84" y="0"/>
                  </a:cubicBezTo>
                  <a:cubicBezTo>
                    <a:pt x="42" y="12"/>
                    <a:pt x="0" y="27"/>
                    <a:pt x="53" y="95"/>
                  </a:cubicBezTo>
                  <a:cubicBezTo>
                    <a:pt x="102" y="163"/>
                    <a:pt x="2711" y="390"/>
                    <a:pt x="2938" y="401"/>
                  </a:cubicBezTo>
                  <a:cubicBezTo>
                    <a:pt x="2938" y="401"/>
                    <a:pt x="173" y="0"/>
                    <a:pt x="85" y="0"/>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7" name="Google Shape;19767;p49">
              <a:extLst>
                <a:ext uri="{FF2B5EF4-FFF2-40B4-BE49-F238E27FC236}">
                  <a16:creationId xmlns:a16="http://schemas.microsoft.com/office/drawing/2014/main" id="{4B1C9C67-235C-7F02-5B7B-8024CF61CB49}"/>
                </a:ext>
              </a:extLst>
            </p:cNvPr>
            <p:cNvSpPr/>
            <p:nvPr/>
          </p:nvSpPr>
          <p:spPr>
            <a:xfrm>
              <a:off x="5404070" y="1744597"/>
              <a:ext cx="237555" cy="24025"/>
            </a:xfrm>
            <a:custGeom>
              <a:avLst/>
              <a:gdLst/>
              <a:ahLst/>
              <a:cxnLst/>
              <a:rect l="l" t="t" r="r" b="b"/>
              <a:pathLst>
                <a:path w="1147" h="116" extrusionOk="0">
                  <a:moveTo>
                    <a:pt x="21" y="0"/>
                  </a:moveTo>
                  <a:cubicBezTo>
                    <a:pt x="10" y="0"/>
                    <a:pt x="4" y="1"/>
                    <a:pt x="4" y="2"/>
                  </a:cubicBezTo>
                  <a:cubicBezTo>
                    <a:pt x="1" y="6"/>
                    <a:pt x="258" y="40"/>
                    <a:pt x="571" y="70"/>
                  </a:cubicBezTo>
                  <a:cubicBezTo>
                    <a:pt x="862" y="98"/>
                    <a:pt x="1099" y="116"/>
                    <a:pt x="1140" y="116"/>
                  </a:cubicBezTo>
                  <a:cubicBezTo>
                    <a:pt x="1144" y="116"/>
                    <a:pt x="1146" y="116"/>
                    <a:pt x="1146" y="115"/>
                  </a:cubicBezTo>
                  <a:cubicBezTo>
                    <a:pt x="1146" y="108"/>
                    <a:pt x="889" y="78"/>
                    <a:pt x="575" y="44"/>
                  </a:cubicBezTo>
                  <a:cubicBezTo>
                    <a:pt x="305" y="18"/>
                    <a:pt x="81" y="0"/>
                    <a:pt x="21"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8" name="Google Shape;19768;p49">
              <a:extLst>
                <a:ext uri="{FF2B5EF4-FFF2-40B4-BE49-F238E27FC236}">
                  <a16:creationId xmlns:a16="http://schemas.microsoft.com/office/drawing/2014/main" id="{693D2F54-59F1-D2CF-1665-619B196F52B3}"/>
                </a:ext>
              </a:extLst>
            </p:cNvPr>
            <p:cNvSpPr/>
            <p:nvPr/>
          </p:nvSpPr>
          <p:spPr>
            <a:xfrm>
              <a:off x="5934064" y="1792440"/>
              <a:ext cx="146634" cy="15326"/>
            </a:xfrm>
            <a:custGeom>
              <a:avLst/>
              <a:gdLst/>
              <a:ahLst/>
              <a:cxnLst/>
              <a:rect l="l" t="t" r="r" b="b"/>
              <a:pathLst>
                <a:path w="708" h="74" extrusionOk="0">
                  <a:moveTo>
                    <a:pt x="8" y="0"/>
                  </a:moveTo>
                  <a:cubicBezTo>
                    <a:pt x="3" y="0"/>
                    <a:pt x="1" y="1"/>
                    <a:pt x="1" y="2"/>
                  </a:cubicBezTo>
                  <a:cubicBezTo>
                    <a:pt x="5" y="13"/>
                    <a:pt x="413" y="62"/>
                    <a:pt x="473" y="62"/>
                  </a:cubicBezTo>
                  <a:lnTo>
                    <a:pt x="708" y="73"/>
                  </a:lnTo>
                  <a:cubicBezTo>
                    <a:pt x="708" y="73"/>
                    <a:pt x="85" y="0"/>
                    <a:pt x="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9" name="Google Shape;19769;p49">
              <a:extLst>
                <a:ext uri="{FF2B5EF4-FFF2-40B4-BE49-F238E27FC236}">
                  <a16:creationId xmlns:a16="http://schemas.microsoft.com/office/drawing/2014/main" id="{1FB275FE-35BB-A338-C25C-A7B3FE1379D8}"/>
                </a:ext>
              </a:extLst>
            </p:cNvPr>
            <p:cNvSpPr/>
            <p:nvPr/>
          </p:nvSpPr>
          <p:spPr>
            <a:xfrm>
              <a:off x="5282704" y="1722643"/>
              <a:ext cx="21332" cy="28167"/>
            </a:xfrm>
            <a:custGeom>
              <a:avLst/>
              <a:gdLst/>
              <a:ahLst/>
              <a:cxnLst/>
              <a:rect l="l" t="t" r="r" b="b"/>
              <a:pathLst>
                <a:path w="103" h="136" extrusionOk="0">
                  <a:moveTo>
                    <a:pt x="20" y="1"/>
                  </a:moveTo>
                  <a:cubicBezTo>
                    <a:pt x="19" y="1"/>
                    <a:pt x="17" y="1"/>
                    <a:pt x="16" y="2"/>
                  </a:cubicBezTo>
                  <a:cubicBezTo>
                    <a:pt x="1" y="10"/>
                    <a:pt x="8" y="44"/>
                    <a:pt x="31" y="81"/>
                  </a:cubicBezTo>
                  <a:cubicBezTo>
                    <a:pt x="48" y="112"/>
                    <a:pt x="70" y="136"/>
                    <a:pt x="83" y="136"/>
                  </a:cubicBezTo>
                  <a:cubicBezTo>
                    <a:pt x="85" y="136"/>
                    <a:pt x="86" y="135"/>
                    <a:pt x="88" y="134"/>
                  </a:cubicBezTo>
                  <a:cubicBezTo>
                    <a:pt x="103" y="127"/>
                    <a:pt x="80" y="97"/>
                    <a:pt x="61" y="59"/>
                  </a:cubicBezTo>
                  <a:cubicBezTo>
                    <a:pt x="41" y="25"/>
                    <a:pt x="30" y="1"/>
                    <a:pt x="20"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0" name="Google Shape;19770;p49">
              <a:extLst>
                <a:ext uri="{FF2B5EF4-FFF2-40B4-BE49-F238E27FC236}">
                  <a16:creationId xmlns:a16="http://schemas.microsoft.com/office/drawing/2014/main" id="{90CE62B2-1700-5D09-02AF-4D6E7FD571F4}"/>
                </a:ext>
              </a:extLst>
            </p:cNvPr>
            <p:cNvSpPr/>
            <p:nvPr/>
          </p:nvSpPr>
          <p:spPr>
            <a:xfrm>
              <a:off x="5324333" y="1731135"/>
              <a:ext cx="50328" cy="12219"/>
            </a:xfrm>
            <a:custGeom>
              <a:avLst/>
              <a:gdLst/>
              <a:ahLst/>
              <a:cxnLst/>
              <a:rect l="l" t="t" r="r" b="b"/>
              <a:pathLst>
                <a:path w="243" h="59" extrusionOk="0">
                  <a:moveTo>
                    <a:pt x="42" y="1"/>
                  </a:moveTo>
                  <a:cubicBezTo>
                    <a:pt x="16" y="1"/>
                    <a:pt x="4" y="5"/>
                    <a:pt x="4" y="10"/>
                  </a:cubicBezTo>
                  <a:cubicBezTo>
                    <a:pt x="0" y="22"/>
                    <a:pt x="53" y="40"/>
                    <a:pt x="117" y="52"/>
                  </a:cubicBezTo>
                  <a:cubicBezTo>
                    <a:pt x="153" y="56"/>
                    <a:pt x="186" y="59"/>
                    <a:pt x="208" y="59"/>
                  </a:cubicBezTo>
                  <a:cubicBezTo>
                    <a:pt x="227" y="59"/>
                    <a:pt x="238" y="57"/>
                    <a:pt x="238" y="52"/>
                  </a:cubicBezTo>
                  <a:cubicBezTo>
                    <a:pt x="242" y="40"/>
                    <a:pt x="166" y="18"/>
                    <a:pt x="102" y="6"/>
                  </a:cubicBezTo>
                  <a:cubicBezTo>
                    <a:pt x="77" y="2"/>
                    <a:pt x="57" y="1"/>
                    <a:pt x="42"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1" name="Google Shape;19771;p49">
              <a:extLst>
                <a:ext uri="{FF2B5EF4-FFF2-40B4-BE49-F238E27FC236}">
                  <a16:creationId xmlns:a16="http://schemas.microsoft.com/office/drawing/2014/main" id="{8EDD141E-3E9B-C0BE-FC54-F36BCF6087D3}"/>
                </a:ext>
              </a:extLst>
            </p:cNvPr>
            <p:cNvSpPr/>
            <p:nvPr/>
          </p:nvSpPr>
          <p:spPr>
            <a:xfrm>
              <a:off x="5944213" y="2180152"/>
              <a:ext cx="44943" cy="121574"/>
            </a:xfrm>
            <a:custGeom>
              <a:avLst/>
              <a:gdLst/>
              <a:ahLst/>
              <a:cxnLst/>
              <a:rect l="l" t="t" r="r" b="b"/>
              <a:pathLst>
                <a:path w="217" h="587" extrusionOk="0">
                  <a:moveTo>
                    <a:pt x="100" y="0"/>
                  </a:moveTo>
                  <a:cubicBezTo>
                    <a:pt x="99" y="0"/>
                    <a:pt x="97" y="0"/>
                    <a:pt x="96" y="1"/>
                  </a:cubicBezTo>
                  <a:cubicBezTo>
                    <a:pt x="39" y="4"/>
                    <a:pt x="1" y="141"/>
                    <a:pt x="9" y="303"/>
                  </a:cubicBezTo>
                  <a:cubicBezTo>
                    <a:pt x="16" y="461"/>
                    <a:pt x="63" y="587"/>
                    <a:pt x="117" y="587"/>
                  </a:cubicBezTo>
                  <a:cubicBezTo>
                    <a:pt x="119" y="587"/>
                    <a:pt x="120" y="587"/>
                    <a:pt x="122" y="587"/>
                  </a:cubicBezTo>
                  <a:cubicBezTo>
                    <a:pt x="179" y="583"/>
                    <a:pt x="216" y="443"/>
                    <a:pt x="209" y="280"/>
                  </a:cubicBezTo>
                  <a:cubicBezTo>
                    <a:pt x="205" y="123"/>
                    <a:pt x="155" y="0"/>
                    <a:pt x="100" y="0"/>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2" name="Google Shape;19772;p49">
              <a:extLst>
                <a:ext uri="{FF2B5EF4-FFF2-40B4-BE49-F238E27FC236}">
                  <a16:creationId xmlns:a16="http://schemas.microsoft.com/office/drawing/2014/main" id="{BE8C7656-DC21-3042-0BD7-83FD1C5F13DF}"/>
                </a:ext>
              </a:extLst>
            </p:cNvPr>
            <p:cNvSpPr/>
            <p:nvPr/>
          </p:nvSpPr>
          <p:spPr>
            <a:xfrm>
              <a:off x="5533721" y="1791197"/>
              <a:ext cx="470140" cy="517154"/>
            </a:xfrm>
            <a:custGeom>
              <a:avLst/>
              <a:gdLst/>
              <a:ahLst/>
              <a:cxnLst/>
              <a:rect l="l" t="t" r="r" b="b"/>
              <a:pathLst>
                <a:path w="2270" h="2497" extrusionOk="0">
                  <a:moveTo>
                    <a:pt x="450" y="1"/>
                  </a:moveTo>
                  <a:cubicBezTo>
                    <a:pt x="100" y="1"/>
                    <a:pt x="0" y="748"/>
                    <a:pt x="384" y="1440"/>
                  </a:cubicBezTo>
                  <a:cubicBezTo>
                    <a:pt x="626" y="1879"/>
                    <a:pt x="1046" y="2132"/>
                    <a:pt x="1541" y="2449"/>
                  </a:cubicBezTo>
                  <a:cubicBezTo>
                    <a:pt x="1590" y="2482"/>
                    <a:pt x="1644" y="2496"/>
                    <a:pt x="1699" y="2496"/>
                  </a:cubicBezTo>
                  <a:cubicBezTo>
                    <a:pt x="1969" y="2496"/>
                    <a:pt x="2270" y="2152"/>
                    <a:pt x="2176" y="1830"/>
                  </a:cubicBezTo>
                  <a:cubicBezTo>
                    <a:pt x="2078" y="1482"/>
                    <a:pt x="1235" y="166"/>
                    <a:pt x="509" y="8"/>
                  </a:cubicBezTo>
                  <a:cubicBezTo>
                    <a:pt x="489" y="3"/>
                    <a:pt x="469" y="1"/>
                    <a:pt x="450"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3" name="Google Shape;19773;p49">
              <a:extLst>
                <a:ext uri="{FF2B5EF4-FFF2-40B4-BE49-F238E27FC236}">
                  <a16:creationId xmlns:a16="http://schemas.microsoft.com/office/drawing/2014/main" id="{01806256-3DE6-CFDE-4668-E2A959420D82}"/>
                </a:ext>
              </a:extLst>
            </p:cNvPr>
            <p:cNvSpPr/>
            <p:nvPr/>
          </p:nvSpPr>
          <p:spPr>
            <a:xfrm>
              <a:off x="5627335" y="2112841"/>
              <a:ext cx="358715" cy="195512"/>
            </a:xfrm>
            <a:custGeom>
              <a:avLst/>
              <a:gdLst/>
              <a:ahLst/>
              <a:cxnLst/>
              <a:rect l="l" t="t" r="r" b="b"/>
              <a:pathLst>
                <a:path w="1732" h="944" extrusionOk="0">
                  <a:moveTo>
                    <a:pt x="0" y="1"/>
                  </a:moveTo>
                  <a:lnTo>
                    <a:pt x="0" y="1"/>
                  </a:lnTo>
                  <a:cubicBezTo>
                    <a:pt x="234" y="420"/>
                    <a:pt x="639" y="609"/>
                    <a:pt x="1089" y="896"/>
                  </a:cubicBezTo>
                  <a:cubicBezTo>
                    <a:pt x="1138" y="929"/>
                    <a:pt x="1192" y="944"/>
                    <a:pt x="1248" y="944"/>
                  </a:cubicBezTo>
                  <a:cubicBezTo>
                    <a:pt x="1457" y="944"/>
                    <a:pt x="1684" y="737"/>
                    <a:pt x="1731" y="492"/>
                  </a:cubicBezTo>
                  <a:lnTo>
                    <a:pt x="1731" y="492"/>
                  </a:lnTo>
                  <a:cubicBezTo>
                    <a:pt x="1637" y="604"/>
                    <a:pt x="1512" y="679"/>
                    <a:pt x="1384" y="679"/>
                  </a:cubicBezTo>
                  <a:cubicBezTo>
                    <a:pt x="1344" y="679"/>
                    <a:pt x="1303" y="671"/>
                    <a:pt x="1263" y="655"/>
                  </a:cubicBezTo>
                  <a:cubicBezTo>
                    <a:pt x="771" y="454"/>
                    <a:pt x="336" y="288"/>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4" name="Google Shape;19774;p49">
              <a:extLst>
                <a:ext uri="{FF2B5EF4-FFF2-40B4-BE49-F238E27FC236}">
                  <a16:creationId xmlns:a16="http://schemas.microsoft.com/office/drawing/2014/main" id="{C3CDBD56-BCA6-BDFC-DC80-0874465A7229}"/>
                </a:ext>
              </a:extLst>
            </p:cNvPr>
            <p:cNvSpPr/>
            <p:nvPr/>
          </p:nvSpPr>
          <p:spPr>
            <a:xfrm>
              <a:off x="5867168" y="1858508"/>
              <a:ext cx="358507" cy="413392"/>
            </a:xfrm>
            <a:custGeom>
              <a:avLst/>
              <a:gdLst/>
              <a:ahLst/>
              <a:cxnLst/>
              <a:rect l="l" t="t" r="r" b="b"/>
              <a:pathLst>
                <a:path w="1731" h="1996" extrusionOk="0">
                  <a:moveTo>
                    <a:pt x="1651" y="0"/>
                  </a:moveTo>
                  <a:cubicBezTo>
                    <a:pt x="1348" y="212"/>
                    <a:pt x="456" y="650"/>
                    <a:pt x="275" y="1085"/>
                  </a:cubicBezTo>
                  <a:cubicBezTo>
                    <a:pt x="102" y="1496"/>
                    <a:pt x="1" y="1996"/>
                    <a:pt x="326" y="1996"/>
                  </a:cubicBezTo>
                  <a:cubicBezTo>
                    <a:pt x="342" y="1996"/>
                    <a:pt x="359" y="1995"/>
                    <a:pt x="377" y="1992"/>
                  </a:cubicBezTo>
                  <a:cubicBezTo>
                    <a:pt x="641" y="1958"/>
                    <a:pt x="1730" y="57"/>
                    <a:pt x="1730" y="57"/>
                  </a:cubicBezTo>
                  <a:lnTo>
                    <a:pt x="1651" y="0"/>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5" name="Google Shape;19775;p49">
              <a:extLst>
                <a:ext uri="{FF2B5EF4-FFF2-40B4-BE49-F238E27FC236}">
                  <a16:creationId xmlns:a16="http://schemas.microsoft.com/office/drawing/2014/main" id="{5896108B-8793-E12A-DBF1-8B4AF7977241}"/>
                </a:ext>
              </a:extLst>
            </p:cNvPr>
            <p:cNvSpPr/>
            <p:nvPr/>
          </p:nvSpPr>
          <p:spPr>
            <a:xfrm>
              <a:off x="5868411" y="1865550"/>
              <a:ext cx="357265" cy="422090"/>
            </a:xfrm>
            <a:custGeom>
              <a:avLst/>
              <a:gdLst/>
              <a:ahLst/>
              <a:cxnLst/>
              <a:rect l="l" t="t" r="r" b="b"/>
              <a:pathLst>
                <a:path w="1725" h="2038" extrusionOk="0">
                  <a:moveTo>
                    <a:pt x="1690" y="0"/>
                  </a:moveTo>
                  <a:cubicBezTo>
                    <a:pt x="1354" y="544"/>
                    <a:pt x="911" y="1217"/>
                    <a:pt x="756" y="1236"/>
                  </a:cubicBezTo>
                  <a:cubicBezTo>
                    <a:pt x="738" y="1239"/>
                    <a:pt x="721" y="1240"/>
                    <a:pt x="705" y="1240"/>
                  </a:cubicBezTo>
                  <a:cubicBezTo>
                    <a:pt x="484" y="1240"/>
                    <a:pt x="459" y="1004"/>
                    <a:pt x="522" y="722"/>
                  </a:cubicBezTo>
                  <a:lnTo>
                    <a:pt x="522" y="722"/>
                  </a:lnTo>
                  <a:cubicBezTo>
                    <a:pt x="405" y="828"/>
                    <a:pt x="314" y="938"/>
                    <a:pt x="269" y="1051"/>
                  </a:cubicBezTo>
                  <a:cubicBezTo>
                    <a:pt x="95" y="1464"/>
                    <a:pt x="1" y="2037"/>
                    <a:pt x="333" y="2037"/>
                  </a:cubicBezTo>
                  <a:cubicBezTo>
                    <a:pt x="347" y="2037"/>
                    <a:pt x="362" y="2036"/>
                    <a:pt x="378" y="2034"/>
                  </a:cubicBezTo>
                  <a:cubicBezTo>
                    <a:pt x="639" y="2000"/>
                    <a:pt x="1724" y="23"/>
                    <a:pt x="1724" y="23"/>
                  </a:cubicBezTo>
                  <a:lnTo>
                    <a:pt x="1690" y="0"/>
                  </a:ln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6" name="Google Shape;19776;p49">
              <a:extLst>
                <a:ext uri="{FF2B5EF4-FFF2-40B4-BE49-F238E27FC236}">
                  <a16:creationId xmlns:a16="http://schemas.microsoft.com/office/drawing/2014/main" id="{60263CFF-9DEC-DBF1-EDA7-BC4195C4681F}"/>
                </a:ext>
              </a:extLst>
            </p:cNvPr>
            <p:cNvSpPr/>
            <p:nvPr/>
          </p:nvSpPr>
          <p:spPr>
            <a:xfrm>
              <a:off x="4933102" y="1823092"/>
              <a:ext cx="503899" cy="482981"/>
            </a:xfrm>
            <a:custGeom>
              <a:avLst/>
              <a:gdLst/>
              <a:ahLst/>
              <a:cxnLst/>
              <a:rect l="l" t="t" r="r" b="b"/>
              <a:pathLst>
                <a:path w="2433" h="2332" extrusionOk="0">
                  <a:moveTo>
                    <a:pt x="1860" y="0"/>
                  </a:moveTo>
                  <a:cubicBezTo>
                    <a:pt x="1827" y="0"/>
                    <a:pt x="1791" y="5"/>
                    <a:pt x="1753" y="16"/>
                  </a:cubicBezTo>
                  <a:cubicBezTo>
                    <a:pt x="1046" y="213"/>
                    <a:pt x="33" y="1740"/>
                    <a:pt x="14" y="2046"/>
                  </a:cubicBezTo>
                  <a:cubicBezTo>
                    <a:pt x="1" y="2247"/>
                    <a:pt x="240" y="2331"/>
                    <a:pt x="503" y="2331"/>
                  </a:cubicBezTo>
                  <a:cubicBezTo>
                    <a:pt x="691" y="2331"/>
                    <a:pt x="893" y="2288"/>
                    <a:pt x="1023" y="2212"/>
                  </a:cubicBezTo>
                  <a:cubicBezTo>
                    <a:pt x="2171" y="1554"/>
                    <a:pt x="2433" y="0"/>
                    <a:pt x="186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7" name="Google Shape;19777;p49">
              <a:extLst>
                <a:ext uri="{FF2B5EF4-FFF2-40B4-BE49-F238E27FC236}">
                  <a16:creationId xmlns:a16="http://schemas.microsoft.com/office/drawing/2014/main" id="{D73D0D4C-2128-7A09-C4C7-3762AD3A5643}"/>
                </a:ext>
              </a:extLst>
            </p:cNvPr>
            <p:cNvSpPr/>
            <p:nvPr/>
          </p:nvSpPr>
          <p:spPr>
            <a:xfrm>
              <a:off x="4933102" y="1822885"/>
              <a:ext cx="504106" cy="483188"/>
            </a:xfrm>
            <a:custGeom>
              <a:avLst/>
              <a:gdLst/>
              <a:ahLst/>
              <a:cxnLst/>
              <a:rect l="l" t="t" r="r" b="b"/>
              <a:pathLst>
                <a:path w="2434" h="2333" extrusionOk="0">
                  <a:moveTo>
                    <a:pt x="1859" y="1"/>
                  </a:moveTo>
                  <a:cubicBezTo>
                    <a:pt x="1851" y="1"/>
                    <a:pt x="1842" y="1"/>
                    <a:pt x="1832" y="2"/>
                  </a:cubicBezTo>
                  <a:cubicBezTo>
                    <a:pt x="1946" y="456"/>
                    <a:pt x="1477" y="1472"/>
                    <a:pt x="528" y="1892"/>
                  </a:cubicBezTo>
                  <a:cubicBezTo>
                    <a:pt x="426" y="1937"/>
                    <a:pt x="285" y="1961"/>
                    <a:pt x="142" y="1961"/>
                  </a:cubicBezTo>
                  <a:cubicBezTo>
                    <a:pt x="105" y="1961"/>
                    <a:pt x="69" y="1959"/>
                    <a:pt x="33" y="1956"/>
                  </a:cubicBezTo>
                  <a:cubicBezTo>
                    <a:pt x="22" y="1994"/>
                    <a:pt x="14" y="2024"/>
                    <a:pt x="14" y="2047"/>
                  </a:cubicBezTo>
                  <a:cubicBezTo>
                    <a:pt x="1" y="2248"/>
                    <a:pt x="240" y="2332"/>
                    <a:pt x="503" y="2332"/>
                  </a:cubicBezTo>
                  <a:cubicBezTo>
                    <a:pt x="691" y="2332"/>
                    <a:pt x="893" y="2289"/>
                    <a:pt x="1023" y="2213"/>
                  </a:cubicBezTo>
                  <a:cubicBezTo>
                    <a:pt x="2174" y="1554"/>
                    <a:pt x="2433" y="1"/>
                    <a:pt x="185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8" name="Google Shape;19778;p49">
              <a:extLst>
                <a:ext uri="{FF2B5EF4-FFF2-40B4-BE49-F238E27FC236}">
                  <a16:creationId xmlns:a16="http://schemas.microsoft.com/office/drawing/2014/main" id="{91D1C224-A84D-CA3E-BA71-919D08587B85}"/>
                </a:ext>
              </a:extLst>
            </p:cNvPr>
            <p:cNvSpPr/>
            <p:nvPr/>
          </p:nvSpPr>
          <p:spPr>
            <a:xfrm>
              <a:off x="4705696" y="2225923"/>
              <a:ext cx="430789" cy="266758"/>
            </a:xfrm>
            <a:custGeom>
              <a:avLst/>
              <a:gdLst/>
              <a:ahLst/>
              <a:cxnLst/>
              <a:rect l="l" t="t" r="r" b="b"/>
              <a:pathLst>
                <a:path w="2080" h="1288" extrusionOk="0">
                  <a:moveTo>
                    <a:pt x="1707" y="1"/>
                  </a:moveTo>
                  <a:cubicBezTo>
                    <a:pt x="1415" y="1"/>
                    <a:pt x="1" y="1212"/>
                    <a:pt x="1" y="1212"/>
                  </a:cubicBezTo>
                  <a:lnTo>
                    <a:pt x="73" y="1288"/>
                  </a:lnTo>
                  <a:cubicBezTo>
                    <a:pt x="439" y="1193"/>
                    <a:pt x="1422" y="1084"/>
                    <a:pt x="1672" y="781"/>
                  </a:cubicBezTo>
                  <a:cubicBezTo>
                    <a:pt x="1910" y="487"/>
                    <a:pt x="2080" y="82"/>
                    <a:pt x="1725" y="3"/>
                  </a:cubicBezTo>
                  <a:cubicBezTo>
                    <a:pt x="1719" y="1"/>
                    <a:pt x="1713" y="1"/>
                    <a:pt x="1707"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9" name="Google Shape;19779;p49">
              <a:extLst>
                <a:ext uri="{FF2B5EF4-FFF2-40B4-BE49-F238E27FC236}">
                  <a16:creationId xmlns:a16="http://schemas.microsoft.com/office/drawing/2014/main" id="{19DC34C5-1724-E997-8396-286C0CC05524}"/>
                </a:ext>
              </a:extLst>
            </p:cNvPr>
            <p:cNvSpPr/>
            <p:nvPr/>
          </p:nvSpPr>
          <p:spPr>
            <a:xfrm>
              <a:off x="4705696" y="2225923"/>
              <a:ext cx="430789" cy="254331"/>
            </a:xfrm>
            <a:custGeom>
              <a:avLst/>
              <a:gdLst/>
              <a:ahLst/>
              <a:cxnLst/>
              <a:rect l="l" t="t" r="r" b="b"/>
              <a:pathLst>
                <a:path w="2080" h="1228" extrusionOk="0">
                  <a:moveTo>
                    <a:pt x="1707" y="1"/>
                  </a:moveTo>
                  <a:cubicBezTo>
                    <a:pt x="1415" y="1"/>
                    <a:pt x="1" y="1212"/>
                    <a:pt x="1" y="1212"/>
                  </a:cubicBezTo>
                  <a:lnTo>
                    <a:pt x="16" y="1227"/>
                  </a:lnTo>
                  <a:cubicBezTo>
                    <a:pt x="274" y="1018"/>
                    <a:pt x="1195" y="273"/>
                    <a:pt x="1410" y="273"/>
                  </a:cubicBezTo>
                  <a:cubicBezTo>
                    <a:pt x="1416" y="273"/>
                    <a:pt x="1421" y="274"/>
                    <a:pt x="1426" y="275"/>
                  </a:cubicBezTo>
                  <a:cubicBezTo>
                    <a:pt x="1732" y="343"/>
                    <a:pt x="1585" y="683"/>
                    <a:pt x="1384" y="925"/>
                  </a:cubicBezTo>
                  <a:cubicBezTo>
                    <a:pt x="1358" y="955"/>
                    <a:pt x="1328" y="982"/>
                    <a:pt x="1290" y="1004"/>
                  </a:cubicBezTo>
                  <a:cubicBezTo>
                    <a:pt x="1456" y="944"/>
                    <a:pt x="1596" y="872"/>
                    <a:pt x="1672" y="778"/>
                  </a:cubicBezTo>
                  <a:cubicBezTo>
                    <a:pt x="1910" y="487"/>
                    <a:pt x="2080" y="82"/>
                    <a:pt x="1725" y="3"/>
                  </a:cubicBezTo>
                  <a:cubicBezTo>
                    <a:pt x="1719" y="1"/>
                    <a:pt x="1713" y="1"/>
                    <a:pt x="1707"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0" name="Google Shape;19780;p49">
              <a:extLst>
                <a:ext uri="{FF2B5EF4-FFF2-40B4-BE49-F238E27FC236}">
                  <a16:creationId xmlns:a16="http://schemas.microsoft.com/office/drawing/2014/main" id="{873EF3A4-D294-ED01-A70E-18BB0A3DCDF9}"/>
                </a:ext>
              </a:extLst>
            </p:cNvPr>
            <p:cNvSpPr/>
            <p:nvPr/>
          </p:nvSpPr>
          <p:spPr>
            <a:xfrm>
              <a:off x="5249773" y="2581740"/>
              <a:ext cx="595234" cy="1657708"/>
            </a:xfrm>
            <a:custGeom>
              <a:avLst/>
              <a:gdLst/>
              <a:ahLst/>
              <a:cxnLst/>
              <a:rect l="l" t="t" r="r" b="b"/>
              <a:pathLst>
                <a:path w="2874"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258" y="8003"/>
                  </a:lnTo>
                  <a:cubicBezTo>
                    <a:pt x="84" y="7440"/>
                    <a:pt x="878" y="5516"/>
                    <a:pt x="753" y="4412"/>
                  </a:cubicBezTo>
                  <a:cubicBezTo>
                    <a:pt x="697" y="3906"/>
                    <a:pt x="1067" y="2662"/>
                    <a:pt x="1222" y="1861"/>
                  </a:cubicBezTo>
                  <a:cubicBezTo>
                    <a:pt x="1240" y="1755"/>
                    <a:pt x="1313" y="1709"/>
                    <a:pt x="1383" y="1709"/>
                  </a:cubicBezTo>
                  <a:cubicBezTo>
                    <a:pt x="1430" y="1709"/>
                    <a:pt x="1476" y="1730"/>
                    <a:pt x="1502" y="1766"/>
                  </a:cubicBezTo>
                  <a:cubicBezTo>
                    <a:pt x="1672" y="1985"/>
                    <a:pt x="2129" y="4083"/>
                    <a:pt x="2144" y="4378"/>
                  </a:cubicBezTo>
                  <a:cubicBezTo>
                    <a:pt x="2178" y="5002"/>
                    <a:pt x="1940" y="5376"/>
                    <a:pt x="1936" y="5641"/>
                  </a:cubicBezTo>
                  <a:cubicBezTo>
                    <a:pt x="1933" y="5871"/>
                    <a:pt x="2708" y="7947"/>
                    <a:pt x="2708" y="7947"/>
                  </a:cubicBezTo>
                  <a:lnTo>
                    <a:pt x="2874" y="7947"/>
                  </a:lnTo>
                  <a:cubicBezTo>
                    <a:pt x="2590" y="7452"/>
                    <a:pt x="2485" y="4102"/>
                    <a:pt x="2560" y="3671"/>
                  </a:cubicBezTo>
                  <a:cubicBezTo>
                    <a:pt x="2636" y="3237"/>
                    <a:pt x="2405" y="1"/>
                    <a:pt x="2405"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1" name="Google Shape;19781;p49">
              <a:extLst>
                <a:ext uri="{FF2B5EF4-FFF2-40B4-BE49-F238E27FC236}">
                  <a16:creationId xmlns:a16="http://schemas.microsoft.com/office/drawing/2014/main" id="{98B543BC-7BA5-8C7D-F4FF-184573A8E169}"/>
                </a:ext>
              </a:extLst>
            </p:cNvPr>
            <p:cNvSpPr/>
            <p:nvPr/>
          </p:nvSpPr>
          <p:spPr>
            <a:xfrm>
              <a:off x="5249773" y="2581740"/>
              <a:ext cx="526474" cy="1657708"/>
            </a:xfrm>
            <a:custGeom>
              <a:avLst/>
              <a:gdLst/>
              <a:ahLst/>
              <a:cxnLst/>
              <a:rect l="l" t="t" r="r" b="b"/>
              <a:pathLst>
                <a:path w="2542"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198" y="8003"/>
                  </a:lnTo>
                  <a:cubicBezTo>
                    <a:pt x="99" y="5962"/>
                    <a:pt x="553" y="5002"/>
                    <a:pt x="538" y="4303"/>
                  </a:cubicBezTo>
                  <a:cubicBezTo>
                    <a:pt x="511" y="3271"/>
                    <a:pt x="375" y="2806"/>
                    <a:pt x="848" y="1260"/>
                  </a:cubicBezTo>
                  <a:cubicBezTo>
                    <a:pt x="1691" y="1207"/>
                    <a:pt x="2080" y="991"/>
                    <a:pt x="2451" y="814"/>
                  </a:cubicBezTo>
                  <a:cubicBezTo>
                    <a:pt x="2541" y="625"/>
                    <a:pt x="2458" y="398"/>
                    <a:pt x="2405"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2" name="Google Shape;19782;p49">
              <a:extLst>
                <a:ext uri="{FF2B5EF4-FFF2-40B4-BE49-F238E27FC236}">
                  <a16:creationId xmlns:a16="http://schemas.microsoft.com/office/drawing/2014/main" id="{C6469C19-2741-0849-D554-A63EC500295D}"/>
                </a:ext>
              </a:extLst>
            </p:cNvPr>
            <p:cNvSpPr/>
            <p:nvPr/>
          </p:nvSpPr>
          <p:spPr>
            <a:xfrm>
              <a:off x="5321848" y="2681153"/>
              <a:ext cx="84915" cy="1354707"/>
            </a:xfrm>
            <a:custGeom>
              <a:avLst/>
              <a:gdLst/>
              <a:ahLst/>
              <a:cxnLst/>
              <a:rect l="l" t="t" r="r" b="b"/>
              <a:pathLst>
                <a:path w="410" h="6541" extrusionOk="0">
                  <a:moveTo>
                    <a:pt x="409" y="1"/>
                  </a:moveTo>
                  <a:lnTo>
                    <a:pt x="409" y="1"/>
                  </a:lnTo>
                  <a:cubicBezTo>
                    <a:pt x="401" y="5"/>
                    <a:pt x="390" y="9"/>
                    <a:pt x="383" y="12"/>
                  </a:cubicBezTo>
                  <a:cubicBezTo>
                    <a:pt x="299" y="594"/>
                    <a:pt x="277" y="1664"/>
                    <a:pt x="262" y="2621"/>
                  </a:cubicBezTo>
                  <a:cubicBezTo>
                    <a:pt x="246" y="3460"/>
                    <a:pt x="231" y="4182"/>
                    <a:pt x="178" y="4450"/>
                  </a:cubicBezTo>
                  <a:cubicBezTo>
                    <a:pt x="110" y="4821"/>
                    <a:pt x="46" y="5747"/>
                    <a:pt x="1" y="6541"/>
                  </a:cubicBezTo>
                  <a:cubicBezTo>
                    <a:pt x="12" y="6491"/>
                    <a:pt x="23" y="6439"/>
                    <a:pt x="35" y="6386"/>
                  </a:cubicBezTo>
                  <a:cubicBezTo>
                    <a:pt x="80" y="5630"/>
                    <a:pt x="141" y="4802"/>
                    <a:pt x="205" y="4458"/>
                  </a:cubicBezTo>
                  <a:cubicBezTo>
                    <a:pt x="258" y="4186"/>
                    <a:pt x="269" y="3460"/>
                    <a:pt x="288" y="2621"/>
                  </a:cubicBezTo>
                  <a:cubicBezTo>
                    <a:pt x="303" y="1657"/>
                    <a:pt x="326" y="576"/>
                    <a:pt x="4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3" name="Google Shape;19783;p49">
              <a:extLst>
                <a:ext uri="{FF2B5EF4-FFF2-40B4-BE49-F238E27FC236}">
                  <a16:creationId xmlns:a16="http://schemas.microsoft.com/office/drawing/2014/main" id="{C301F7F5-4CD3-17BC-C6D3-5A6D053CF131}"/>
                </a:ext>
              </a:extLst>
            </p:cNvPr>
            <p:cNvSpPr/>
            <p:nvPr/>
          </p:nvSpPr>
          <p:spPr>
            <a:xfrm>
              <a:off x="5423746" y="2654643"/>
              <a:ext cx="55713" cy="603104"/>
            </a:xfrm>
            <a:custGeom>
              <a:avLst/>
              <a:gdLst/>
              <a:ahLst/>
              <a:cxnLst/>
              <a:rect l="l" t="t" r="r" b="b"/>
              <a:pathLst>
                <a:path w="269" h="2912" extrusionOk="0">
                  <a:moveTo>
                    <a:pt x="269" y="0"/>
                  </a:moveTo>
                  <a:cubicBezTo>
                    <a:pt x="261" y="4"/>
                    <a:pt x="250" y="4"/>
                    <a:pt x="242" y="8"/>
                  </a:cubicBezTo>
                  <a:cubicBezTo>
                    <a:pt x="163" y="545"/>
                    <a:pt x="0" y="1652"/>
                    <a:pt x="49" y="2563"/>
                  </a:cubicBezTo>
                  <a:cubicBezTo>
                    <a:pt x="53" y="2669"/>
                    <a:pt x="61" y="2786"/>
                    <a:pt x="64" y="2911"/>
                  </a:cubicBezTo>
                  <a:cubicBezTo>
                    <a:pt x="72" y="2877"/>
                    <a:pt x="80" y="2843"/>
                    <a:pt x="87" y="2813"/>
                  </a:cubicBezTo>
                  <a:cubicBezTo>
                    <a:pt x="83" y="2722"/>
                    <a:pt x="80" y="2639"/>
                    <a:pt x="76" y="2560"/>
                  </a:cubicBezTo>
                  <a:cubicBezTo>
                    <a:pt x="27" y="1656"/>
                    <a:pt x="189" y="545"/>
                    <a:pt x="269" y="12"/>
                  </a:cubicBezTo>
                  <a:lnTo>
                    <a:pt x="26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4" name="Google Shape;19784;p49">
              <a:extLst>
                <a:ext uri="{FF2B5EF4-FFF2-40B4-BE49-F238E27FC236}">
                  <a16:creationId xmlns:a16="http://schemas.microsoft.com/office/drawing/2014/main" id="{221A0E77-5419-64D2-6986-F7D46C1C4820}"/>
                </a:ext>
              </a:extLst>
            </p:cNvPr>
            <p:cNvSpPr/>
            <p:nvPr/>
          </p:nvSpPr>
          <p:spPr>
            <a:xfrm>
              <a:off x="5674142" y="2644495"/>
              <a:ext cx="91128" cy="1436101"/>
            </a:xfrm>
            <a:custGeom>
              <a:avLst/>
              <a:gdLst/>
              <a:ahLst/>
              <a:cxnLst/>
              <a:rect l="l" t="t" r="r" b="b"/>
              <a:pathLst>
                <a:path w="440" h="6934" extrusionOk="0">
                  <a:moveTo>
                    <a:pt x="110" y="0"/>
                  </a:moveTo>
                  <a:lnTo>
                    <a:pt x="103" y="102"/>
                  </a:lnTo>
                  <a:cubicBezTo>
                    <a:pt x="69" y="673"/>
                    <a:pt x="1" y="1868"/>
                    <a:pt x="122" y="2828"/>
                  </a:cubicBezTo>
                  <a:cubicBezTo>
                    <a:pt x="250" y="3837"/>
                    <a:pt x="405" y="5712"/>
                    <a:pt x="371" y="6865"/>
                  </a:cubicBezTo>
                  <a:cubicBezTo>
                    <a:pt x="383" y="6888"/>
                    <a:pt x="390" y="6910"/>
                    <a:pt x="398" y="6933"/>
                  </a:cubicBezTo>
                  <a:cubicBezTo>
                    <a:pt x="439" y="5784"/>
                    <a:pt x="281" y="3852"/>
                    <a:pt x="148" y="2824"/>
                  </a:cubicBezTo>
                  <a:cubicBezTo>
                    <a:pt x="24" y="1868"/>
                    <a:pt x="95" y="677"/>
                    <a:pt x="129" y="102"/>
                  </a:cubicBezTo>
                  <a:lnTo>
                    <a:pt x="137"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5" name="Google Shape;19785;p49">
              <a:extLst>
                <a:ext uri="{FF2B5EF4-FFF2-40B4-BE49-F238E27FC236}">
                  <a16:creationId xmlns:a16="http://schemas.microsoft.com/office/drawing/2014/main" id="{7D9D7565-774D-3F02-08CF-FC477864E623}"/>
                </a:ext>
              </a:extLst>
            </p:cNvPr>
            <p:cNvSpPr/>
            <p:nvPr/>
          </p:nvSpPr>
          <p:spPr>
            <a:xfrm>
              <a:off x="5732961" y="2607629"/>
              <a:ext cx="49499" cy="726749"/>
            </a:xfrm>
            <a:custGeom>
              <a:avLst/>
              <a:gdLst/>
              <a:ahLst/>
              <a:cxnLst/>
              <a:rect l="l" t="t" r="r" b="b"/>
              <a:pathLst>
                <a:path w="239" h="3509" extrusionOk="0">
                  <a:moveTo>
                    <a:pt x="80" y="1"/>
                  </a:moveTo>
                  <a:lnTo>
                    <a:pt x="76" y="46"/>
                  </a:lnTo>
                  <a:cubicBezTo>
                    <a:pt x="53" y="617"/>
                    <a:pt x="0" y="1811"/>
                    <a:pt x="136" y="2771"/>
                  </a:cubicBezTo>
                  <a:cubicBezTo>
                    <a:pt x="167" y="2983"/>
                    <a:pt x="201" y="3233"/>
                    <a:pt x="231" y="3509"/>
                  </a:cubicBezTo>
                  <a:cubicBezTo>
                    <a:pt x="235" y="3471"/>
                    <a:pt x="239" y="3422"/>
                    <a:pt x="239" y="3361"/>
                  </a:cubicBezTo>
                  <a:cubicBezTo>
                    <a:pt x="212" y="3142"/>
                    <a:pt x="189" y="2942"/>
                    <a:pt x="163" y="2768"/>
                  </a:cubicBezTo>
                  <a:cubicBezTo>
                    <a:pt x="38" y="1902"/>
                    <a:pt x="68" y="851"/>
                    <a:pt x="95" y="231"/>
                  </a:cubicBezTo>
                  <a:cubicBezTo>
                    <a:pt x="87" y="137"/>
                    <a:pt x="84" y="57"/>
                    <a:pt x="8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6" name="Google Shape;19786;p49">
              <a:extLst>
                <a:ext uri="{FF2B5EF4-FFF2-40B4-BE49-F238E27FC236}">
                  <a16:creationId xmlns:a16="http://schemas.microsoft.com/office/drawing/2014/main" id="{6C18A8B1-B002-AD70-179F-91A31890B0D1}"/>
                </a:ext>
              </a:extLst>
            </p:cNvPr>
            <p:cNvSpPr/>
            <p:nvPr/>
          </p:nvSpPr>
          <p:spPr>
            <a:xfrm>
              <a:off x="5512182" y="2637453"/>
              <a:ext cx="22782" cy="309422"/>
            </a:xfrm>
            <a:custGeom>
              <a:avLst/>
              <a:gdLst/>
              <a:ahLst/>
              <a:cxnLst/>
              <a:rect l="l" t="t" r="r" b="b"/>
              <a:pathLst>
                <a:path w="110" h="1494" extrusionOk="0">
                  <a:moveTo>
                    <a:pt x="110" y="0"/>
                  </a:moveTo>
                  <a:lnTo>
                    <a:pt x="110" y="0"/>
                  </a:lnTo>
                  <a:cubicBezTo>
                    <a:pt x="99" y="4"/>
                    <a:pt x="91" y="4"/>
                    <a:pt x="84" y="8"/>
                  </a:cubicBezTo>
                  <a:cubicBezTo>
                    <a:pt x="53" y="352"/>
                    <a:pt x="4" y="908"/>
                    <a:pt x="0" y="1493"/>
                  </a:cubicBezTo>
                  <a:cubicBezTo>
                    <a:pt x="8" y="1482"/>
                    <a:pt x="15" y="1475"/>
                    <a:pt x="27" y="1471"/>
                  </a:cubicBezTo>
                  <a:cubicBezTo>
                    <a:pt x="34" y="889"/>
                    <a:pt x="80" y="340"/>
                    <a:pt x="11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7" name="Google Shape;19787;p49">
              <a:extLst>
                <a:ext uri="{FF2B5EF4-FFF2-40B4-BE49-F238E27FC236}">
                  <a16:creationId xmlns:a16="http://schemas.microsoft.com/office/drawing/2014/main" id="{21079EA4-EA32-1571-9F4B-354CF56CE487}"/>
                </a:ext>
              </a:extLst>
            </p:cNvPr>
            <p:cNvSpPr/>
            <p:nvPr/>
          </p:nvSpPr>
          <p:spPr>
            <a:xfrm>
              <a:off x="5577835" y="2617777"/>
              <a:ext cx="25267" cy="389367"/>
            </a:xfrm>
            <a:custGeom>
              <a:avLst/>
              <a:gdLst/>
              <a:ahLst/>
              <a:cxnLst/>
              <a:rect l="l" t="t" r="r" b="b"/>
              <a:pathLst>
                <a:path w="122" h="1880" extrusionOk="0">
                  <a:moveTo>
                    <a:pt x="122" y="1"/>
                  </a:moveTo>
                  <a:cubicBezTo>
                    <a:pt x="114" y="5"/>
                    <a:pt x="107" y="5"/>
                    <a:pt x="95" y="8"/>
                  </a:cubicBezTo>
                  <a:lnTo>
                    <a:pt x="95" y="31"/>
                  </a:lnTo>
                  <a:cubicBezTo>
                    <a:pt x="61" y="417"/>
                    <a:pt x="1" y="1105"/>
                    <a:pt x="8" y="1800"/>
                  </a:cubicBezTo>
                  <a:cubicBezTo>
                    <a:pt x="20" y="1823"/>
                    <a:pt x="27" y="1849"/>
                    <a:pt x="35" y="1880"/>
                  </a:cubicBezTo>
                  <a:cubicBezTo>
                    <a:pt x="24" y="1161"/>
                    <a:pt x="84" y="435"/>
                    <a:pt x="122" y="35"/>
                  </a:cubicBezTo>
                  <a:lnTo>
                    <a:pt x="12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8" name="Google Shape;19788;p49">
              <a:extLst>
                <a:ext uri="{FF2B5EF4-FFF2-40B4-BE49-F238E27FC236}">
                  <a16:creationId xmlns:a16="http://schemas.microsoft.com/office/drawing/2014/main" id="{C1C849F1-4280-FA15-C655-6FE5DA8EEF62}"/>
                </a:ext>
              </a:extLst>
            </p:cNvPr>
            <p:cNvSpPr/>
            <p:nvPr/>
          </p:nvSpPr>
          <p:spPr>
            <a:xfrm>
              <a:off x="5517566" y="2921402"/>
              <a:ext cx="261787" cy="1222570"/>
            </a:xfrm>
            <a:custGeom>
              <a:avLst/>
              <a:gdLst/>
              <a:ahLst/>
              <a:cxnLst/>
              <a:rect l="l" t="t" r="r" b="b"/>
              <a:pathLst>
                <a:path w="1264" h="5903" extrusionOk="0">
                  <a:moveTo>
                    <a:pt x="146" y="0"/>
                  </a:moveTo>
                  <a:cubicBezTo>
                    <a:pt x="116" y="0"/>
                    <a:pt x="89" y="5"/>
                    <a:pt x="65" y="13"/>
                  </a:cubicBezTo>
                  <a:cubicBezTo>
                    <a:pt x="76" y="43"/>
                    <a:pt x="1" y="43"/>
                    <a:pt x="5" y="96"/>
                  </a:cubicBezTo>
                  <a:cubicBezTo>
                    <a:pt x="31" y="78"/>
                    <a:pt x="62" y="70"/>
                    <a:pt x="93" y="70"/>
                  </a:cubicBezTo>
                  <a:cubicBezTo>
                    <a:pt x="139" y="70"/>
                    <a:pt x="184" y="90"/>
                    <a:pt x="209" y="126"/>
                  </a:cubicBezTo>
                  <a:cubicBezTo>
                    <a:pt x="379" y="345"/>
                    <a:pt x="836" y="2443"/>
                    <a:pt x="851" y="2738"/>
                  </a:cubicBezTo>
                  <a:cubicBezTo>
                    <a:pt x="885" y="3362"/>
                    <a:pt x="647" y="3736"/>
                    <a:pt x="643" y="4001"/>
                  </a:cubicBezTo>
                  <a:cubicBezTo>
                    <a:pt x="640" y="4167"/>
                    <a:pt x="1040" y="5286"/>
                    <a:pt x="1263" y="5902"/>
                  </a:cubicBezTo>
                  <a:cubicBezTo>
                    <a:pt x="1248" y="5823"/>
                    <a:pt x="1229" y="5743"/>
                    <a:pt x="1214" y="5660"/>
                  </a:cubicBezTo>
                  <a:cubicBezTo>
                    <a:pt x="1074" y="4916"/>
                    <a:pt x="1037" y="4262"/>
                    <a:pt x="1116" y="4058"/>
                  </a:cubicBezTo>
                  <a:cubicBezTo>
                    <a:pt x="1021" y="3642"/>
                    <a:pt x="961" y="3071"/>
                    <a:pt x="953" y="2428"/>
                  </a:cubicBezTo>
                  <a:cubicBezTo>
                    <a:pt x="953" y="2194"/>
                    <a:pt x="957" y="1967"/>
                    <a:pt x="972" y="1752"/>
                  </a:cubicBezTo>
                  <a:cubicBezTo>
                    <a:pt x="836" y="1370"/>
                    <a:pt x="655" y="701"/>
                    <a:pt x="553" y="342"/>
                  </a:cubicBezTo>
                  <a:cubicBezTo>
                    <a:pt x="490" y="105"/>
                    <a:pt x="293" y="0"/>
                    <a:pt x="14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9" name="Google Shape;19789;p49">
              <a:extLst>
                <a:ext uri="{FF2B5EF4-FFF2-40B4-BE49-F238E27FC236}">
                  <a16:creationId xmlns:a16="http://schemas.microsoft.com/office/drawing/2014/main" id="{1B9F2439-332F-A88C-4A8E-95803993C991}"/>
                </a:ext>
              </a:extLst>
            </p:cNvPr>
            <p:cNvSpPr/>
            <p:nvPr/>
          </p:nvSpPr>
          <p:spPr>
            <a:xfrm>
              <a:off x="5372797" y="2692959"/>
              <a:ext cx="382946" cy="84915"/>
            </a:xfrm>
            <a:custGeom>
              <a:avLst/>
              <a:gdLst/>
              <a:ahLst/>
              <a:cxnLst/>
              <a:rect l="l" t="t" r="r" b="b"/>
              <a:pathLst>
                <a:path w="1849" h="410" extrusionOk="0">
                  <a:moveTo>
                    <a:pt x="1841" y="1"/>
                  </a:moveTo>
                  <a:cubicBezTo>
                    <a:pt x="1187" y="220"/>
                    <a:pt x="734" y="277"/>
                    <a:pt x="442" y="277"/>
                  </a:cubicBezTo>
                  <a:cubicBezTo>
                    <a:pt x="130" y="277"/>
                    <a:pt x="0" y="212"/>
                    <a:pt x="0" y="212"/>
                  </a:cubicBezTo>
                  <a:lnTo>
                    <a:pt x="0" y="345"/>
                  </a:lnTo>
                  <a:cubicBezTo>
                    <a:pt x="169" y="392"/>
                    <a:pt x="354" y="410"/>
                    <a:pt x="540" y="410"/>
                  </a:cubicBezTo>
                  <a:cubicBezTo>
                    <a:pt x="1190" y="410"/>
                    <a:pt x="1849" y="186"/>
                    <a:pt x="1849" y="186"/>
                  </a:cubicBezTo>
                  <a:lnTo>
                    <a:pt x="1841" y="1"/>
                  </a:ln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0" name="Google Shape;19790;p49">
              <a:extLst>
                <a:ext uri="{FF2B5EF4-FFF2-40B4-BE49-F238E27FC236}">
                  <a16:creationId xmlns:a16="http://schemas.microsoft.com/office/drawing/2014/main" id="{5A3E3F89-E199-1C95-2626-F5DF66E5D9C7}"/>
                </a:ext>
              </a:extLst>
            </p:cNvPr>
            <p:cNvSpPr/>
            <p:nvPr/>
          </p:nvSpPr>
          <p:spPr>
            <a:xfrm>
              <a:off x="5621743" y="2713256"/>
              <a:ext cx="25267" cy="55920"/>
            </a:xfrm>
            <a:custGeom>
              <a:avLst/>
              <a:gdLst/>
              <a:ahLst/>
              <a:cxnLst/>
              <a:rect l="l" t="t" r="r" b="b"/>
              <a:pathLst>
                <a:path w="122" h="270" extrusionOk="0">
                  <a:moveTo>
                    <a:pt x="80" y="1"/>
                  </a:moveTo>
                  <a:lnTo>
                    <a:pt x="1" y="5"/>
                  </a:lnTo>
                  <a:lnTo>
                    <a:pt x="38" y="269"/>
                  </a:lnTo>
                  <a:lnTo>
                    <a:pt x="122"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1" name="Google Shape;19791;p49">
              <a:extLst>
                <a:ext uri="{FF2B5EF4-FFF2-40B4-BE49-F238E27FC236}">
                  <a16:creationId xmlns:a16="http://schemas.microsoft.com/office/drawing/2014/main" id="{C40AB4BB-A665-E7D8-A615-E6D1BA9AF92D}"/>
                </a:ext>
              </a:extLst>
            </p:cNvPr>
            <p:cNvSpPr/>
            <p:nvPr/>
          </p:nvSpPr>
          <p:spPr>
            <a:xfrm>
              <a:off x="5685118" y="2700000"/>
              <a:ext cx="25267" cy="56541"/>
            </a:xfrm>
            <a:custGeom>
              <a:avLst/>
              <a:gdLst/>
              <a:ahLst/>
              <a:cxnLst/>
              <a:rect l="l" t="t" r="r" b="b"/>
              <a:pathLst>
                <a:path w="122" h="273" extrusionOk="0">
                  <a:moveTo>
                    <a:pt x="84" y="1"/>
                  </a:moveTo>
                  <a:lnTo>
                    <a:pt x="1" y="8"/>
                  </a:lnTo>
                  <a:lnTo>
                    <a:pt x="42"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2" name="Google Shape;19792;p49">
              <a:extLst>
                <a:ext uri="{FF2B5EF4-FFF2-40B4-BE49-F238E27FC236}">
                  <a16:creationId xmlns:a16="http://schemas.microsoft.com/office/drawing/2014/main" id="{E84EC440-5B28-9B49-7BE4-796F9AB4B11C}"/>
                </a:ext>
              </a:extLst>
            </p:cNvPr>
            <p:cNvSpPr/>
            <p:nvPr/>
          </p:nvSpPr>
          <p:spPr>
            <a:xfrm>
              <a:off x="5559196" y="2727339"/>
              <a:ext cx="25267" cy="55920"/>
            </a:xfrm>
            <a:custGeom>
              <a:avLst/>
              <a:gdLst/>
              <a:ahLst/>
              <a:cxnLst/>
              <a:rect l="l" t="t" r="r" b="b"/>
              <a:pathLst>
                <a:path w="122" h="270" extrusionOk="0">
                  <a:moveTo>
                    <a:pt x="80" y="1"/>
                  </a:moveTo>
                  <a:lnTo>
                    <a:pt x="0" y="5"/>
                  </a:lnTo>
                  <a:lnTo>
                    <a:pt x="38" y="269"/>
                  </a:lnTo>
                  <a:lnTo>
                    <a:pt x="121"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3" name="Google Shape;19793;p49">
              <a:extLst>
                <a:ext uri="{FF2B5EF4-FFF2-40B4-BE49-F238E27FC236}">
                  <a16:creationId xmlns:a16="http://schemas.microsoft.com/office/drawing/2014/main" id="{5DFA1352-68EE-41CD-0614-618876928CAB}"/>
                </a:ext>
              </a:extLst>
            </p:cNvPr>
            <p:cNvSpPr/>
            <p:nvPr/>
          </p:nvSpPr>
          <p:spPr>
            <a:xfrm>
              <a:off x="5481529" y="2732103"/>
              <a:ext cx="25267" cy="56541"/>
            </a:xfrm>
            <a:custGeom>
              <a:avLst/>
              <a:gdLst/>
              <a:ahLst/>
              <a:cxnLst/>
              <a:rect l="l" t="t" r="r" b="b"/>
              <a:pathLst>
                <a:path w="122" h="273" extrusionOk="0">
                  <a:moveTo>
                    <a:pt x="84" y="1"/>
                  </a:moveTo>
                  <a:lnTo>
                    <a:pt x="1" y="8"/>
                  </a:lnTo>
                  <a:lnTo>
                    <a:pt x="43"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4" name="Google Shape;19794;p49">
              <a:extLst>
                <a:ext uri="{FF2B5EF4-FFF2-40B4-BE49-F238E27FC236}">
                  <a16:creationId xmlns:a16="http://schemas.microsoft.com/office/drawing/2014/main" id="{801774A8-7F68-0650-7FAD-B97E580D8713}"/>
                </a:ext>
              </a:extLst>
            </p:cNvPr>
            <p:cNvSpPr/>
            <p:nvPr/>
          </p:nvSpPr>
          <p:spPr>
            <a:xfrm>
              <a:off x="5409662" y="2732103"/>
              <a:ext cx="18847" cy="52606"/>
            </a:xfrm>
            <a:custGeom>
              <a:avLst/>
              <a:gdLst/>
              <a:ahLst/>
              <a:cxnLst/>
              <a:rect l="l" t="t" r="r" b="b"/>
              <a:pathLst>
                <a:path w="91" h="254" extrusionOk="0">
                  <a:moveTo>
                    <a:pt x="91" y="1"/>
                  </a:moveTo>
                  <a:lnTo>
                    <a:pt x="11" y="8"/>
                  </a:lnTo>
                  <a:lnTo>
                    <a:pt x="0" y="254"/>
                  </a:lnTo>
                  <a:lnTo>
                    <a:pt x="0" y="254"/>
                  </a:lnTo>
                  <a:lnTo>
                    <a:pt x="80" y="246"/>
                  </a:lnTo>
                  <a:lnTo>
                    <a:pt x="9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5" name="Google Shape;19795;p49">
              <a:extLst>
                <a:ext uri="{FF2B5EF4-FFF2-40B4-BE49-F238E27FC236}">
                  <a16:creationId xmlns:a16="http://schemas.microsoft.com/office/drawing/2014/main" id="{208E50E5-577F-53A7-A7B6-2885FF1FA1E8}"/>
                </a:ext>
              </a:extLst>
            </p:cNvPr>
            <p:cNvSpPr/>
            <p:nvPr/>
          </p:nvSpPr>
          <p:spPr>
            <a:xfrm>
              <a:off x="5227198" y="1780013"/>
              <a:ext cx="550498" cy="976731"/>
            </a:xfrm>
            <a:custGeom>
              <a:avLst/>
              <a:gdLst/>
              <a:ahLst/>
              <a:cxnLst/>
              <a:rect l="l" t="t" r="r" b="b"/>
              <a:pathLst>
                <a:path w="2658" h="4716" extrusionOk="0">
                  <a:moveTo>
                    <a:pt x="1490" y="0"/>
                  </a:moveTo>
                  <a:cubicBezTo>
                    <a:pt x="1444" y="0"/>
                    <a:pt x="1397" y="2"/>
                    <a:pt x="1350" y="5"/>
                  </a:cubicBezTo>
                  <a:cubicBezTo>
                    <a:pt x="787" y="43"/>
                    <a:pt x="152" y="254"/>
                    <a:pt x="99" y="349"/>
                  </a:cubicBezTo>
                  <a:cubicBezTo>
                    <a:pt x="0" y="519"/>
                    <a:pt x="269" y="2923"/>
                    <a:pt x="310" y="3108"/>
                  </a:cubicBezTo>
                  <a:cubicBezTo>
                    <a:pt x="420" y="3611"/>
                    <a:pt x="583" y="4575"/>
                    <a:pt x="583" y="4575"/>
                  </a:cubicBezTo>
                  <a:cubicBezTo>
                    <a:pt x="809" y="4665"/>
                    <a:pt x="1100" y="4716"/>
                    <a:pt x="1407" y="4716"/>
                  </a:cubicBezTo>
                  <a:cubicBezTo>
                    <a:pt x="1833" y="4716"/>
                    <a:pt x="2291" y="4619"/>
                    <a:pt x="2658" y="4397"/>
                  </a:cubicBezTo>
                  <a:cubicBezTo>
                    <a:pt x="2658" y="4397"/>
                    <a:pt x="2518" y="3157"/>
                    <a:pt x="2408" y="2863"/>
                  </a:cubicBezTo>
                  <a:cubicBezTo>
                    <a:pt x="2295" y="2572"/>
                    <a:pt x="2321" y="251"/>
                    <a:pt x="2261" y="152"/>
                  </a:cubicBezTo>
                  <a:cubicBezTo>
                    <a:pt x="2234" y="111"/>
                    <a:pt x="1898" y="0"/>
                    <a:pt x="149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6" name="Google Shape;19796;p49">
              <a:extLst>
                <a:ext uri="{FF2B5EF4-FFF2-40B4-BE49-F238E27FC236}">
                  <a16:creationId xmlns:a16="http://schemas.microsoft.com/office/drawing/2014/main" id="{A88EE100-237B-6417-C920-BE69EC72C0C1}"/>
                </a:ext>
              </a:extLst>
            </p:cNvPr>
            <p:cNvSpPr/>
            <p:nvPr/>
          </p:nvSpPr>
          <p:spPr>
            <a:xfrm>
              <a:off x="5256194" y="1840490"/>
              <a:ext cx="144149" cy="902792"/>
            </a:xfrm>
            <a:custGeom>
              <a:avLst/>
              <a:gdLst/>
              <a:ahLst/>
              <a:cxnLst/>
              <a:rect l="l" t="t" r="r" b="b"/>
              <a:pathLst>
                <a:path w="696" h="4359" extrusionOk="0">
                  <a:moveTo>
                    <a:pt x="27" y="0"/>
                  </a:moveTo>
                  <a:cubicBezTo>
                    <a:pt x="15" y="4"/>
                    <a:pt x="8" y="8"/>
                    <a:pt x="0" y="15"/>
                  </a:cubicBezTo>
                  <a:cubicBezTo>
                    <a:pt x="91" y="938"/>
                    <a:pt x="276" y="2004"/>
                    <a:pt x="439" y="2945"/>
                  </a:cubicBezTo>
                  <a:cubicBezTo>
                    <a:pt x="529" y="3478"/>
                    <a:pt x="616" y="3973"/>
                    <a:pt x="669" y="4355"/>
                  </a:cubicBezTo>
                  <a:cubicBezTo>
                    <a:pt x="677" y="4355"/>
                    <a:pt x="688" y="4359"/>
                    <a:pt x="696" y="4359"/>
                  </a:cubicBezTo>
                  <a:cubicBezTo>
                    <a:pt x="647" y="3984"/>
                    <a:pt x="560" y="3493"/>
                    <a:pt x="465" y="2941"/>
                  </a:cubicBezTo>
                  <a:cubicBezTo>
                    <a:pt x="299" y="1996"/>
                    <a:pt x="114" y="926"/>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7" name="Google Shape;19797;p49">
              <a:extLst>
                <a:ext uri="{FF2B5EF4-FFF2-40B4-BE49-F238E27FC236}">
                  <a16:creationId xmlns:a16="http://schemas.microsoft.com/office/drawing/2014/main" id="{AE976BAE-EC3E-6C40-ABBD-4A8F914AF5E5}"/>
                </a:ext>
              </a:extLst>
            </p:cNvPr>
            <p:cNvSpPr/>
            <p:nvPr/>
          </p:nvSpPr>
          <p:spPr>
            <a:xfrm>
              <a:off x="5314806" y="1817707"/>
              <a:ext cx="166309" cy="937380"/>
            </a:xfrm>
            <a:custGeom>
              <a:avLst/>
              <a:gdLst/>
              <a:ahLst/>
              <a:cxnLst/>
              <a:rect l="l" t="t" r="r" b="b"/>
              <a:pathLst>
                <a:path w="803" h="4526" extrusionOk="0">
                  <a:moveTo>
                    <a:pt x="23" y="0"/>
                  </a:moveTo>
                  <a:cubicBezTo>
                    <a:pt x="16" y="4"/>
                    <a:pt x="8" y="4"/>
                    <a:pt x="1" y="8"/>
                  </a:cubicBezTo>
                  <a:cubicBezTo>
                    <a:pt x="57" y="352"/>
                    <a:pt x="141" y="817"/>
                    <a:pt x="231" y="1342"/>
                  </a:cubicBezTo>
                  <a:cubicBezTo>
                    <a:pt x="413" y="2397"/>
                    <a:pt x="632" y="3648"/>
                    <a:pt x="776" y="4525"/>
                  </a:cubicBezTo>
                  <a:lnTo>
                    <a:pt x="802" y="4525"/>
                  </a:lnTo>
                  <a:cubicBezTo>
                    <a:pt x="658" y="3648"/>
                    <a:pt x="439" y="2397"/>
                    <a:pt x="258" y="1339"/>
                  </a:cubicBezTo>
                  <a:cubicBezTo>
                    <a:pt x="163" y="809"/>
                    <a:pt x="84" y="344"/>
                    <a:pt x="2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8" name="Google Shape;19798;p49">
              <a:extLst>
                <a:ext uri="{FF2B5EF4-FFF2-40B4-BE49-F238E27FC236}">
                  <a16:creationId xmlns:a16="http://schemas.microsoft.com/office/drawing/2014/main" id="{9560D298-752F-857E-8DF0-6038E7F38EF1}"/>
                </a:ext>
              </a:extLst>
            </p:cNvPr>
            <p:cNvSpPr/>
            <p:nvPr/>
          </p:nvSpPr>
          <p:spPr>
            <a:xfrm>
              <a:off x="5404070" y="1794304"/>
              <a:ext cx="152847" cy="961612"/>
            </a:xfrm>
            <a:custGeom>
              <a:avLst/>
              <a:gdLst/>
              <a:ahLst/>
              <a:cxnLst/>
              <a:rect l="l" t="t" r="r" b="b"/>
              <a:pathLst>
                <a:path w="738" h="4643" extrusionOk="0">
                  <a:moveTo>
                    <a:pt x="27" y="0"/>
                  </a:moveTo>
                  <a:cubicBezTo>
                    <a:pt x="16" y="4"/>
                    <a:pt x="8" y="4"/>
                    <a:pt x="1" y="4"/>
                  </a:cubicBezTo>
                  <a:cubicBezTo>
                    <a:pt x="265" y="1342"/>
                    <a:pt x="624" y="3724"/>
                    <a:pt x="711" y="4642"/>
                  </a:cubicBezTo>
                  <a:cubicBezTo>
                    <a:pt x="719" y="4642"/>
                    <a:pt x="726" y="4642"/>
                    <a:pt x="738" y="4638"/>
                  </a:cubicBezTo>
                  <a:cubicBezTo>
                    <a:pt x="651" y="3720"/>
                    <a:pt x="292" y="1338"/>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9" name="Google Shape;19799;p49">
              <a:extLst>
                <a:ext uri="{FF2B5EF4-FFF2-40B4-BE49-F238E27FC236}">
                  <a16:creationId xmlns:a16="http://schemas.microsoft.com/office/drawing/2014/main" id="{C7EF57CF-A8C9-6E5B-C528-21888DCA323E}"/>
                </a:ext>
              </a:extLst>
            </p:cNvPr>
            <p:cNvSpPr/>
            <p:nvPr/>
          </p:nvSpPr>
          <p:spPr>
            <a:xfrm>
              <a:off x="5575557" y="1781670"/>
              <a:ext cx="126337" cy="945871"/>
            </a:xfrm>
            <a:custGeom>
              <a:avLst/>
              <a:gdLst/>
              <a:ahLst/>
              <a:cxnLst/>
              <a:rect l="l" t="t" r="r" b="b"/>
              <a:pathLst>
                <a:path w="610" h="4567" extrusionOk="0">
                  <a:moveTo>
                    <a:pt x="1" y="1"/>
                  </a:moveTo>
                  <a:cubicBezTo>
                    <a:pt x="182" y="1014"/>
                    <a:pt x="500" y="3138"/>
                    <a:pt x="586" y="4567"/>
                  </a:cubicBezTo>
                  <a:cubicBezTo>
                    <a:pt x="594" y="4567"/>
                    <a:pt x="602" y="4563"/>
                    <a:pt x="609" y="4559"/>
                  </a:cubicBezTo>
                  <a:cubicBezTo>
                    <a:pt x="526" y="3134"/>
                    <a:pt x="208" y="1021"/>
                    <a:pt x="27" y="4"/>
                  </a:cubicBezTo>
                  <a:cubicBezTo>
                    <a:pt x="19" y="4"/>
                    <a:pt x="12" y="1"/>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0" name="Google Shape;19800;p49">
              <a:extLst>
                <a:ext uri="{FF2B5EF4-FFF2-40B4-BE49-F238E27FC236}">
                  <a16:creationId xmlns:a16="http://schemas.microsoft.com/office/drawing/2014/main" id="{A4BAB59D-70C4-1178-23F2-BE204EAB9AD3}"/>
                </a:ext>
              </a:extLst>
            </p:cNvPr>
            <p:cNvSpPr/>
            <p:nvPr/>
          </p:nvSpPr>
          <p:spPr>
            <a:xfrm>
              <a:off x="5765891" y="2592717"/>
              <a:ext cx="11805" cy="99620"/>
            </a:xfrm>
            <a:custGeom>
              <a:avLst/>
              <a:gdLst/>
              <a:ahLst/>
              <a:cxnLst/>
              <a:rect l="l" t="t" r="r" b="b"/>
              <a:pathLst>
                <a:path w="57" h="481" extrusionOk="0">
                  <a:moveTo>
                    <a:pt x="0" y="1"/>
                  </a:moveTo>
                  <a:cubicBezTo>
                    <a:pt x="15" y="175"/>
                    <a:pt x="30" y="337"/>
                    <a:pt x="42" y="481"/>
                  </a:cubicBezTo>
                  <a:cubicBezTo>
                    <a:pt x="45" y="477"/>
                    <a:pt x="53" y="473"/>
                    <a:pt x="57" y="473"/>
                  </a:cubicBezTo>
                  <a:cubicBezTo>
                    <a:pt x="57" y="473"/>
                    <a:pt x="34" y="26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1" name="Google Shape;19801;p49">
              <a:extLst>
                <a:ext uri="{FF2B5EF4-FFF2-40B4-BE49-F238E27FC236}">
                  <a16:creationId xmlns:a16="http://schemas.microsoft.com/office/drawing/2014/main" id="{F09C6F63-EA1D-CFDD-E060-49A7279654A8}"/>
                </a:ext>
              </a:extLst>
            </p:cNvPr>
            <p:cNvSpPr/>
            <p:nvPr/>
          </p:nvSpPr>
          <p:spPr>
            <a:xfrm>
              <a:off x="5612423" y="1786434"/>
              <a:ext cx="106662" cy="421262"/>
            </a:xfrm>
            <a:custGeom>
              <a:avLst/>
              <a:gdLst/>
              <a:ahLst/>
              <a:cxnLst/>
              <a:rect l="l" t="t" r="r" b="b"/>
              <a:pathLst>
                <a:path w="515" h="2034" extrusionOk="0">
                  <a:moveTo>
                    <a:pt x="0" y="0"/>
                  </a:moveTo>
                  <a:cubicBezTo>
                    <a:pt x="185" y="499"/>
                    <a:pt x="352" y="1244"/>
                    <a:pt x="484" y="2011"/>
                  </a:cubicBezTo>
                  <a:cubicBezTo>
                    <a:pt x="492" y="2019"/>
                    <a:pt x="503" y="2026"/>
                    <a:pt x="514" y="2034"/>
                  </a:cubicBezTo>
                  <a:cubicBezTo>
                    <a:pt x="382" y="1263"/>
                    <a:pt x="216" y="511"/>
                    <a:pt x="30" y="4"/>
                  </a:cubicBezTo>
                  <a:cubicBezTo>
                    <a:pt x="19" y="4"/>
                    <a:pt x="12" y="0"/>
                    <a:pt x="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49">
              <a:extLst>
                <a:ext uri="{FF2B5EF4-FFF2-40B4-BE49-F238E27FC236}">
                  <a16:creationId xmlns:a16="http://schemas.microsoft.com/office/drawing/2014/main" id="{92EB7EE4-4F27-1468-E5D1-EB868B576167}"/>
                </a:ext>
              </a:extLst>
            </p:cNvPr>
            <p:cNvSpPr/>
            <p:nvPr/>
          </p:nvSpPr>
          <p:spPr>
            <a:xfrm>
              <a:off x="5668757" y="1798860"/>
              <a:ext cx="211666" cy="491058"/>
            </a:xfrm>
            <a:custGeom>
              <a:avLst/>
              <a:gdLst/>
              <a:ahLst/>
              <a:cxnLst/>
              <a:rect l="l" t="t" r="r" b="b"/>
              <a:pathLst>
                <a:path w="1022" h="2371" extrusionOk="0">
                  <a:moveTo>
                    <a:pt x="0" y="1"/>
                  </a:moveTo>
                  <a:cubicBezTo>
                    <a:pt x="12" y="39"/>
                    <a:pt x="19" y="73"/>
                    <a:pt x="31" y="110"/>
                  </a:cubicBezTo>
                  <a:cubicBezTo>
                    <a:pt x="182" y="659"/>
                    <a:pt x="405" y="1490"/>
                    <a:pt x="1002" y="2371"/>
                  </a:cubicBezTo>
                  <a:lnTo>
                    <a:pt x="1021" y="2360"/>
                  </a:lnTo>
                  <a:cubicBezTo>
                    <a:pt x="431" y="1483"/>
                    <a:pt x="205" y="651"/>
                    <a:pt x="57" y="103"/>
                  </a:cubicBezTo>
                  <a:cubicBezTo>
                    <a:pt x="46" y="73"/>
                    <a:pt x="38" y="42"/>
                    <a:pt x="31" y="12"/>
                  </a:cubicBezTo>
                  <a:cubicBezTo>
                    <a:pt x="23" y="8"/>
                    <a:pt x="12" y="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49">
              <a:extLst>
                <a:ext uri="{FF2B5EF4-FFF2-40B4-BE49-F238E27FC236}">
                  <a16:creationId xmlns:a16="http://schemas.microsoft.com/office/drawing/2014/main" id="{2B203BDE-7B01-192E-618D-F625D2E0D764}"/>
                </a:ext>
              </a:extLst>
            </p:cNvPr>
            <p:cNvSpPr/>
            <p:nvPr/>
          </p:nvSpPr>
          <p:spPr>
            <a:xfrm>
              <a:off x="5757193" y="1859130"/>
              <a:ext cx="164652" cy="392473"/>
            </a:xfrm>
            <a:custGeom>
              <a:avLst/>
              <a:gdLst/>
              <a:ahLst/>
              <a:cxnLst/>
              <a:rect l="l" t="t" r="r" b="b"/>
              <a:pathLst>
                <a:path w="795" h="1895" extrusionOk="0">
                  <a:moveTo>
                    <a:pt x="1" y="1"/>
                  </a:moveTo>
                  <a:cubicBezTo>
                    <a:pt x="42" y="107"/>
                    <a:pt x="80" y="213"/>
                    <a:pt x="122" y="315"/>
                  </a:cubicBezTo>
                  <a:cubicBezTo>
                    <a:pt x="345" y="917"/>
                    <a:pt x="435" y="1409"/>
                    <a:pt x="731" y="1834"/>
                  </a:cubicBezTo>
                  <a:lnTo>
                    <a:pt x="731" y="1834"/>
                  </a:lnTo>
                  <a:cubicBezTo>
                    <a:pt x="745" y="1840"/>
                    <a:pt x="790" y="1876"/>
                    <a:pt x="794" y="1876"/>
                  </a:cubicBezTo>
                  <a:cubicBezTo>
                    <a:pt x="794" y="1876"/>
                    <a:pt x="794" y="1876"/>
                    <a:pt x="794" y="1876"/>
                  </a:cubicBezTo>
                  <a:cubicBezTo>
                    <a:pt x="465" y="1441"/>
                    <a:pt x="379" y="935"/>
                    <a:pt x="144" y="307"/>
                  </a:cubicBezTo>
                  <a:cubicBezTo>
                    <a:pt x="110" y="216"/>
                    <a:pt x="76" y="126"/>
                    <a:pt x="42" y="35"/>
                  </a:cubicBezTo>
                  <a:cubicBezTo>
                    <a:pt x="31" y="24"/>
                    <a:pt x="16" y="12"/>
                    <a:pt x="1" y="1"/>
                  </a:cubicBezTo>
                  <a:close/>
                  <a:moveTo>
                    <a:pt x="728" y="1833"/>
                  </a:moveTo>
                  <a:cubicBezTo>
                    <a:pt x="723" y="1833"/>
                    <a:pt x="733" y="1848"/>
                    <a:pt x="775" y="1895"/>
                  </a:cubicBezTo>
                  <a:cubicBezTo>
                    <a:pt x="760" y="1875"/>
                    <a:pt x="745" y="1854"/>
                    <a:pt x="731" y="1834"/>
                  </a:cubicBezTo>
                  <a:lnTo>
                    <a:pt x="731" y="1834"/>
                  </a:lnTo>
                  <a:cubicBezTo>
                    <a:pt x="730" y="1833"/>
                    <a:pt x="729" y="1833"/>
                    <a:pt x="728" y="1833"/>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49">
              <a:extLst>
                <a:ext uri="{FF2B5EF4-FFF2-40B4-BE49-F238E27FC236}">
                  <a16:creationId xmlns:a16="http://schemas.microsoft.com/office/drawing/2014/main" id="{C024085B-B858-18A5-66A0-122EDAFF2435}"/>
                </a:ext>
              </a:extLst>
            </p:cNvPr>
            <p:cNvSpPr/>
            <p:nvPr/>
          </p:nvSpPr>
          <p:spPr>
            <a:xfrm>
              <a:off x="5115152" y="1852088"/>
              <a:ext cx="126337" cy="416705"/>
            </a:xfrm>
            <a:custGeom>
              <a:avLst/>
              <a:gdLst/>
              <a:ahLst/>
              <a:cxnLst/>
              <a:rect l="l" t="t" r="r" b="b"/>
              <a:pathLst>
                <a:path w="610" h="2012" extrusionOk="0">
                  <a:moveTo>
                    <a:pt x="609" y="1"/>
                  </a:moveTo>
                  <a:lnTo>
                    <a:pt x="609" y="1"/>
                  </a:lnTo>
                  <a:cubicBezTo>
                    <a:pt x="602" y="5"/>
                    <a:pt x="594" y="12"/>
                    <a:pt x="583" y="16"/>
                  </a:cubicBezTo>
                  <a:cubicBezTo>
                    <a:pt x="553" y="889"/>
                    <a:pt x="277" y="1483"/>
                    <a:pt x="1" y="2012"/>
                  </a:cubicBezTo>
                  <a:cubicBezTo>
                    <a:pt x="12" y="2008"/>
                    <a:pt x="23" y="2004"/>
                    <a:pt x="35" y="2004"/>
                  </a:cubicBezTo>
                  <a:cubicBezTo>
                    <a:pt x="311" y="1471"/>
                    <a:pt x="583" y="874"/>
                    <a:pt x="6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5" name="Google Shape;19805;p49">
              <a:extLst>
                <a:ext uri="{FF2B5EF4-FFF2-40B4-BE49-F238E27FC236}">
                  <a16:creationId xmlns:a16="http://schemas.microsoft.com/office/drawing/2014/main" id="{0CDF3106-0149-B81B-B3B7-E4836FD61889}"/>
                </a:ext>
              </a:extLst>
            </p:cNvPr>
            <p:cNvSpPr/>
            <p:nvPr/>
          </p:nvSpPr>
          <p:spPr>
            <a:xfrm>
              <a:off x="5039971" y="1958543"/>
              <a:ext cx="80980" cy="316671"/>
            </a:xfrm>
            <a:custGeom>
              <a:avLst/>
              <a:gdLst/>
              <a:ahLst/>
              <a:cxnLst/>
              <a:rect l="l" t="t" r="r" b="b"/>
              <a:pathLst>
                <a:path w="391" h="1529" extrusionOk="0">
                  <a:moveTo>
                    <a:pt x="390" y="1"/>
                  </a:moveTo>
                  <a:cubicBezTo>
                    <a:pt x="379" y="12"/>
                    <a:pt x="368" y="24"/>
                    <a:pt x="360" y="35"/>
                  </a:cubicBezTo>
                  <a:cubicBezTo>
                    <a:pt x="273" y="598"/>
                    <a:pt x="179" y="1029"/>
                    <a:pt x="1" y="1528"/>
                  </a:cubicBezTo>
                  <a:lnTo>
                    <a:pt x="27" y="1528"/>
                  </a:lnTo>
                  <a:cubicBezTo>
                    <a:pt x="209" y="1022"/>
                    <a:pt x="307" y="575"/>
                    <a:pt x="39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6" name="Google Shape;19806;p49">
              <a:extLst>
                <a:ext uri="{FF2B5EF4-FFF2-40B4-BE49-F238E27FC236}">
                  <a16:creationId xmlns:a16="http://schemas.microsoft.com/office/drawing/2014/main" id="{9D934C4F-7C67-DA6D-717D-C54ACF09CC03}"/>
                </a:ext>
              </a:extLst>
            </p:cNvPr>
            <p:cNvSpPr/>
            <p:nvPr/>
          </p:nvSpPr>
          <p:spPr>
            <a:xfrm>
              <a:off x="5235690" y="4211083"/>
              <a:ext cx="93407" cy="47842"/>
            </a:xfrm>
            <a:custGeom>
              <a:avLst/>
              <a:gdLst/>
              <a:ahLst/>
              <a:cxnLst/>
              <a:rect l="l" t="t" r="r" b="b"/>
              <a:pathLst>
                <a:path w="451" h="231" extrusionOk="0">
                  <a:moveTo>
                    <a:pt x="220" y="0"/>
                  </a:moveTo>
                  <a:cubicBezTo>
                    <a:pt x="167" y="0"/>
                    <a:pt x="1" y="231"/>
                    <a:pt x="1" y="231"/>
                  </a:cubicBezTo>
                  <a:lnTo>
                    <a:pt x="451" y="231"/>
                  </a:lnTo>
                  <a:cubicBezTo>
                    <a:pt x="451" y="231"/>
                    <a:pt x="303" y="0"/>
                    <a:pt x="220"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7" name="Google Shape;19807;p49">
              <a:extLst>
                <a:ext uri="{FF2B5EF4-FFF2-40B4-BE49-F238E27FC236}">
                  <a16:creationId xmlns:a16="http://schemas.microsoft.com/office/drawing/2014/main" id="{D34D4098-4794-53FE-7CC4-BFF9588EF4A7}"/>
                </a:ext>
              </a:extLst>
            </p:cNvPr>
            <p:cNvSpPr/>
            <p:nvPr/>
          </p:nvSpPr>
          <p:spPr>
            <a:xfrm>
              <a:off x="5781424" y="4207147"/>
              <a:ext cx="174801" cy="51778"/>
            </a:xfrm>
            <a:custGeom>
              <a:avLst/>
              <a:gdLst/>
              <a:ahLst/>
              <a:cxnLst/>
              <a:rect l="l" t="t" r="r" b="b"/>
              <a:pathLst>
                <a:path w="844" h="250" extrusionOk="0">
                  <a:moveTo>
                    <a:pt x="137" y="0"/>
                  </a:moveTo>
                  <a:cubicBezTo>
                    <a:pt x="39" y="0"/>
                    <a:pt x="1" y="250"/>
                    <a:pt x="1" y="250"/>
                  </a:cubicBezTo>
                  <a:lnTo>
                    <a:pt x="844" y="250"/>
                  </a:lnTo>
                  <a:cubicBezTo>
                    <a:pt x="844" y="250"/>
                    <a:pt x="292" y="0"/>
                    <a:pt x="137"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8" name="Google Shape;19808;p49">
              <a:extLst>
                <a:ext uri="{FF2B5EF4-FFF2-40B4-BE49-F238E27FC236}">
                  <a16:creationId xmlns:a16="http://schemas.microsoft.com/office/drawing/2014/main" id="{01265998-9342-3832-A4DA-1CCF24666746}"/>
                </a:ext>
              </a:extLst>
            </p:cNvPr>
            <p:cNvSpPr/>
            <p:nvPr/>
          </p:nvSpPr>
          <p:spPr>
            <a:xfrm>
              <a:off x="5403242" y="1542871"/>
              <a:ext cx="170866" cy="285190"/>
            </a:xfrm>
            <a:custGeom>
              <a:avLst/>
              <a:gdLst/>
              <a:ahLst/>
              <a:cxnLst/>
              <a:rect l="l" t="t" r="r" b="b"/>
              <a:pathLst>
                <a:path w="825" h="1377" extrusionOk="0">
                  <a:moveTo>
                    <a:pt x="65" y="1"/>
                  </a:moveTo>
                  <a:lnTo>
                    <a:pt x="1" y="1377"/>
                  </a:lnTo>
                  <a:lnTo>
                    <a:pt x="825" y="1271"/>
                  </a:lnTo>
                  <a:lnTo>
                    <a:pt x="708" y="488"/>
                  </a:lnTo>
                  <a:lnTo>
                    <a:pt x="65" y="1"/>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9" name="Google Shape;19809;p49">
              <a:extLst>
                <a:ext uri="{FF2B5EF4-FFF2-40B4-BE49-F238E27FC236}">
                  <a16:creationId xmlns:a16="http://schemas.microsoft.com/office/drawing/2014/main" id="{37EEB59F-F88A-7F9E-B911-FFD831716F79}"/>
                </a:ext>
              </a:extLst>
            </p:cNvPr>
            <p:cNvSpPr/>
            <p:nvPr/>
          </p:nvSpPr>
          <p:spPr>
            <a:xfrm>
              <a:off x="5520052" y="2882465"/>
              <a:ext cx="168380" cy="59855"/>
            </a:xfrm>
            <a:custGeom>
              <a:avLst/>
              <a:gdLst/>
              <a:ahLst/>
              <a:cxnLst/>
              <a:rect l="l" t="t" r="r" b="b"/>
              <a:pathLst>
                <a:path w="813" h="289" extrusionOk="0">
                  <a:moveTo>
                    <a:pt x="813" y="0"/>
                  </a:moveTo>
                  <a:lnTo>
                    <a:pt x="813" y="0"/>
                  </a:lnTo>
                  <a:cubicBezTo>
                    <a:pt x="545" y="173"/>
                    <a:pt x="151" y="186"/>
                    <a:pt x="34" y="186"/>
                  </a:cubicBezTo>
                  <a:cubicBezTo>
                    <a:pt x="12" y="186"/>
                    <a:pt x="0" y="186"/>
                    <a:pt x="0" y="186"/>
                  </a:cubicBezTo>
                  <a:lnTo>
                    <a:pt x="0" y="186"/>
                  </a:lnTo>
                  <a:cubicBezTo>
                    <a:pt x="0" y="186"/>
                    <a:pt x="60" y="288"/>
                    <a:pt x="232" y="288"/>
                  </a:cubicBezTo>
                  <a:cubicBezTo>
                    <a:pt x="237" y="288"/>
                    <a:pt x="243" y="288"/>
                    <a:pt x="250" y="288"/>
                  </a:cubicBezTo>
                  <a:cubicBezTo>
                    <a:pt x="631" y="276"/>
                    <a:pt x="813" y="1"/>
                    <a:pt x="81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0" name="Google Shape;19810;p49">
              <a:extLst>
                <a:ext uri="{FF2B5EF4-FFF2-40B4-BE49-F238E27FC236}">
                  <a16:creationId xmlns:a16="http://schemas.microsoft.com/office/drawing/2014/main" id="{93D5E418-1981-DAC6-4668-BBC4A3D97B62}"/>
                </a:ext>
              </a:extLst>
            </p:cNvPr>
            <p:cNvSpPr/>
            <p:nvPr/>
          </p:nvSpPr>
          <p:spPr>
            <a:xfrm>
              <a:off x="5503483" y="1823921"/>
              <a:ext cx="90300" cy="931167"/>
            </a:xfrm>
            <a:custGeom>
              <a:avLst/>
              <a:gdLst/>
              <a:ahLst/>
              <a:cxnLst/>
              <a:rect l="l" t="t" r="r" b="b"/>
              <a:pathLst>
                <a:path w="436" h="4496" extrusionOk="0">
                  <a:moveTo>
                    <a:pt x="54" y="1"/>
                  </a:moveTo>
                  <a:lnTo>
                    <a:pt x="1" y="8"/>
                  </a:lnTo>
                  <a:cubicBezTo>
                    <a:pt x="5" y="27"/>
                    <a:pt x="352" y="1913"/>
                    <a:pt x="386" y="4495"/>
                  </a:cubicBezTo>
                  <a:lnTo>
                    <a:pt x="435" y="4495"/>
                  </a:lnTo>
                  <a:cubicBezTo>
                    <a:pt x="405" y="1910"/>
                    <a:pt x="57" y="20"/>
                    <a:pt x="54"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1" name="Google Shape;19811;p49">
              <a:extLst>
                <a:ext uri="{FF2B5EF4-FFF2-40B4-BE49-F238E27FC236}">
                  <a16:creationId xmlns:a16="http://schemas.microsoft.com/office/drawing/2014/main" id="{7A74B7D9-19B6-D8D8-04AA-5AB49CF5B700}"/>
                </a:ext>
              </a:extLst>
            </p:cNvPr>
            <p:cNvSpPr/>
            <p:nvPr/>
          </p:nvSpPr>
          <p:spPr>
            <a:xfrm>
              <a:off x="5394750" y="1774628"/>
              <a:ext cx="116810" cy="135657"/>
            </a:xfrm>
            <a:custGeom>
              <a:avLst/>
              <a:gdLst/>
              <a:ahLst/>
              <a:cxnLst/>
              <a:rect l="l" t="t" r="r" b="b"/>
              <a:pathLst>
                <a:path w="564" h="655" extrusionOk="0">
                  <a:moveTo>
                    <a:pt x="53" y="1"/>
                  </a:moveTo>
                  <a:lnTo>
                    <a:pt x="0" y="129"/>
                  </a:lnTo>
                  <a:lnTo>
                    <a:pt x="212" y="655"/>
                  </a:lnTo>
                  <a:lnTo>
                    <a:pt x="564" y="208"/>
                  </a:lnTo>
                  <a:lnTo>
                    <a:pt x="53"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2" name="Google Shape;19812;p49">
              <a:extLst>
                <a:ext uri="{FF2B5EF4-FFF2-40B4-BE49-F238E27FC236}">
                  <a16:creationId xmlns:a16="http://schemas.microsoft.com/office/drawing/2014/main" id="{E9345316-91C7-4B82-7FB7-1CE9AC7539F7}"/>
                </a:ext>
              </a:extLst>
            </p:cNvPr>
            <p:cNvSpPr/>
            <p:nvPr/>
          </p:nvSpPr>
          <p:spPr>
            <a:xfrm>
              <a:off x="5501205" y="1765930"/>
              <a:ext cx="88643" cy="117017"/>
            </a:xfrm>
            <a:custGeom>
              <a:avLst/>
              <a:gdLst/>
              <a:ahLst/>
              <a:cxnLst/>
              <a:rect l="l" t="t" r="r" b="b"/>
              <a:pathLst>
                <a:path w="428" h="565" extrusionOk="0">
                  <a:moveTo>
                    <a:pt x="348" y="1"/>
                  </a:moveTo>
                  <a:lnTo>
                    <a:pt x="0" y="258"/>
                  </a:lnTo>
                  <a:lnTo>
                    <a:pt x="303" y="564"/>
                  </a:lnTo>
                  <a:lnTo>
                    <a:pt x="428" y="114"/>
                  </a:lnTo>
                  <a:lnTo>
                    <a:pt x="34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3" name="Google Shape;19813;p49">
              <a:extLst>
                <a:ext uri="{FF2B5EF4-FFF2-40B4-BE49-F238E27FC236}">
                  <a16:creationId xmlns:a16="http://schemas.microsoft.com/office/drawing/2014/main" id="{9167463A-D967-8831-C2C1-4ADDA7063746}"/>
                </a:ext>
              </a:extLst>
            </p:cNvPr>
            <p:cNvSpPr/>
            <p:nvPr/>
          </p:nvSpPr>
          <p:spPr>
            <a:xfrm>
              <a:off x="6189431" y="1779806"/>
              <a:ext cx="32930" cy="42458"/>
            </a:xfrm>
            <a:custGeom>
              <a:avLst/>
              <a:gdLst/>
              <a:ahLst/>
              <a:cxnLst/>
              <a:rect l="l" t="t" r="r" b="b"/>
              <a:pathLst>
                <a:path w="159" h="205" extrusionOk="0">
                  <a:moveTo>
                    <a:pt x="132" y="0"/>
                  </a:moveTo>
                  <a:cubicBezTo>
                    <a:pt x="111" y="0"/>
                    <a:pt x="75" y="35"/>
                    <a:pt x="46" y="81"/>
                  </a:cubicBezTo>
                  <a:cubicBezTo>
                    <a:pt x="12" y="138"/>
                    <a:pt x="0" y="191"/>
                    <a:pt x="19" y="202"/>
                  </a:cubicBezTo>
                  <a:cubicBezTo>
                    <a:pt x="21" y="204"/>
                    <a:pt x="24" y="204"/>
                    <a:pt x="27" y="204"/>
                  </a:cubicBezTo>
                  <a:cubicBezTo>
                    <a:pt x="48" y="204"/>
                    <a:pt x="84" y="170"/>
                    <a:pt x="114" y="123"/>
                  </a:cubicBezTo>
                  <a:cubicBezTo>
                    <a:pt x="148" y="66"/>
                    <a:pt x="159" y="13"/>
                    <a:pt x="140" y="2"/>
                  </a:cubicBezTo>
                  <a:cubicBezTo>
                    <a:pt x="138" y="1"/>
                    <a:pt x="135" y="0"/>
                    <a:pt x="13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4" name="Google Shape;19814;p49">
              <a:extLst>
                <a:ext uri="{FF2B5EF4-FFF2-40B4-BE49-F238E27FC236}">
                  <a16:creationId xmlns:a16="http://schemas.microsoft.com/office/drawing/2014/main" id="{4CAF1BBA-39C2-BBE8-A0D4-4CBB1288E58F}"/>
                </a:ext>
              </a:extLst>
            </p:cNvPr>
            <p:cNvSpPr/>
            <p:nvPr/>
          </p:nvSpPr>
          <p:spPr>
            <a:xfrm>
              <a:off x="6208899" y="1789126"/>
              <a:ext cx="30859" cy="38730"/>
            </a:xfrm>
            <a:custGeom>
              <a:avLst/>
              <a:gdLst/>
              <a:ahLst/>
              <a:cxnLst/>
              <a:rect l="l" t="t" r="r" b="b"/>
              <a:pathLst>
                <a:path w="149" h="187" extrusionOk="0">
                  <a:moveTo>
                    <a:pt x="121" y="0"/>
                  </a:moveTo>
                  <a:cubicBezTo>
                    <a:pt x="100" y="0"/>
                    <a:pt x="65" y="32"/>
                    <a:pt x="42" y="74"/>
                  </a:cubicBezTo>
                  <a:cubicBezTo>
                    <a:pt x="12" y="123"/>
                    <a:pt x="1" y="173"/>
                    <a:pt x="20" y="184"/>
                  </a:cubicBezTo>
                  <a:cubicBezTo>
                    <a:pt x="22" y="185"/>
                    <a:pt x="25" y="186"/>
                    <a:pt x="28" y="186"/>
                  </a:cubicBezTo>
                  <a:cubicBezTo>
                    <a:pt x="49" y="186"/>
                    <a:pt x="84" y="155"/>
                    <a:pt x="107" y="112"/>
                  </a:cubicBezTo>
                  <a:cubicBezTo>
                    <a:pt x="137" y="63"/>
                    <a:pt x="148" y="14"/>
                    <a:pt x="129" y="2"/>
                  </a:cubicBezTo>
                  <a:cubicBezTo>
                    <a:pt x="127" y="1"/>
                    <a:pt x="124" y="0"/>
                    <a:pt x="121"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5" name="Google Shape;19815;p49">
              <a:extLst>
                <a:ext uri="{FF2B5EF4-FFF2-40B4-BE49-F238E27FC236}">
                  <a16:creationId xmlns:a16="http://schemas.microsoft.com/office/drawing/2014/main" id="{A6C87056-8037-9E64-D04F-A37B7D7638B5}"/>
                </a:ext>
              </a:extLst>
            </p:cNvPr>
            <p:cNvSpPr/>
            <p:nvPr/>
          </p:nvSpPr>
          <p:spPr>
            <a:xfrm>
              <a:off x="6235617" y="1795339"/>
              <a:ext cx="22161" cy="26510"/>
            </a:xfrm>
            <a:custGeom>
              <a:avLst/>
              <a:gdLst/>
              <a:ahLst/>
              <a:cxnLst/>
              <a:rect l="l" t="t" r="r" b="b"/>
              <a:pathLst>
                <a:path w="107" h="128" extrusionOk="0">
                  <a:moveTo>
                    <a:pt x="80" y="1"/>
                  </a:moveTo>
                  <a:cubicBezTo>
                    <a:pt x="61" y="1"/>
                    <a:pt x="35" y="16"/>
                    <a:pt x="19" y="44"/>
                  </a:cubicBezTo>
                  <a:cubicBezTo>
                    <a:pt x="0" y="78"/>
                    <a:pt x="0" y="116"/>
                    <a:pt x="15" y="124"/>
                  </a:cubicBezTo>
                  <a:cubicBezTo>
                    <a:pt x="20" y="126"/>
                    <a:pt x="24" y="127"/>
                    <a:pt x="30" y="127"/>
                  </a:cubicBezTo>
                  <a:cubicBezTo>
                    <a:pt x="49" y="127"/>
                    <a:pt x="72" y="112"/>
                    <a:pt x="87" y="86"/>
                  </a:cubicBezTo>
                  <a:cubicBezTo>
                    <a:pt x="106" y="52"/>
                    <a:pt x="106" y="14"/>
                    <a:pt x="91" y="3"/>
                  </a:cubicBezTo>
                  <a:cubicBezTo>
                    <a:pt x="88" y="1"/>
                    <a:pt x="84" y="1"/>
                    <a:pt x="80"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6" name="Google Shape;19816;p49">
              <a:extLst>
                <a:ext uri="{FF2B5EF4-FFF2-40B4-BE49-F238E27FC236}">
                  <a16:creationId xmlns:a16="http://schemas.microsoft.com/office/drawing/2014/main" id="{D8909BF5-BFED-80E2-B583-F2A64BA58532}"/>
                </a:ext>
              </a:extLst>
            </p:cNvPr>
            <p:cNvSpPr/>
            <p:nvPr/>
          </p:nvSpPr>
          <p:spPr>
            <a:xfrm>
              <a:off x="6154222" y="1812944"/>
              <a:ext cx="49499" cy="43907"/>
            </a:xfrm>
            <a:custGeom>
              <a:avLst/>
              <a:gdLst/>
              <a:ahLst/>
              <a:cxnLst/>
              <a:rect l="l" t="t" r="r" b="b"/>
              <a:pathLst>
                <a:path w="239" h="212" extrusionOk="0">
                  <a:moveTo>
                    <a:pt x="43" y="1"/>
                  </a:moveTo>
                  <a:cubicBezTo>
                    <a:pt x="21" y="1"/>
                    <a:pt x="5" y="4"/>
                    <a:pt x="4" y="12"/>
                  </a:cubicBezTo>
                  <a:cubicBezTo>
                    <a:pt x="0" y="76"/>
                    <a:pt x="91" y="50"/>
                    <a:pt x="125" y="103"/>
                  </a:cubicBezTo>
                  <a:cubicBezTo>
                    <a:pt x="155" y="147"/>
                    <a:pt x="201" y="212"/>
                    <a:pt x="218" y="212"/>
                  </a:cubicBezTo>
                  <a:cubicBezTo>
                    <a:pt x="220" y="212"/>
                    <a:pt x="222" y="211"/>
                    <a:pt x="223" y="209"/>
                  </a:cubicBezTo>
                  <a:cubicBezTo>
                    <a:pt x="238" y="194"/>
                    <a:pt x="234" y="76"/>
                    <a:pt x="185" y="39"/>
                  </a:cubicBezTo>
                  <a:cubicBezTo>
                    <a:pt x="151" y="14"/>
                    <a:pt x="86" y="1"/>
                    <a:pt x="4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7" name="Google Shape;19817;p49">
              <a:extLst>
                <a:ext uri="{FF2B5EF4-FFF2-40B4-BE49-F238E27FC236}">
                  <a16:creationId xmlns:a16="http://schemas.microsoft.com/office/drawing/2014/main" id="{D7A0DC83-1F11-56B0-3C98-CB5EEEE66B30}"/>
                </a:ext>
              </a:extLst>
            </p:cNvPr>
            <p:cNvSpPr/>
            <p:nvPr/>
          </p:nvSpPr>
          <p:spPr>
            <a:xfrm>
              <a:off x="5452534" y="1258300"/>
              <a:ext cx="233620" cy="232377"/>
            </a:xfrm>
            <a:custGeom>
              <a:avLst/>
              <a:gdLst/>
              <a:ahLst/>
              <a:cxnLst/>
              <a:rect l="l" t="t" r="r" b="b"/>
              <a:pathLst>
                <a:path w="1128" h="1122" extrusionOk="0">
                  <a:moveTo>
                    <a:pt x="400" y="0"/>
                  </a:moveTo>
                  <a:cubicBezTo>
                    <a:pt x="0" y="0"/>
                    <a:pt x="394" y="1121"/>
                    <a:pt x="634" y="1121"/>
                  </a:cubicBezTo>
                  <a:cubicBezTo>
                    <a:pt x="635" y="1121"/>
                    <a:pt x="635" y="1121"/>
                    <a:pt x="636" y="1121"/>
                  </a:cubicBezTo>
                  <a:cubicBezTo>
                    <a:pt x="1128" y="1110"/>
                    <a:pt x="1029" y="78"/>
                    <a:pt x="432" y="2"/>
                  </a:cubicBezTo>
                  <a:cubicBezTo>
                    <a:pt x="421" y="1"/>
                    <a:pt x="410" y="0"/>
                    <a:pt x="400"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8" name="Google Shape;19818;p49">
              <a:extLst>
                <a:ext uri="{FF2B5EF4-FFF2-40B4-BE49-F238E27FC236}">
                  <a16:creationId xmlns:a16="http://schemas.microsoft.com/office/drawing/2014/main" id="{02F80386-B71B-CE03-B974-76A959E6B1C8}"/>
                </a:ext>
              </a:extLst>
            </p:cNvPr>
            <p:cNvSpPr/>
            <p:nvPr/>
          </p:nvSpPr>
          <p:spPr>
            <a:xfrm>
              <a:off x="5366376" y="1233861"/>
              <a:ext cx="254952" cy="86158"/>
            </a:xfrm>
            <a:custGeom>
              <a:avLst/>
              <a:gdLst/>
              <a:ahLst/>
              <a:cxnLst/>
              <a:rect l="l" t="t" r="r" b="b"/>
              <a:pathLst>
                <a:path w="1231" h="416" extrusionOk="0">
                  <a:moveTo>
                    <a:pt x="399" y="1"/>
                  </a:moveTo>
                  <a:cubicBezTo>
                    <a:pt x="258" y="1"/>
                    <a:pt x="141" y="32"/>
                    <a:pt x="100" y="109"/>
                  </a:cubicBezTo>
                  <a:cubicBezTo>
                    <a:pt x="0" y="288"/>
                    <a:pt x="573" y="415"/>
                    <a:pt x="901" y="415"/>
                  </a:cubicBezTo>
                  <a:cubicBezTo>
                    <a:pt x="1010" y="415"/>
                    <a:pt x="1092" y="401"/>
                    <a:pt x="1113" y="370"/>
                  </a:cubicBezTo>
                  <a:cubicBezTo>
                    <a:pt x="1231" y="190"/>
                    <a:pt x="743" y="1"/>
                    <a:pt x="399"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9" name="Google Shape;19819;p49">
              <a:extLst>
                <a:ext uri="{FF2B5EF4-FFF2-40B4-BE49-F238E27FC236}">
                  <a16:creationId xmlns:a16="http://schemas.microsoft.com/office/drawing/2014/main" id="{72AD28BE-0FA5-C3B2-46D2-9D3AD089AE30}"/>
                </a:ext>
              </a:extLst>
            </p:cNvPr>
            <p:cNvSpPr/>
            <p:nvPr/>
          </p:nvSpPr>
          <p:spPr>
            <a:xfrm>
              <a:off x="5392265" y="1283982"/>
              <a:ext cx="261787" cy="454814"/>
            </a:xfrm>
            <a:custGeom>
              <a:avLst/>
              <a:gdLst/>
              <a:ahLst/>
              <a:cxnLst/>
              <a:rect l="l" t="t" r="r" b="b"/>
              <a:pathLst>
                <a:path w="1264" h="2196" extrusionOk="0">
                  <a:moveTo>
                    <a:pt x="603" y="1"/>
                  </a:moveTo>
                  <a:cubicBezTo>
                    <a:pt x="519" y="1"/>
                    <a:pt x="431" y="15"/>
                    <a:pt x="345" y="52"/>
                  </a:cubicBezTo>
                  <a:cubicBezTo>
                    <a:pt x="1" y="207"/>
                    <a:pt x="43" y="1651"/>
                    <a:pt x="43" y="1651"/>
                  </a:cubicBezTo>
                  <a:cubicBezTo>
                    <a:pt x="43" y="1651"/>
                    <a:pt x="330" y="2090"/>
                    <a:pt x="1097" y="2196"/>
                  </a:cubicBezTo>
                  <a:lnTo>
                    <a:pt x="1245" y="1285"/>
                  </a:lnTo>
                  <a:lnTo>
                    <a:pt x="1169" y="1039"/>
                  </a:lnTo>
                  <a:lnTo>
                    <a:pt x="1264" y="767"/>
                  </a:lnTo>
                  <a:lnTo>
                    <a:pt x="1112" y="260"/>
                  </a:lnTo>
                  <a:cubicBezTo>
                    <a:pt x="1090" y="170"/>
                    <a:pt x="1025" y="98"/>
                    <a:pt x="938" y="67"/>
                  </a:cubicBezTo>
                  <a:cubicBezTo>
                    <a:pt x="850" y="33"/>
                    <a:pt x="731" y="1"/>
                    <a:pt x="60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0" name="Google Shape;19820;p49">
              <a:extLst>
                <a:ext uri="{FF2B5EF4-FFF2-40B4-BE49-F238E27FC236}">
                  <a16:creationId xmlns:a16="http://schemas.microsoft.com/office/drawing/2014/main" id="{E3520DA6-0BA3-D54B-BB28-79EBDB14F0BD}"/>
                </a:ext>
              </a:extLst>
            </p:cNvPr>
            <p:cNvSpPr/>
            <p:nvPr/>
          </p:nvSpPr>
          <p:spPr>
            <a:xfrm>
              <a:off x="5566237" y="1438280"/>
              <a:ext cx="87815" cy="205039"/>
            </a:xfrm>
            <a:custGeom>
              <a:avLst/>
              <a:gdLst/>
              <a:ahLst/>
              <a:cxnLst/>
              <a:rect l="l" t="t" r="r" b="b"/>
              <a:pathLst>
                <a:path w="424" h="990" extrusionOk="0">
                  <a:moveTo>
                    <a:pt x="285" y="0"/>
                  </a:moveTo>
                  <a:cubicBezTo>
                    <a:pt x="179" y="0"/>
                    <a:pt x="106" y="41"/>
                    <a:pt x="121" y="438"/>
                  </a:cubicBezTo>
                  <a:cubicBezTo>
                    <a:pt x="132" y="702"/>
                    <a:pt x="0" y="838"/>
                    <a:pt x="333" y="990"/>
                  </a:cubicBezTo>
                  <a:lnTo>
                    <a:pt x="405" y="540"/>
                  </a:lnTo>
                  <a:lnTo>
                    <a:pt x="329" y="294"/>
                  </a:lnTo>
                  <a:lnTo>
                    <a:pt x="424" y="22"/>
                  </a:lnTo>
                  <a:lnTo>
                    <a:pt x="420" y="10"/>
                  </a:lnTo>
                  <a:cubicBezTo>
                    <a:pt x="408" y="7"/>
                    <a:pt x="397" y="3"/>
                    <a:pt x="382" y="3"/>
                  </a:cubicBezTo>
                  <a:cubicBezTo>
                    <a:pt x="378" y="3"/>
                    <a:pt x="374" y="3"/>
                    <a:pt x="370" y="3"/>
                  </a:cubicBezTo>
                  <a:cubicBezTo>
                    <a:pt x="340" y="3"/>
                    <a:pt x="311" y="0"/>
                    <a:pt x="285" y="0"/>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1" name="Google Shape;19821;p49">
              <a:extLst>
                <a:ext uri="{FF2B5EF4-FFF2-40B4-BE49-F238E27FC236}">
                  <a16:creationId xmlns:a16="http://schemas.microsoft.com/office/drawing/2014/main" id="{D5D61BFE-A935-CBA8-5A93-FC61DCFEFB76}"/>
                </a:ext>
              </a:extLst>
            </p:cNvPr>
            <p:cNvSpPr/>
            <p:nvPr/>
          </p:nvSpPr>
          <p:spPr>
            <a:xfrm>
              <a:off x="5523987" y="1474732"/>
              <a:ext cx="32309" cy="30031"/>
            </a:xfrm>
            <a:custGeom>
              <a:avLst/>
              <a:gdLst/>
              <a:ahLst/>
              <a:cxnLst/>
              <a:rect l="l" t="t" r="r" b="b"/>
              <a:pathLst>
                <a:path w="156" h="145" extrusionOk="0">
                  <a:moveTo>
                    <a:pt x="73" y="1"/>
                  </a:moveTo>
                  <a:cubicBezTo>
                    <a:pt x="1" y="1"/>
                    <a:pt x="19" y="144"/>
                    <a:pt x="19" y="144"/>
                  </a:cubicBezTo>
                  <a:lnTo>
                    <a:pt x="155" y="133"/>
                  </a:lnTo>
                  <a:cubicBezTo>
                    <a:pt x="155" y="133"/>
                    <a:pt x="129" y="1"/>
                    <a:pt x="76" y="1"/>
                  </a:cubicBezTo>
                  <a:cubicBezTo>
                    <a:pt x="75" y="1"/>
                    <a:pt x="74" y="1"/>
                    <a:pt x="73"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2" name="Google Shape;19822;p49">
              <a:extLst>
                <a:ext uri="{FF2B5EF4-FFF2-40B4-BE49-F238E27FC236}">
                  <a16:creationId xmlns:a16="http://schemas.microsoft.com/office/drawing/2014/main" id="{45950B23-3662-5026-F20B-538ADDE19458}"/>
                </a:ext>
              </a:extLst>
            </p:cNvPr>
            <p:cNvSpPr/>
            <p:nvPr/>
          </p:nvSpPr>
          <p:spPr>
            <a:xfrm>
              <a:off x="5607866" y="1467690"/>
              <a:ext cx="31274" cy="30031"/>
            </a:xfrm>
            <a:custGeom>
              <a:avLst/>
              <a:gdLst/>
              <a:ahLst/>
              <a:cxnLst/>
              <a:rect l="l" t="t" r="r" b="b"/>
              <a:pathLst>
                <a:path w="151" h="145" extrusionOk="0">
                  <a:moveTo>
                    <a:pt x="72" y="1"/>
                  </a:moveTo>
                  <a:cubicBezTo>
                    <a:pt x="0" y="1"/>
                    <a:pt x="18" y="144"/>
                    <a:pt x="18" y="144"/>
                  </a:cubicBezTo>
                  <a:lnTo>
                    <a:pt x="151" y="133"/>
                  </a:lnTo>
                  <a:cubicBezTo>
                    <a:pt x="151" y="133"/>
                    <a:pt x="128" y="1"/>
                    <a:pt x="75" y="1"/>
                  </a:cubicBezTo>
                  <a:cubicBezTo>
                    <a:pt x="74" y="1"/>
                    <a:pt x="73" y="1"/>
                    <a:pt x="72"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3" name="Google Shape;19823;p49">
              <a:extLst>
                <a:ext uri="{FF2B5EF4-FFF2-40B4-BE49-F238E27FC236}">
                  <a16:creationId xmlns:a16="http://schemas.microsoft.com/office/drawing/2014/main" id="{1BD1B5E4-C4C9-19FD-B91B-832F28040FFD}"/>
                </a:ext>
              </a:extLst>
            </p:cNvPr>
            <p:cNvSpPr/>
            <p:nvPr/>
          </p:nvSpPr>
          <p:spPr>
            <a:xfrm>
              <a:off x="5546562" y="1618052"/>
              <a:ext cx="83258" cy="55920"/>
            </a:xfrm>
            <a:custGeom>
              <a:avLst/>
              <a:gdLst/>
              <a:ahLst/>
              <a:cxnLst/>
              <a:rect l="l" t="t" r="r" b="b"/>
              <a:pathLst>
                <a:path w="402" h="270" extrusionOk="0">
                  <a:moveTo>
                    <a:pt x="35" y="1"/>
                  </a:moveTo>
                  <a:cubicBezTo>
                    <a:pt x="0" y="219"/>
                    <a:pt x="79" y="269"/>
                    <a:pt x="177" y="269"/>
                  </a:cubicBezTo>
                  <a:cubicBezTo>
                    <a:pt x="208" y="269"/>
                    <a:pt x="241" y="264"/>
                    <a:pt x="273" y="258"/>
                  </a:cubicBezTo>
                  <a:cubicBezTo>
                    <a:pt x="401" y="231"/>
                    <a:pt x="375" y="12"/>
                    <a:pt x="375" y="12"/>
                  </a:cubicBezTo>
                  <a:lnTo>
                    <a:pt x="35" y="1"/>
                  </a:ln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4" name="Google Shape;19824;p49">
              <a:extLst>
                <a:ext uri="{FF2B5EF4-FFF2-40B4-BE49-F238E27FC236}">
                  <a16:creationId xmlns:a16="http://schemas.microsoft.com/office/drawing/2014/main" id="{E840229C-0287-4A06-227A-177CCA9C21B6}"/>
                </a:ext>
              </a:extLst>
            </p:cNvPr>
            <p:cNvSpPr/>
            <p:nvPr/>
          </p:nvSpPr>
          <p:spPr>
            <a:xfrm>
              <a:off x="5556710" y="1615774"/>
              <a:ext cx="64411" cy="30652"/>
            </a:xfrm>
            <a:custGeom>
              <a:avLst/>
              <a:gdLst/>
              <a:ahLst/>
              <a:cxnLst/>
              <a:rect l="l" t="t" r="r" b="b"/>
              <a:pathLst>
                <a:path w="311" h="148" extrusionOk="0">
                  <a:moveTo>
                    <a:pt x="1" y="0"/>
                  </a:moveTo>
                  <a:lnTo>
                    <a:pt x="1" y="121"/>
                  </a:lnTo>
                  <a:lnTo>
                    <a:pt x="299" y="148"/>
                  </a:lnTo>
                  <a:lnTo>
                    <a:pt x="311" y="15"/>
                  </a:lnTo>
                  <a:lnTo>
                    <a:pt x="1" y="0"/>
                  </a:lnTo>
                  <a:close/>
                </a:path>
              </a:pathLst>
            </a:custGeom>
            <a:solidFill>
              <a:srgbClr val="FF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5" name="Google Shape;19825;p49">
              <a:extLst>
                <a:ext uri="{FF2B5EF4-FFF2-40B4-BE49-F238E27FC236}">
                  <a16:creationId xmlns:a16="http://schemas.microsoft.com/office/drawing/2014/main" id="{D30A8377-566F-114F-D5F4-E36017852B2C}"/>
                </a:ext>
              </a:extLst>
            </p:cNvPr>
            <p:cNvSpPr/>
            <p:nvPr/>
          </p:nvSpPr>
          <p:spPr>
            <a:xfrm>
              <a:off x="5232583" y="1252294"/>
              <a:ext cx="290782" cy="389367"/>
            </a:xfrm>
            <a:custGeom>
              <a:avLst/>
              <a:gdLst/>
              <a:ahLst/>
              <a:cxnLst/>
              <a:rect l="l" t="t" r="r" b="b"/>
              <a:pathLst>
                <a:path w="1404" h="1880" extrusionOk="0">
                  <a:moveTo>
                    <a:pt x="711" y="1"/>
                  </a:moveTo>
                  <a:cubicBezTo>
                    <a:pt x="610" y="1"/>
                    <a:pt x="503" y="68"/>
                    <a:pt x="409" y="270"/>
                  </a:cubicBezTo>
                  <a:cubicBezTo>
                    <a:pt x="1" y="1158"/>
                    <a:pt x="840" y="1880"/>
                    <a:pt x="840" y="1880"/>
                  </a:cubicBezTo>
                  <a:cubicBezTo>
                    <a:pt x="814" y="1234"/>
                    <a:pt x="1403" y="595"/>
                    <a:pt x="1074" y="251"/>
                  </a:cubicBezTo>
                  <a:cubicBezTo>
                    <a:pt x="1074" y="251"/>
                    <a:pt x="905" y="1"/>
                    <a:pt x="711"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6" name="Google Shape;19826;p49">
              <a:extLst>
                <a:ext uri="{FF2B5EF4-FFF2-40B4-BE49-F238E27FC236}">
                  <a16:creationId xmlns:a16="http://schemas.microsoft.com/office/drawing/2014/main" id="{7AE882EA-9E1F-EF83-5143-FB74D603A9BF}"/>
                </a:ext>
              </a:extLst>
            </p:cNvPr>
            <p:cNvSpPr/>
            <p:nvPr/>
          </p:nvSpPr>
          <p:spPr>
            <a:xfrm>
              <a:off x="5261579" y="1355021"/>
              <a:ext cx="213945" cy="286640"/>
            </a:xfrm>
            <a:custGeom>
              <a:avLst/>
              <a:gdLst/>
              <a:ahLst/>
              <a:cxnLst/>
              <a:rect l="l" t="t" r="r" b="b"/>
              <a:pathLst>
                <a:path w="1033" h="1384" extrusionOk="0">
                  <a:moveTo>
                    <a:pt x="190" y="0"/>
                  </a:moveTo>
                  <a:lnTo>
                    <a:pt x="190" y="0"/>
                  </a:lnTo>
                  <a:cubicBezTo>
                    <a:pt x="1" y="783"/>
                    <a:pt x="700" y="1384"/>
                    <a:pt x="700" y="1384"/>
                  </a:cubicBezTo>
                  <a:cubicBezTo>
                    <a:pt x="681" y="889"/>
                    <a:pt x="1021" y="397"/>
                    <a:pt x="1033" y="42"/>
                  </a:cubicBezTo>
                  <a:lnTo>
                    <a:pt x="1033" y="42"/>
                  </a:lnTo>
                  <a:cubicBezTo>
                    <a:pt x="934" y="68"/>
                    <a:pt x="821" y="87"/>
                    <a:pt x="700" y="91"/>
                  </a:cubicBezTo>
                  <a:cubicBezTo>
                    <a:pt x="690" y="91"/>
                    <a:pt x="681" y="91"/>
                    <a:pt x="671" y="91"/>
                  </a:cubicBezTo>
                  <a:cubicBezTo>
                    <a:pt x="489" y="91"/>
                    <a:pt x="323" y="58"/>
                    <a:pt x="190"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7" name="Google Shape;19827;p49">
              <a:extLst>
                <a:ext uri="{FF2B5EF4-FFF2-40B4-BE49-F238E27FC236}">
                  <a16:creationId xmlns:a16="http://schemas.microsoft.com/office/drawing/2014/main" id="{66443F8B-345E-2890-3143-956A267C5F25}"/>
                </a:ext>
              </a:extLst>
            </p:cNvPr>
            <p:cNvSpPr/>
            <p:nvPr/>
          </p:nvSpPr>
          <p:spPr>
            <a:xfrm>
              <a:off x="5370518" y="1481566"/>
              <a:ext cx="76838" cy="112875"/>
            </a:xfrm>
            <a:custGeom>
              <a:avLst/>
              <a:gdLst/>
              <a:ahLst/>
              <a:cxnLst/>
              <a:rect l="l" t="t" r="r" b="b"/>
              <a:pathLst>
                <a:path w="371" h="545" extrusionOk="0">
                  <a:moveTo>
                    <a:pt x="162" y="0"/>
                  </a:moveTo>
                  <a:cubicBezTo>
                    <a:pt x="69" y="0"/>
                    <a:pt x="0" y="98"/>
                    <a:pt x="4" y="236"/>
                  </a:cubicBezTo>
                  <a:cubicBezTo>
                    <a:pt x="4" y="380"/>
                    <a:pt x="121" y="527"/>
                    <a:pt x="223" y="542"/>
                  </a:cubicBezTo>
                  <a:cubicBezTo>
                    <a:pt x="230" y="544"/>
                    <a:pt x="237" y="544"/>
                    <a:pt x="243" y="544"/>
                  </a:cubicBezTo>
                  <a:cubicBezTo>
                    <a:pt x="328" y="544"/>
                    <a:pt x="371" y="434"/>
                    <a:pt x="371" y="300"/>
                  </a:cubicBezTo>
                  <a:cubicBezTo>
                    <a:pt x="367" y="153"/>
                    <a:pt x="284" y="21"/>
                    <a:pt x="182" y="2"/>
                  </a:cubicBezTo>
                  <a:cubicBezTo>
                    <a:pt x="175" y="1"/>
                    <a:pt x="168" y="0"/>
                    <a:pt x="16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8" name="Google Shape;19828;p49">
              <a:extLst>
                <a:ext uri="{FF2B5EF4-FFF2-40B4-BE49-F238E27FC236}">
                  <a16:creationId xmlns:a16="http://schemas.microsoft.com/office/drawing/2014/main" id="{A166EBAB-5FFA-0CEF-505C-FB4E1139C66D}"/>
                </a:ext>
              </a:extLst>
            </p:cNvPr>
            <p:cNvSpPr/>
            <p:nvPr/>
          </p:nvSpPr>
          <p:spPr>
            <a:xfrm>
              <a:off x="5384602" y="1508076"/>
              <a:ext cx="46186" cy="67311"/>
            </a:xfrm>
            <a:custGeom>
              <a:avLst/>
              <a:gdLst/>
              <a:ahLst/>
              <a:cxnLst/>
              <a:rect l="l" t="t" r="r" b="b"/>
              <a:pathLst>
                <a:path w="223" h="325" extrusionOk="0">
                  <a:moveTo>
                    <a:pt x="92" y="1"/>
                  </a:moveTo>
                  <a:cubicBezTo>
                    <a:pt x="38" y="1"/>
                    <a:pt x="0" y="59"/>
                    <a:pt x="0" y="138"/>
                  </a:cubicBezTo>
                  <a:cubicBezTo>
                    <a:pt x="4" y="225"/>
                    <a:pt x="72" y="312"/>
                    <a:pt x="132" y="324"/>
                  </a:cubicBezTo>
                  <a:cubicBezTo>
                    <a:pt x="137" y="324"/>
                    <a:pt x="141" y="325"/>
                    <a:pt x="145" y="325"/>
                  </a:cubicBezTo>
                  <a:cubicBezTo>
                    <a:pt x="197" y="325"/>
                    <a:pt x="223" y="261"/>
                    <a:pt x="219" y="180"/>
                  </a:cubicBezTo>
                  <a:cubicBezTo>
                    <a:pt x="219" y="89"/>
                    <a:pt x="170" y="10"/>
                    <a:pt x="106" y="2"/>
                  </a:cubicBezTo>
                  <a:cubicBezTo>
                    <a:pt x="101" y="1"/>
                    <a:pt x="96" y="1"/>
                    <a:pt x="92"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9" name="Google Shape;19829;p49">
              <a:extLst>
                <a:ext uri="{FF2B5EF4-FFF2-40B4-BE49-F238E27FC236}">
                  <a16:creationId xmlns:a16="http://schemas.microsoft.com/office/drawing/2014/main" id="{DEC75D4A-7426-850B-56A0-6DBF68B18690}"/>
                </a:ext>
              </a:extLst>
            </p:cNvPr>
            <p:cNvSpPr/>
            <p:nvPr/>
          </p:nvSpPr>
          <p:spPr>
            <a:xfrm>
              <a:off x="5402620" y="1542871"/>
              <a:ext cx="30652" cy="38730"/>
            </a:xfrm>
            <a:custGeom>
              <a:avLst/>
              <a:gdLst/>
              <a:ahLst/>
              <a:cxnLst/>
              <a:rect l="l" t="t" r="r" b="b"/>
              <a:pathLst>
                <a:path w="148" h="187" extrusionOk="0">
                  <a:moveTo>
                    <a:pt x="66" y="0"/>
                  </a:moveTo>
                  <a:cubicBezTo>
                    <a:pt x="27" y="0"/>
                    <a:pt x="0" y="33"/>
                    <a:pt x="0" y="80"/>
                  </a:cubicBezTo>
                  <a:cubicBezTo>
                    <a:pt x="0" y="129"/>
                    <a:pt x="45" y="178"/>
                    <a:pt x="87" y="186"/>
                  </a:cubicBezTo>
                  <a:cubicBezTo>
                    <a:pt x="89" y="186"/>
                    <a:pt x="91" y="186"/>
                    <a:pt x="92" y="186"/>
                  </a:cubicBezTo>
                  <a:cubicBezTo>
                    <a:pt x="127" y="186"/>
                    <a:pt x="147" y="150"/>
                    <a:pt x="144" y="103"/>
                  </a:cubicBezTo>
                  <a:cubicBezTo>
                    <a:pt x="144" y="54"/>
                    <a:pt x="110" y="8"/>
                    <a:pt x="72" y="1"/>
                  </a:cubicBezTo>
                  <a:cubicBezTo>
                    <a:pt x="70" y="0"/>
                    <a:pt x="68" y="0"/>
                    <a:pt x="66"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0" name="Google Shape;19830;p49">
              <a:extLst>
                <a:ext uri="{FF2B5EF4-FFF2-40B4-BE49-F238E27FC236}">
                  <a16:creationId xmlns:a16="http://schemas.microsoft.com/office/drawing/2014/main" id="{0640367C-4977-45D4-136E-A81FB491B152}"/>
                </a:ext>
              </a:extLst>
            </p:cNvPr>
            <p:cNvSpPr/>
            <p:nvPr/>
          </p:nvSpPr>
          <p:spPr>
            <a:xfrm>
              <a:off x="5419811" y="1268449"/>
              <a:ext cx="188884" cy="49914"/>
            </a:xfrm>
            <a:custGeom>
              <a:avLst/>
              <a:gdLst/>
              <a:ahLst/>
              <a:cxnLst/>
              <a:rect l="l" t="t" r="r" b="b"/>
              <a:pathLst>
                <a:path w="912" h="241" extrusionOk="0">
                  <a:moveTo>
                    <a:pt x="289" y="0"/>
                  </a:moveTo>
                  <a:cubicBezTo>
                    <a:pt x="175" y="0"/>
                    <a:pt x="84" y="17"/>
                    <a:pt x="53" y="48"/>
                  </a:cubicBezTo>
                  <a:cubicBezTo>
                    <a:pt x="0" y="101"/>
                    <a:pt x="136" y="177"/>
                    <a:pt x="356" y="218"/>
                  </a:cubicBezTo>
                  <a:cubicBezTo>
                    <a:pt x="444" y="233"/>
                    <a:pt x="533" y="240"/>
                    <a:pt x="610" y="240"/>
                  </a:cubicBezTo>
                  <a:cubicBezTo>
                    <a:pt x="729" y="240"/>
                    <a:pt x="823" y="224"/>
                    <a:pt x="855" y="192"/>
                  </a:cubicBezTo>
                  <a:cubicBezTo>
                    <a:pt x="911" y="139"/>
                    <a:pt x="775" y="63"/>
                    <a:pt x="552" y="25"/>
                  </a:cubicBezTo>
                  <a:cubicBezTo>
                    <a:pt x="461" y="8"/>
                    <a:pt x="369" y="0"/>
                    <a:pt x="289"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1" name="Google Shape;19831;p49">
              <a:extLst>
                <a:ext uri="{FF2B5EF4-FFF2-40B4-BE49-F238E27FC236}">
                  <a16:creationId xmlns:a16="http://schemas.microsoft.com/office/drawing/2014/main" id="{0234F5D5-6AB4-3088-4FB5-E5484669D36E}"/>
                </a:ext>
              </a:extLst>
            </p:cNvPr>
            <p:cNvSpPr/>
            <p:nvPr/>
          </p:nvSpPr>
          <p:spPr>
            <a:xfrm>
              <a:off x="5343801" y="1365998"/>
              <a:ext cx="136485" cy="203796"/>
            </a:xfrm>
            <a:custGeom>
              <a:avLst/>
              <a:gdLst/>
              <a:ahLst/>
              <a:cxnLst/>
              <a:rect l="l" t="t" r="r" b="b"/>
              <a:pathLst>
                <a:path w="659" h="984" extrusionOk="0">
                  <a:moveTo>
                    <a:pt x="636" y="0"/>
                  </a:moveTo>
                  <a:cubicBezTo>
                    <a:pt x="500" y="102"/>
                    <a:pt x="1" y="265"/>
                    <a:pt x="295" y="416"/>
                  </a:cubicBezTo>
                  <a:cubicBezTo>
                    <a:pt x="405" y="473"/>
                    <a:pt x="488" y="764"/>
                    <a:pt x="454" y="957"/>
                  </a:cubicBezTo>
                  <a:lnTo>
                    <a:pt x="598" y="983"/>
                  </a:lnTo>
                  <a:cubicBezTo>
                    <a:pt x="639" y="745"/>
                    <a:pt x="658" y="257"/>
                    <a:pt x="636"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2" name="Google Shape;19832;p49">
              <a:extLst>
                <a:ext uri="{FF2B5EF4-FFF2-40B4-BE49-F238E27FC236}">
                  <a16:creationId xmlns:a16="http://schemas.microsoft.com/office/drawing/2014/main" id="{56291530-EBC6-E27C-B02A-A31107CE4576}"/>
                </a:ext>
              </a:extLst>
            </p:cNvPr>
            <p:cNvSpPr/>
            <p:nvPr/>
          </p:nvSpPr>
          <p:spPr>
            <a:xfrm>
              <a:off x="5503690" y="1427096"/>
              <a:ext cx="88436" cy="28167"/>
            </a:xfrm>
            <a:custGeom>
              <a:avLst/>
              <a:gdLst/>
              <a:ahLst/>
              <a:cxnLst/>
              <a:rect l="l" t="t" r="r" b="b"/>
              <a:pathLst>
                <a:path w="427" h="136" extrusionOk="0">
                  <a:moveTo>
                    <a:pt x="427" y="0"/>
                  </a:moveTo>
                  <a:lnTo>
                    <a:pt x="427" y="0"/>
                  </a:lnTo>
                  <a:cubicBezTo>
                    <a:pt x="427" y="0"/>
                    <a:pt x="45" y="42"/>
                    <a:pt x="15" y="102"/>
                  </a:cubicBezTo>
                  <a:cubicBezTo>
                    <a:pt x="1" y="128"/>
                    <a:pt x="65" y="135"/>
                    <a:pt x="144" y="135"/>
                  </a:cubicBezTo>
                  <a:cubicBezTo>
                    <a:pt x="252" y="135"/>
                    <a:pt x="389" y="121"/>
                    <a:pt x="389" y="121"/>
                  </a:cubicBezTo>
                  <a:cubicBezTo>
                    <a:pt x="416" y="87"/>
                    <a:pt x="427" y="0"/>
                    <a:pt x="427"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3" name="Google Shape;19833;p49">
              <a:extLst>
                <a:ext uri="{FF2B5EF4-FFF2-40B4-BE49-F238E27FC236}">
                  <a16:creationId xmlns:a16="http://schemas.microsoft.com/office/drawing/2014/main" id="{FD5AADF8-B587-6C7F-FAF0-BF82CF0E0566}"/>
                </a:ext>
              </a:extLst>
            </p:cNvPr>
            <p:cNvSpPr/>
            <p:nvPr/>
          </p:nvSpPr>
          <p:spPr>
            <a:xfrm>
              <a:off x="5600618" y="1431652"/>
              <a:ext cx="63790" cy="23818"/>
            </a:xfrm>
            <a:custGeom>
              <a:avLst/>
              <a:gdLst/>
              <a:ahLst/>
              <a:cxnLst/>
              <a:rect l="l" t="t" r="r" b="b"/>
              <a:pathLst>
                <a:path w="308" h="115" extrusionOk="0">
                  <a:moveTo>
                    <a:pt x="42" y="1"/>
                  </a:moveTo>
                  <a:cubicBezTo>
                    <a:pt x="42" y="1"/>
                    <a:pt x="1" y="58"/>
                    <a:pt x="23" y="95"/>
                  </a:cubicBezTo>
                  <a:cubicBezTo>
                    <a:pt x="23" y="95"/>
                    <a:pt x="138" y="114"/>
                    <a:pt x="219" y="114"/>
                  </a:cubicBezTo>
                  <a:cubicBezTo>
                    <a:pt x="270" y="114"/>
                    <a:pt x="308" y="107"/>
                    <a:pt x="299" y="84"/>
                  </a:cubicBezTo>
                  <a:cubicBezTo>
                    <a:pt x="276" y="20"/>
                    <a:pt x="42" y="1"/>
                    <a:pt x="42" y="1"/>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4" name="Google Shape;19834;p49">
              <a:extLst>
                <a:ext uri="{FF2B5EF4-FFF2-40B4-BE49-F238E27FC236}">
                  <a16:creationId xmlns:a16="http://schemas.microsoft.com/office/drawing/2014/main" id="{C237D0FC-0B67-CBE4-BC6A-10F985257CF8}"/>
                </a:ext>
              </a:extLst>
            </p:cNvPr>
            <p:cNvSpPr/>
            <p:nvPr/>
          </p:nvSpPr>
          <p:spPr>
            <a:xfrm>
              <a:off x="5581978" y="1478252"/>
              <a:ext cx="44736" cy="140835"/>
            </a:xfrm>
            <a:custGeom>
              <a:avLst/>
              <a:gdLst/>
              <a:ahLst/>
              <a:cxnLst/>
              <a:rect l="l" t="t" r="r" b="b"/>
              <a:pathLst>
                <a:path w="216" h="680" extrusionOk="0">
                  <a:moveTo>
                    <a:pt x="48" y="1"/>
                  </a:moveTo>
                  <a:cubicBezTo>
                    <a:pt x="0" y="1"/>
                    <a:pt x="4" y="573"/>
                    <a:pt x="4" y="573"/>
                  </a:cubicBezTo>
                  <a:lnTo>
                    <a:pt x="215" y="679"/>
                  </a:lnTo>
                  <a:cubicBezTo>
                    <a:pt x="215" y="679"/>
                    <a:pt x="140" y="67"/>
                    <a:pt x="53" y="3"/>
                  </a:cubicBezTo>
                  <a:cubicBezTo>
                    <a:pt x="51" y="2"/>
                    <a:pt x="50" y="1"/>
                    <a:pt x="48"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5" name="Google Shape;19835;p49">
              <a:extLst>
                <a:ext uri="{FF2B5EF4-FFF2-40B4-BE49-F238E27FC236}">
                  <a16:creationId xmlns:a16="http://schemas.microsoft.com/office/drawing/2014/main" id="{11E56055-EB0B-D27A-CE33-BE6F513E5844}"/>
                </a:ext>
              </a:extLst>
            </p:cNvPr>
            <p:cNvSpPr/>
            <p:nvPr/>
          </p:nvSpPr>
          <p:spPr>
            <a:xfrm>
              <a:off x="5325783" y="1163029"/>
              <a:ext cx="27546" cy="20504"/>
            </a:xfrm>
            <a:custGeom>
              <a:avLst/>
              <a:gdLst/>
              <a:ahLst/>
              <a:cxnLst/>
              <a:rect l="l" t="t" r="r" b="b"/>
              <a:pathLst>
                <a:path w="133" h="99" extrusionOk="0">
                  <a:moveTo>
                    <a:pt x="102" y="1"/>
                  </a:moveTo>
                  <a:cubicBezTo>
                    <a:pt x="87" y="1"/>
                    <a:pt x="66" y="9"/>
                    <a:pt x="46" y="24"/>
                  </a:cubicBezTo>
                  <a:cubicBezTo>
                    <a:pt x="16" y="47"/>
                    <a:pt x="1" y="77"/>
                    <a:pt x="12" y="92"/>
                  </a:cubicBezTo>
                  <a:cubicBezTo>
                    <a:pt x="16" y="96"/>
                    <a:pt x="23" y="98"/>
                    <a:pt x="32" y="98"/>
                  </a:cubicBezTo>
                  <a:cubicBezTo>
                    <a:pt x="47" y="98"/>
                    <a:pt x="68" y="91"/>
                    <a:pt x="88" y="77"/>
                  </a:cubicBezTo>
                  <a:cubicBezTo>
                    <a:pt x="118" y="54"/>
                    <a:pt x="133" y="24"/>
                    <a:pt x="122" y="9"/>
                  </a:cubicBezTo>
                  <a:cubicBezTo>
                    <a:pt x="118" y="4"/>
                    <a:pt x="111" y="1"/>
                    <a:pt x="10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6" name="Google Shape;19836;p49">
              <a:extLst>
                <a:ext uri="{FF2B5EF4-FFF2-40B4-BE49-F238E27FC236}">
                  <a16:creationId xmlns:a16="http://schemas.microsoft.com/office/drawing/2014/main" id="{7D96A88E-1099-07DE-2DB4-EF4B1348A132}"/>
                </a:ext>
              </a:extLst>
            </p:cNvPr>
            <p:cNvSpPr/>
            <p:nvPr/>
          </p:nvSpPr>
          <p:spPr>
            <a:xfrm>
              <a:off x="5278147" y="1145425"/>
              <a:ext cx="207524" cy="165067"/>
            </a:xfrm>
            <a:custGeom>
              <a:avLst/>
              <a:gdLst/>
              <a:ahLst/>
              <a:cxnLst/>
              <a:rect l="l" t="t" r="r" b="b"/>
              <a:pathLst>
                <a:path w="1002" h="797" extrusionOk="0">
                  <a:moveTo>
                    <a:pt x="626" y="0"/>
                  </a:moveTo>
                  <a:cubicBezTo>
                    <a:pt x="428" y="0"/>
                    <a:pt x="73" y="277"/>
                    <a:pt x="27" y="434"/>
                  </a:cubicBezTo>
                  <a:cubicBezTo>
                    <a:pt x="0" y="525"/>
                    <a:pt x="144" y="797"/>
                    <a:pt x="144" y="797"/>
                  </a:cubicBezTo>
                  <a:lnTo>
                    <a:pt x="1002" y="408"/>
                  </a:lnTo>
                  <a:cubicBezTo>
                    <a:pt x="975" y="313"/>
                    <a:pt x="854" y="41"/>
                    <a:pt x="658" y="3"/>
                  </a:cubicBezTo>
                  <a:cubicBezTo>
                    <a:pt x="648" y="1"/>
                    <a:pt x="637" y="0"/>
                    <a:pt x="62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7" name="Google Shape;19837;p49">
              <a:extLst>
                <a:ext uri="{FF2B5EF4-FFF2-40B4-BE49-F238E27FC236}">
                  <a16:creationId xmlns:a16="http://schemas.microsoft.com/office/drawing/2014/main" id="{DBF4DEA0-9A91-2112-5FC1-1833BA6F3EBC}"/>
                </a:ext>
              </a:extLst>
            </p:cNvPr>
            <p:cNvSpPr/>
            <p:nvPr/>
          </p:nvSpPr>
          <p:spPr>
            <a:xfrm>
              <a:off x="5278147" y="1173385"/>
              <a:ext cx="159060" cy="137107"/>
            </a:xfrm>
            <a:custGeom>
              <a:avLst/>
              <a:gdLst/>
              <a:ahLst/>
              <a:cxnLst/>
              <a:rect l="l" t="t" r="r" b="b"/>
              <a:pathLst>
                <a:path w="768" h="662" extrusionOk="0">
                  <a:moveTo>
                    <a:pt x="767" y="378"/>
                  </a:moveTo>
                  <a:lnTo>
                    <a:pt x="767" y="379"/>
                  </a:lnTo>
                  <a:lnTo>
                    <a:pt x="767" y="379"/>
                  </a:lnTo>
                  <a:cubicBezTo>
                    <a:pt x="767" y="379"/>
                    <a:pt x="767" y="379"/>
                    <a:pt x="767" y="378"/>
                  </a:cubicBezTo>
                  <a:close/>
                  <a:moveTo>
                    <a:pt x="299" y="0"/>
                  </a:moveTo>
                  <a:lnTo>
                    <a:pt x="299" y="0"/>
                  </a:lnTo>
                  <a:cubicBezTo>
                    <a:pt x="166" y="95"/>
                    <a:pt x="53" y="212"/>
                    <a:pt x="27" y="299"/>
                  </a:cubicBezTo>
                  <a:cubicBezTo>
                    <a:pt x="0" y="390"/>
                    <a:pt x="144" y="662"/>
                    <a:pt x="144" y="662"/>
                  </a:cubicBezTo>
                  <a:lnTo>
                    <a:pt x="767" y="379"/>
                  </a:lnTo>
                  <a:lnTo>
                    <a:pt x="767" y="379"/>
                  </a:lnTo>
                  <a:cubicBezTo>
                    <a:pt x="695" y="412"/>
                    <a:pt x="627" y="426"/>
                    <a:pt x="566" y="426"/>
                  </a:cubicBezTo>
                  <a:cubicBezTo>
                    <a:pt x="305" y="426"/>
                    <a:pt x="164" y="166"/>
                    <a:pt x="29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8" name="Google Shape;19838;p49">
              <a:extLst>
                <a:ext uri="{FF2B5EF4-FFF2-40B4-BE49-F238E27FC236}">
                  <a16:creationId xmlns:a16="http://schemas.microsoft.com/office/drawing/2014/main" id="{129DBF51-1A52-DF85-CB0C-244FDCD391C3}"/>
                </a:ext>
              </a:extLst>
            </p:cNvPr>
            <p:cNvSpPr/>
            <p:nvPr/>
          </p:nvSpPr>
          <p:spPr>
            <a:xfrm>
              <a:off x="5306936" y="1172142"/>
              <a:ext cx="327441" cy="139178"/>
            </a:xfrm>
            <a:custGeom>
              <a:avLst/>
              <a:gdLst/>
              <a:ahLst/>
              <a:cxnLst/>
              <a:rect l="l" t="t" r="r" b="b"/>
              <a:pathLst>
                <a:path w="1581" h="672" extrusionOk="0">
                  <a:moveTo>
                    <a:pt x="1547" y="1"/>
                  </a:moveTo>
                  <a:cubicBezTo>
                    <a:pt x="1348" y="1"/>
                    <a:pt x="1" y="657"/>
                    <a:pt x="1" y="657"/>
                  </a:cubicBezTo>
                  <a:lnTo>
                    <a:pt x="12" y="672"/>
                  </a:lnTo>
                  <a:lnTo>
                    <a:pt x="1558" y="40"/>
                  </a:lnTo>
                  <a:cubicBezTo>
                    <a:pt x="1580" y="13"/>
                    <a:pt x="1574" y="1"/>
                    <a:pt x="1547" y="1"/>
                  </a:cubicBez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9" name="Google Shape;19839;p49">
              <a:extLst>
                <a:ext uri="{FF2B5EF4-FFF2-40B4-BE49-F238E27FC236}">
                  <a16:creationId xmlns:a16="http://schemas.microsoft.com/office/drawing/2014/main" id="{ABBCE1A9-B694-C907-2BC6-DA49511763E8}"/>
                </a:ext>
              </a:extLst>
            </p:cNvPr>
            <p:cNvSpPr/>
            <p:nvPr/>
          </p:nvSpPr>
          <p:spPr>
            <a:xfrm>
              <a:off x="5402620" y="1163236"/>
              <a:ext cx="43286" cy="43907"/>
            </a:xfrm>
            <a:custGeom>
              <a:avLst/>
              <a:gdLst/>
              <a:ahLst/>
              <a:cxnLst/>
              <a:rect l="l" t="t" r="r" b="b"/>
              <a:pathLst>
                <a:path w="209" h="212" extrusionOk="0">
                  <a:moveTo>
                    <a:pt x="140" y="0"/>
                  </a:moveTo>
                  <a:lnTo>
                    <a:pt x="0" y="72"/>
                  </a:lnTo>
                  <a:lnTo>
                    <a:pt x="208" y="212"/>
                  </a:lnTo>
                  <a:lnTo>
                    <a:pt x="208" y="212"/>
                  </a:lnTo>
                  <a:lnTo>
                    <a:pt x="140" y="0"/>
                  </a:ln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0" name="Google Shape;19840;p49">
              <a:extLst>
                <a:ext uri="{FF2B5EF4-FFF2-40B4-BE49-F238E27FC236}">
                  <a16:creationId xmlns:a16="http://schemas.microsoft.com/office/drawing/2014/main" id="{05F449D5-91E0-CDE1-5A55-1F0791AD672B}"/>
                </a:ext>
              </a:extLst>
            </p:cNvPr>
            <p:cNvSpPr/>
            <p:nvPr/>
          </p:nvSpPr>
          <p:spPr>
            <a:xfrm>
              <a:off x="5842522" y="2040145"/>
              <a:ext cx="126958" cy="274835"/>
            </a:xfrm>
            <a:custGeom>
              <a:avLst/>
              <a:gdLst/>
              <a:ahLst/>
              <a:cxnLst/>
              <a:rect l="l" t="t" r="r" b="b"/>
              <a:pathLst>
                <a:path w="613" h="1327" extrusionOk="0">
                  <a:moveTo>
                    <a:pt x="345" y="0"/>
                  </a:moveTo>
                  <a:cubicBezTo>
                    <a:pt x="1" y="745"/>
                    <a:pt x="254" y="1327"/>
                    <a:pt x="254" y="1327"/>
                  </a:cubicBezTo>
                  <a:lnTo>
                    <a:pt x="613" y="1259"/>
                  </a:lnTo>
                  <a:cubicBezTo>
                    <a:pt x="186" y="673"/>
                    <a:pt x="507" y="34"/>
                    <a:pt x="507" y="34"/>
                  </a:cubicBezTo>
                  <a:lnTo>
                    <a:pt x="34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1" name="Google Shape;19841;p49">
              <a:extLst>
                <a:ext uri="{FF2B5EF4-FFF2-40B4-BE49-F238E27FC236}">
                  <a16:creationId xmlns:a16="http://schemas.microsoft.com/office/drawing/2014/main" id="{C7C4E30B-BD9A-354A-423F-B270B1A5AF8D}"/>
                </a:ext>
              </a:extLst>
            </p:cNvPr>
            <p:cNvSpPr/>
            <p:nvPr/>
          </p:nvSpPr>
          <p:spPr>
            <a:xfrm>
              <a:off x="4914877" y="2206455"/>
              <a:ext cx="242112" cy="100034"/>
            </a:xfrm>
            <a:custGeom>
              <a:avLst/>
              <a:gdLst/>
              <a:ahLst/>
              <a:cxnLst/>
              <a:rect l="l" t="t" r="r" b="b"/>
              <a:pathLst>
                <a:path w="1169" h="483" extrusionOk="0">
                  <a:moveTo>
                    <a:pt x="236" y="0"/>
                  </a:moveTo>
                  <a:cubicBezTo>
                    <a:pt x="169" y="0"/>
                    <a:pt x="136" y="10"/>
                    <a:pt x="136" y="10"/>
                  </a:cubicBezTo>
                  <a:lnTo>
                    <a:pt x="0" y="225"/>
                  </a:lnTo>
                  <a:cubicBezTo>
                    <a:pt x="23" y="224"/>
                    <a:pt x="45" y="224"/>
                    <a:pt x="68" y="224"/>
                  </a:cubicBezTo>
                  <a:cubicBezTo>
                    <a:pt x="619" y="224"/>
                    <a:pt x="1070" y="482"/>
                    <a:pt x="1070" y="482"/>
                  </a:cubicBezTo>
                  <a:lnTo>
                    <a:pt x="1168" y="339"/>
                  </a:lnTo>
                  <a:cubicBezTo>
                    <a:pt x="687" y="46"/>
                    <a:pt x="381" y="0"/>
                    <a:pt x="236"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2" name="Google Shape;19842;p49">
              <a:extLst>
                <a:ext uri="{FF2B5EF4-FFF2-40B4-BE49-F238E27FC236}">
                  <a16:creationId xmlns:a16="http://schemas.microsoft.com/office/drawing/2014/main" id="{622081ED-0846-ECC2-9182-B5384074A052}"/>
                </a:ext>
              </a:extLst>
            </p:cNvPr>
            <p:cNvSpPr/>
            <p:nvPr/>
          </p:nvSpPr>
          <p:spPr>
            <a:xfrm>
              <a:off x="4633000" y="2468243"/>
              <a:ext cx="123852" cy="124059"/>
            </a:xfrm>
            <a:custGeom>
              <a:avLst/>
              <a:gdLst/>
              <a:ahLst/>
              <a:cxnLst/>
              <a:rect l="l" t="t" r="r" b="b"/>
              <a:pathLst>
                <a:path w="598" h="599" extrusionOk="0">
                  <a:moveTo>
                    <a:pt x="567" y="0"/>
                  </a:moveTo>
                  <a:cubicBezTo>
                    <a:pt x="530" y="0"/>
                    <a:pt x="451" y="35"/>
                    <a:pt x="352" y="35"/>
                  </a:cubicBezTo>
                  <a:cubicBezTo>
                    <a:pt x="348" y="35"/>
                    <a:pt x="344" y="35"/>
                    <a:pt x="340" y="35"/>
                  </a:cubicBezTo>
                  <a:cubicBezTo>
                    <a:pt x="252" y="31"/>
                    <a:pt x="171" y="24"/>
                    <a:pt x="112" y="24"/>
                  </a:cubicBezTo>
                  <a:cubicBezTo>
                    <a:pt x="53" y="24"/>
                    <a:pt x="15" y="31"/>
                    <a:pt x="12" y="54"/>
                  </a:cubicBezTo>
                  <a:cubicBezTo>
                    <a:pt x="0" y="114"/>
                    <a:pt x="159" y="73"/>
                    <a:pt x="189" y="137"/>
                  </a:cubicBezTo>
                  <a:cubicBezTo>
                    <a:pt x="216" y="209"/>
                    <a:pt x="159" y="315"/>
                    <a:pt x="117" y="432"/>
                  </a:cubicBezTo>
                  <a:cubicBezTo>
                    <a:pt x="83" y="522"/>
                    <a:pt x="42" y="545"/>
                    <a:pt x="76" y="560"/>
                  </a:cubicBezTo>
                  <a:cubicBezTo>
                    <a:pt x="80" y="562"/>
                    <a:pt x="84" y="564"/>
                    <a:pt x="88" y="564"/>
                  </a:cubicBezTo>
                  <a:cubicBezTo>
                    <a:pt x="114" y="564"/>
                    <a:pt x="150" y="527"/>
                    <a:pt x="185" y="462"/>
                  </a:cubicBezTo>
                  <a:cubicBezTo>
                    <a:pt x="218" y="400"/>
                    <a:pt x="230" y="356"/>
                    <a:pt x="244" y="356"/>
                  </a:cubicBezTo>
                  <a:cubicBezTo>
                    <a:pt x="245" y="356"/>
                    <a:pt x="245" y="356"/>
                    <a:pt x="246" y="356"/>
                  </a:cubicBezTo>
                  <a:cubicBezTo>
                    <a:pt x="276" y="364"/>
                    <a:pt x="269" y="394"/>
                    <a:pt x="261" y="462"/>
                  </a:cubicBezTo>
                  <a:cubicBezTo>
                    <a:pt x="250" y="541"/>
                    <a:pt x="219" y="590"/>
                    <a:pt x="253" y="598"/>
                  </a:cubicBezTo>
                  <a:cubicBezTo>
                    <a:pt x="256" y="599"/>
                    <a:pt x="258" y="599"/>
                    <a:pt x="260" y="599"/>
                  </a:cubicBezTo>
                  <a:cubicBezTo>
                    <a:pt x="291" y="599"/>
                    <a:pt x="315" y="547"/>
                    <a:pt x="337" y="470"/>
                  </a:cubicBezTo>
                  <a:cubicBezTo>
                    <a:pt x="352" y="401"/>
                    <a:pt x="367" y="345"/>
                    <a:pt x="374" y="345"/>
                  </a:cubicBezTo>
                  <a:cubicBezTo>
                    <a:pt x="386" y="345"/>
                    <a:pt x="386" y="360"/>
                    <a:pt x="386" y="409"/>
                  </a:cubicBezTo>
                  <a:cubicBezTo>
                    <a:pt x="386" y="462"/>
                    <a:pt x="359" y="519"/>
                    <a:pt x="386" y="522"/>
                  </a:cubicBezTo>
                  <a:cubicBezTo>
                    <a:pt x="387" y="523"/>
                    <a:pt x="389" y="523"/>
                    <a:pt x="390" y="523"/>
                  </a:cubicBezTo>
                  <a:cubicBezTo>
                    <a:pt x="423" y="523"/>
                    <a:pt x="454" y="447"/>
                    <a:pt x="454" y="375"/>
                  </a:cubicBezTo>
                  <a:cubicBezTo>
                    <a:pt x="454" y="333"/>
                    <a:pt x="450" y="292"/>
                    <a:pt x="450" y="262"/>
                  </a:cubicBezTo>
                  <a:cubicBezTo>
                    <a:pt x="454" y="103"/>
                    <a:pt x="597" y="61"/>
                    <a:pt x="590" y="16"/>
                  </a:cubicBezTo>
                  <a:cubicBezTo>
                    <a:pt x="588" y="4"/>
                    <a:pt x="580" y="0"/>
                    <a:pt x="567"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9740;p49">
            <a:extLst>
              <a:ext uri="{FF2B5EF4-FFF2-40B4-BE49-F238E27FC236}">
                <a16:creationId xmlns:a16="http://schemas.microsoft.com/office/drawing/2014/main" id="{A7B7634D-C27A-127B-9716-93E84932A2A0}"/>
              </a:ext>
            </a:extLst>
          </p:cNvPr>
          <p:cNvSpPr/>
          <p:nvPr/>
        </p:nvSpPr>
        <p:spPr>
          <a:xfrm rot="-9324168" flipH="1">
            <a:off x="183831" y="96050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40;p49">
            <a:extLst>
              <a:ext uri="{FF2B5EF4-FFF2-40B4-BE49-F238E27FC236}">
                <a16:creationId xmlns:a16="http://schemas.microsoft.com/office/drawing/2014/main" id="{C95E2231-3218-342B-A502-58FE10C88483}"/>
              </a:ext>
            </a:extLst>
          </p:cNvPr>
          <p:cNvSpPr/>
          <p:nvPr/>
        </p:nvSpPr>
        <p:spPr>
          <a:xfrm rot="-9324168" flipH="1">
            <a:off x="1967719" y="4927006"/>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26;p44">
            <a:extLst>
              <a:ext uri="{FF2B5EF4-FFF2-40B4-BE49-F238E27FC236}">
                <a16:creationId xmlns:a16="http://schemas.microsoft.com/office/drawing/2014/main" id="{B64BFD69-2B04-6F57-5268-AD6992FE5101}"/>
              </a:ext>
            </a:extLst>
          </p:cNvPr>
          <p:cNvSpPr txBox="1">
            <a:spLocks/>
          </p:cNvSpPr>
          <p:nvPr/>
        </p:nvSpPr>
        <p:spPr>
          <a:xfrm>
            <a:off x="-144322" y="630003"/>
            <a:ext cx="3381794" cy="408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r>
              <a:rPr lang="en-US" sz="1800" b="1" i="1" dirty="0"/>
              <a:t>Page 2 :</a:t>
            </a:r>
          </a:p>
        </p:txBody>
      </p:sp>
      <p:sp>
        <p:nvSpPr>
          <p:cNvPr id="5" name="Google Shape;19118;p43">
            <a:extLst>
              <a:ext uri="{FF2B5EF4-FFF2-40B4-BE49-F238E27FC236}">
                <a16:creationId xmlns:a16="http://schemas.microsoft.com/office/drawing/2014/main" id="{206CEA34-40C2-CFF5-10E7-3F25D7672203}"/>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Visualizing…</a:t>
            </a:r>
          </a:p>
        </p:txBody>
      </p:sp>
      <p:pic>
        <p:nvPicPr>
          <p:cNvPr id="10" name="Picture 9">
            <a:extLst>
              <a:ext uri="{FF2B5EF4-FFF2-40B4-BE49-F238E27FC236}">
                <a16:creationId xmlns:a16="http://schemas.microsoft.com/office/drawing/2014/main" id="{83815492-B232-E0EA-73FA-03D75A94FFDA}"/>
              </a:ext>
            </a:extLst>
          </p:cNvPr>
          <p:cNvPicPr>
            <a:picLocks noChangeAspect="1"/>
          </p:cNvPicPr>
          <p:nvPr/>
        </p:nvPicPr>
        <p:blipFill>
          <a:blip r:embed="rId3"/>
          <a:stretch>
            <a:fillRect/>
          </a:stretch>
        </p:blipFill>
        <p:spPr>
          <a:xfrm>
            <a:off x="2131565" y="754911"/>
            <a:ext cx="5797284" cy="3450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1649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36">
          <a:extLst>
            <a:ext uri="{FF2B5EF4-FFF2-40B4-BE49-F238E27FC236}">
              <a16:creationId xmlns:a16="http://schemas.microsoft.com/office/drawing/2014/main" id="{A74CFB4A-A55C-4C59-05B9-182E0933E1DD}"/>
            </a:ext>
          </a:extLst>
        </p:cNvPr>
        <p:cNvGrpSpPr/>
        <p:nvPr/>
      </p:nvGrpSpPr>
      <p:grpSpPr>
        <a:xfrm>
          <a:off x="0" y="0"/>
          <a:ext cx="0" cy="0"/>
          <a:chOff x="0" y="0"/>
          <a:chExt cx="0" cy="0"/>
        </a:xfrm>
      </p:grpSpPr>
      <p:sp>
        <p:nvSpPr>
          <p:cNvPr id="19740" name="Google Shape;19740;p49">
            <a:extLst>
              <a:ext uri="{FF2B5EF4-FFF2-40B4-BE49-F238E27FC236}">
                <a16:creationId xmlns:a16="http://schemas.microsoft.com/office/drawing/2014/main" id="{6DBD1ACB-F545-B28D-6346-C1D303573863}"/>
              </a:ext>
            </a:extLst>
          </p:cNvPr>
          <p:cNvSpPr/>
          <p:nvPr/>
        </p:nvSpPr>
        <p:spPr>
          <a:xfrm rot="-9324168" flipH="1">
            <a:off x="629681" y="288009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3" name="Google Shape;19743;p49">
            <a:extLst>
              <a:ext uri="{FF2B5EF4-FFF2-40B4-BE49-F238E27FC236}">
                <a16:creationId xmlns:a16="http://schemas.microsoft.com/office/drawing/2014/main" id="{BE93B4C6-3B2A-856F-446C-91FFF94F4724}"/>
              </a:ext>
            </a:extLst>
          </p:cNvPr>
          <p:cNvSpPr/>
          <p:nvPr/>
        </p:nvSpPr>
        <p:spPr>
          <a:xfrm rot="-9324168" flipH="1">
            <a:off x="7696416" y="195220"/>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4" name="Google Shape;19744;p49">
            <a:extLst>
              <a:ext uri="{FF2B5EF4-FFF2-40B4-BE49-F238E27FC236}">
                <a16:creationId xmlns:a16="http://schemas.microsoft.com/office/drawing/2014/main" id="{DAA75FE5-A249-EF16-6340-09BCA074B3E4}"/>
              </a:ext>
            </a:extLst>
          </p:cNvPr>
          <p:cNvSpPr/>
          <p:nvPr/>
        </p:nvSpPr>
        <p:spPr>
          <a:xfrm rot="-3275189" flipH="1">
            <a:off x="8428677" y="4379765"/>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5" name="Google Shape;19745;p49">
            <a:extLst>
              <a:ext uri="{FF2B5EF4-FFF2-40B4-BE49-F238E27FC236}">
                <a16:creationId xmlns:a16="http://schemas.microsoft.com/office/drawing/2014/main" id="{D9240677-01C6-1B30-88D3-7BC88890E024}"/>
              </a:ext>
            </a:extLst>
          </p:cNvPr>
          <p:cNvSpPr/>
          <p:nvPr/>
        </p:nvSpPr>
        <p:spPr>
          <a:xfrm rot="-8103993" flipH="1">
            <a:off x="2159890" y="4175154"/>
            <a:ext cx="149274" cy="141938"/>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46" name="Google Shape;19746;p49">
            <a:extLst>
              <a:ext uri="{FF2B5EF4-FFF2-40B4-BE49-F238E27FC236}">
                <a16:creationId xmlns:a16="http://schemas.microsoft.com/office/drawing/2014/main" id="{EA9FBA7C-02C1-3BEB-B752-67F98D1F3811}"/>
              </a:ext>
            </a:extLst>
          </p:cNvPr>
          <p:cNvGrpSpPr/>
          <p:nvPr/>
        </p:nvGrpSpPr>
        <p:grpSpPr>
          <a:xfrm>
            <a:off x="467309" y="4019306"/>
            <a:ext cx="7717594" cy="790494"/>
            <a:chOff x="1499663" y="1685001"/>
            <a:chExt cx="6144581" cy="629374"/>
          </a:xfrm>
        </p:grpSpPr>
        <p:sp>
          <p:nvSpPr>
            <p:cNvPr id="19747" name="Google Shape;19747;p49">
              <a:extLst>
                <a:ext uri="{FF2B5EF4-FFF2-40B4-BE49-F238E27FC236}">
                  <a16:creationId xmlns:a16="http://schemas.microsoft.com/office/drawing/2014/main" id="{2BC67B7E-BF16-A33B-28CF-CCFE7D4E7AF3}"/>
                </a:ext>
              </a:extLst>
            </p:cNvPr>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8" name="Google Shape;19748;p49">
              <a:extLst>
                <a:ext uri="{FF2B5EF4-FFF2-40B4-BE49-F238E27FC236}">
                  <a16:creationId xmlns:a16="http://schemas.microsoft.com/office/drawing/2014/main" id="{9752B1A5-A401-C453-F46C-6E37F2B1CAE1}"/>
                </a:ext>
              </a:extLst>
            </p:cNvPr>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9" name="Google Shape;19749;p49">
              <a:extLst>
                <a:ext uri="{FF2B5EF4-FFF2-40B4-BE49-F238E27FC236}">
                  <a16:creationId xmlns:a16="http://schemas.microsoft.com/office/drawing/2014/main" id="{82E0A68F-23A7-13C6-EF42-D421E2110FD4}"/>
                </a:ext>
              </a:extLst>
            </p:cNvPr>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0" name="Google Shape;19750;p49">
              <a:extLst>
                <a:ext uri="{FF2B5EF4-FFF2-40B4-BE49-F238E27FC236}">
                  <a16:creationId xmlns:a16="http://schemas.microsoft.com/office/drawing/2014/main" id="{D5B48F88-DAC0-A1A1-2562-51CD17FDA588}"/>
                </a:ext>
              </a:extLst>
            </p:cNvPr>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1" name="Google Shape;19751;p49">
              <a:extLst>
                <a:ext uri="{FF2B5EF4-FFF2-40B4-BE49-F238E27FC236}">
                  <a16:creationId xmlns:a16="http://schemas.microsoft.com/office/drawing/2014/main" id="{362EC1D3-E1D8-406F-4948-9FBDA22CFEA9}"/>
                </a:ext>
              </a:extLst>
            </p:cNvPr>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2" name="Google Shape;19752;p49">
              <a:extLst>
                <a:ext uri="{FF2B5EF4-FFF2-40B4-BE49-F238E27FC236}">
                  <a16:creationId xmlns:a16="http://schemas.microsoft.com/office/drawing/2014/main" id="{BD45ED1F-93CB-0707-F230-EFA2E6CF9768}"/>
                </a:ext>
              </a:extLst>
            </p:cNvPr>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3" name="Google Shape;19753;p49">
              <a:extLst>
                <a:ext uri="{FF2B5EF4-FFF2-40B4-BE49-F238E27FC236}">
                  <a16:creationId xmlns:a16="http://schemas.microsoft.com/office/drawing/2014/main" id="{BD9E6F8F-6D90-210E-A8CA-1C014501E194}"/>
                </a:ext>
              </a:extLst>
            </p:cNvPr>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4" name="Google Shape;19754;p49">
            <a:extLst>
              <a:ext uri="{FF2B5EF4-FFF2-40B4-BE49-F238E27FC236}">
                <a16:creationId xmlns:a16="http://schemas.microsoft.com/office/drawing/2014/main" id="{EA24DC2A-C168-49B3-85B6-CD7C1B11B3D8}"/>
              </a:ext>
            </a:extLst>
          </p:cNvPr>
          <p:cNvGrpSpPr/>
          <p:nvPr/>
        </p:nvGrpSpPr>
        <p:grpSpPr>
          <a:xfrm>
            <a:off x="243237" y="1106875"/>
            <a:ext cx="1696023" cy="3113500"/>
            <a:chOff x="4633000" y="1145425"/>
            <a:chExt cx="1696023" cy="3113500"/>
          </a:xfrm>
        </p:grpSpPr>
        <p:sp>
          <p:nvSpPr>
            <p:cNvPr id="19755" name="Google Shape;19755;p49">
              <a:extLst>
                <a:ext uri="{FF2B5EF4-FFF2-40B4-BE49-F238E27FC236}">
                  <a16:creationId xmlns:a16="http://schemas.microsoft.com/office/drawing/2014/main" id="{6699B87E-8F0E-1192-4730-A566BC6A3A7E}"/>
                </a:ext>
              </a:extLst>
            </p:cNvPr>
            <p:cNvSpPr/>
            <p:nvPr/>
          </p:nvSpPr>
          <p:spPr>
            <a:xfrm>
              <a:off x="4912391" y="2245185"/>
              <a:ext cx="116189" cy="59648"/>
            </a:xfrm>
            <a:custGeom>
              <a:avLst/>
              <a:gdLst/>
              <a:ahLst/>
              <a:cxnLst/>
              <a:rect l="l" t="t" r="r" b="b"/>
              <a:pathLst>
                <a:path w="561" h="288" extrusionOk="0">
                  <a:moveTo>
                    <a:pt x="113" y="1"/>
                  </a:moveTo>
                  <a:cubicBezTo>
                    <a:pt x="56" y="1"/>
                    <a:pt x="18" y="16"/>
                    <a:pt x="12" y="46"/>
                  </a:cubicBezTo>
                  <a:cubicBezTo>
                    <a:pt x="1" y="106"/>
                    <a:pt x="114" y="197"/>
                    <a:pt x="262" y="250"/>
                  </a:cubicBezTo>
                  <a:cubicBezTo>
                    <a:pt x="331" y="275"/>
                    <a:pt x="397" y="287"/>
                    <a:pt x="448" y="287"/>
                  </a:cubicBezTo>
                  <a:cubicBezTo>
                    <a:pt x="505" y="287"/>
                    <a:pt x="543" y="272"/>
                    <a:pt x="549" y="242"/>
                  </a:cubicBezTo>
                  <a:cubicBezTo>
                    <a:pt x="560" y="182"/>
                    <a:pt x="447" y="91"/>
                    <a:pt x="299" y="38"/>
                  </a:cubicBezTo>
                  <a:cubicBezTo>
                    <a:pt x="229" y="13"/>
                    <a:pt x="164" y="1"/>
                    <a:pt x="113" y="1"/>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6" name="Google Shape;19756;p49">
              <a:extLst>
                <a:ext uri="{FF2B5EF4-FFF2-40B4-BE49-F238E27FC236}">
                  <a16:creationId xmlns:a16="http://schemas.microsoft.com/office/drawing/2014/main" id="{44783CB5-DB19-DBE3-5E4E-C664D1BCF9E3}"/>
                </a:ext>
              </a:extLst>
            </p:cNvPr>
            <p:cNvSpPr/>
            <p:nvPr/>
          </p:nvSpPr>
          <p:spPr>
            <a:xfrm>
              <a:off x="6186324" y="1780220"/>
              <a:ext cx="75595" cy="93199"/>
            </a:xfrm>
            <a:custGeom>
              <a:avLst/>
              <a:gdLst/>
              <a:ahLst/>
              <a:cxnLst/>
              <a:rect l="l" t="t" r="r" b="b"/>
              <a:pathLst>
                <a:path w="365" h="450" extrusionOk="0">
                  <a:moveTo>
                    <a:pt x="174" y="1"/>
                  </a:moveTo>
                  <a:cubicBezTo>
                    <a:pt x="160" y="1"/>
                    <a:pt x="140" y="8"/>
                    <a:pt x="113" y="27"/>
                  </a:cubicBezTo>
                  <a:cubicBezTo>
                    <a:pt x="53" y="64"/>
                    <a:pt x="0" y="174"/>
                    <a:pt x="23" y="231"/>
                  </a:cubicBezTo>
                  <a:cubicBezTo>
                    <a:pt x="38" y="268"/>
                    <a:pt x="15" y="367"/>
                    <a:pt x="95" y="408"/>
                  </a:cubicBezTo>
                  <a:cubicBezTo>
                    <a:pt x="140" y="431"/>
                    <a:pt x="178" y="450"/>
                    <a:pt x="178" y="450"/>
                  </a:cubicBezTo>
                  <a:cubicBezTo>
                    <a:pt x="178" y="450"/>
                    <a:pt x="295" y="291"/>
                    <a:pt x="344" y="212"/>
                  </a:cubicBezTo>
                  <a:cubicBezTo>
                    <a:pt x="364" y="178"/>
                    <a:pt x="334" y="130"/>
                    <a:pt x="300" y="130"/>
                  </a:cubicBezTo>
                  <a:cubicBezTo>
                    <a:pt x="296" y="130"/>
                    <a:pt x="292" y="131"/>
                    <a:pt x="287" y="132"/>
                  </a:cubicBezTo>
                  <a:cubicBezTo>
                    <a:pt x="287" y="132"/>
                    <a:pt x="269" y="54"/>
                    <a:pt x="228" y="54"/>
                  </a:cubicBezTo>
                  <a:cubicBezTo>
                    <a:pt x="224" y="54"/>
                    <a:pt x="220" y="55"/>
                    <a:pt x="216" y="57"/>
                  </a:cubicBezTo>
                  <a:cubicBezTo>
                    <a:pt x="216" y="57"/>
                    <a:pt x="216" y="1"/>
                    <a:pt x="174"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7" name="Google Shape;19757;p49">
              <a:extLst>
                <a:ext uri="{FF2B5EF4-FFF2-40B4-BE49-F238E27FC236}">
                  <a16:creationId xmlns:a16="http://schemas.microsoft.com/office/drawing/2014/main" id="{7B2E961D-6DF1-DEB8-77C3-7D087542F91F}"/>
                </a:ext>
              </a:extLst>
            </p:cNvPr>
            <p:cNvSpPr/>
            <p:nvPr/>
          </p:nvSpPr>
          <p:spPr>
            <a:xfrm>
              <a:off x="6212006" y="1780220"/>
              <a:ext cx="49914" cy="45564"/>
            </a:xfrm>
            <a:custGeom>
              <a:avLst/>
              <a:gdLst/>
              <a:ahLst/>
              <a:cxnLst/>
              <a:rect l="l" t="t" r="r" b="b"/>
              <a:pathLst>
                <a:path w="241" h="220" extrusionOk="0">
                  <a:moveTo>
                    <a:pt x="50" y="1"/>
                  </a:moveTo>
                  <a:cubicBezTo>
                    <a:pt x="38" y="1"/>
                    <a:pt x="22" y="6"/>
                    <a:pt x="1" y="19"/>
                  </a:cubicBezTo>
                  <a:cubicBezTo>
                    <a:pt x="58" y="19"/>
                    <a:pt x="54" y="95"/>
                    <a:pt x="54" y="95"/>
                  </a:cubicBezTo>
                  <a:cubicBezTo>
                    <a:pt x="60" y="92"/>
                    <a:pt x="66" y="91"/>
                    <a:pt x="72" y="91"/>
                  </a:cubicBezTo>
                  <a:cubicBezTo>
                    <a:pt x="127" y="91"/>
                    <a:pt x="148" y="193"/>
                    <a:pt x="148" y="193"/>
                  </a:cubicBezTo>
                  <a:cubicBezTo>
                    <a:pt x="154" y="190"/>
                    <a:pt x="160" y="189"/>
                    <a:pt x="166" y="189"/>
                  </a:cubicBezTo>
                  <a:cubicBezTo>
                    <a:pt x="185" y="189"/>
                    <a:pt x="202" y="202"/>
                    <a:pt x="216" y="219"/>
                  </a:cubicBezTo>
                  <a:cubicBezTo>
                    <a:pt x="216" y="216"/>
                    <a:pt x="216" y="216"/>
                    <a:pt x="220" y="212"/>
                  </a:cubicBezTo>
                  <a:cubicBezTo>
                    <a:pt x="240" y="178"/>
                    <a:pt x="210" y="130"/>
                    <a:pt x="176" y="130"/>
                  </a:cubicBezTo>
                  <a:cubicBezTo>
                    <a:pt x="172" y="130"/>
                    <a:pt x="168" y="131"/>
                    <a:pt x="163" y="132"/>
                  </a:cubicBezTo>
                  <a:cubicBezTo>
                    <a:pt x="163" y="132"/>
                    <a:pt x="145" y="54"/>
                    <a:pt x="104" y="54"/>
                  </a:cubicBezTo>
                  <a:cubicBezTo>
                    <a:pt x="100" y="54"/>
                    <a:pt x="96" y="55"/>
                    <a:pt x="92" y="57"/>
                  </a:cubicBezTo>
                  <a:cubicBezTo>
                    <a:pt x="92" y="57"/>
                    <a:pt x="92" y="1"/>
                    <a:pt x="50"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8" name="Google Shape;19758;p49">
              <a:extLst>
                <a:ext uri="{FF2B5EF4-FFF2-40B4-BE49-F238E27FC236}">
                  <a16:creationId xmlns:a16="http://schemas.microsoft.com/office/drawing/2014/main" id="{31A1A424-9C9C-EC27-CADF-D88DD5C45CDF}"/>
                </a:ext>
              </a:extLst>
            </p:cNvPr>
            <p:cNvSpPr/>
            <p:nvPr/>
          </p:nvSpPr>
          <p:spPr>
            <a:xfrm>
              <a:off x="5271727" y="1666516"/>
              <a:ext cx="1046320" cy="168795"/>
            </a:xfrm>
            <a:custGeom>
              <a:avLst/>
              <a:gdLst/>
              <a:ahLst/>
              <a:cxnLst/>
              <a:rect l="l" t="t" r="r" b="b"/>
              <a:pathLst>
                <a:path w="5052" h="815" extrusionOk="0">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9" name="Google Shape;19759;p49">
              <a:extLst>
                <a:ext uri="{FF2B5EF4-FFF2-40B4-BE49-F238E27FC236}">
                  <a16:creationId xmlns:a16="http://schemas.microsoft.com/office/drawing/2014/main" id="{7149F77F-F139-29D2-3BD3-1826C428FA9C}"/>
                </a:ext>
              </a:extLst>
            </p:cNvPr>
            <p:cNvSpPr/>
            <p:nvPr/>
          </p:nvSpPr>
          <p:spPr>
            <a:xfrm>
              <a:off x="5271727" y="1666516"/>
              <a:ext cx="1046320" cy="168795"/>
            </a:xfrm>
            <a:custGeom>
              <a:avLst/>
              <a:gdLst/>
              <a:ahLst/>
              <a:cxnLst/>
              <a:rect l="l" t="t" r="r" b="b"/>
              <a:pathLst>
                <a:path w="5052" h="815" extrusionOk="0">
                  <a:moveTo>
                    <a:pt x="330" y="16"/>
                  </a:moveTo>
                  <a:cubicBezTo>
                    <a:pt x="777" y="16"/>
                    <a:pt x="2477" y="394"/>
                    <a:pt x="4771" y="700"/>
                  </a:cubicBezTo>
                  <a:cubicBezTo>
                    <a:pt x="4850" y="707"/>
                    <a:pt x="4848" y="773"/>
                    <a:pt x="4776" y="773"/>
                  </a:cubicBezTo>
                  <a:cubicBezTo>
                    <a:pt x="4772" y="773"/>
                    <a:pt x="4768" y="772"/>
                    <a:pt x="4764" y="772"/>
                  </a:cubicBezTo>
                  <a:cubicBezTo>
                    <a:pt x="2152" y="489"/>
                    <a:pt x="394" y="530"/>
                    <a:pt x="209" y="402"/>
                  </a:cubicBezTo>
                  <a:cubicBezTo>
                    <a:pt x="107" y="330"/>
                    <a:pt x="122" y="73"/>
                    <a:pt x="235" y="27"/>
                  </a:cubicBezTo>
                  <a:cubicBezTo>
                    <a:pt x="254" y="20"/>
                    <a:pt x="286" y="16"/>
                    <a:pt x="330" y="16"/>
                  </a:cubicBezTo>
                  <a:close/>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0" name="Google Shape;19760;p49">
              <a:extLst>
                <a:ext uri="{FF2B5EF4-FFF2-40B4-BE49-F238E27FC236}">
                  <a16:creationId xmlns:a16="http://schemas.microsoft.com/office/drawing/2014/main" id="{6224831B-4843-353E-0883-C1FBE71314B0}"/>
                </a:ext>
              </a:extLst>
            </p:cNvPr>
            <p:cNvSpPr/>
            <p:nvPr/>
          </p:nvSpPr>
          <p:spPr>
            <a:xfrm>
              <a:off x="6299821" y="1797411"/>
              <a:ext cx="29203" cy="55713"/>
            </a:xfrm>
            <a:custGeom>
              <a:avLst/>
              <a:gdLst/>
              <a:ahLst/>
              <a:cxnLst/>
              <a:rect l="l" t="t" r="r" b="b"/>
              <a:pathLst>
                <a:path w="141" h="269" extrusionOk="0">
                  <a:moveTo>
                    <a:pt x="80" y="0"/>
                  </a:moveTo>
                  <a:cubicBezTo>
                    <a:pt x="47" y="0"/>
                    <a:pt x="15" y="56"/>
                    <a:pt x="8" y="129"/>
                  </a:cubicBezTo>
                  <a:cubicBezTo>
                    <a:pt x="0" y="201"/>
                    <a:pt x="19" y="265"/>
                    <a:pt x="53" y="269"/>
                  </a:cubicBezTo>
                  <a:cubicBezTo>
                    <a:pt x="54" y="269"/>
                    <a:pt x="55" y="269"/>
                    <a:pt x="57" y="269"/>
                  </a:cubicBezTo>
                  <a:cubicBezTo>
                    <a:pt x="93" y="269"/>
                    <a:pt x="125" y="213"/>
                    <a:pt x="132" y="140"/>
                  </a:cubicBezTo>
                  <a:cubicBezTo>
                    <a:pt x="140" y="68"/>
                    <a:pt x="117" y="4"/>
                    <a:pt x="83" y="0"/>
                  </a:cubicBezTo>
                  <a:cubicBezTo>
                    <a:pt x="82" y="0"/>
                    <a:pt x="81" y="0"/>
                    <a:pt x="8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1" name="Google Shape;19761;p49">
              <a:extLst>
                <a:ext uri="{FF2B5EF4-FFF2-40B4-BE49-F238E27FC236}">
                  <a16:creationId xmlns:a16="http://schemas.microsoft.com/office/drawing/2014/main" id="{8E127F2C-8685-C470-1FD3-AA38CBFF9D53}"/>
                </a:ext>
              </a:extLst>
            </p:cNvPr>
            <p:cNvSpPr/>
            <p:nvPr/>
          </p:nvSpPr>
          <p:spPr>
            <a:xfrm>
              <a:off x="5871517" y="1750396"/>
              <a:ext cx="444251" cy="83258"/>
            </a:xfrm>
            <a:custGeom>
              <a:avLst/>
              <a:gdLst/>
              <a:ahLst/>
              <a:cxnLst/>
              <a:rect l="l" t="t" r="r" b="b"/>
              <a:pathLst>
                <a:path w="2145" h="402" extrusionOk="0">
                  <a:moveTo>
                    <a:pt x="8" y="0"/>
                  </a:moveTo>
                  <a:cubicBezTo>
                    <a:pt x="31" y="46"/>
                    <a:pt x="42" y="95"/>
                    <a:pt x="34" y="144"/>
                  </a:cubicBezTo>
                  <a:cubicBezTo>
                    <a:pt x="31" y="178"/>
                    <a:pt x="19" y="212"/>
                    <a:pt x="0" y="242"/>
                  </a:cubicBezTo>
                  <a:cubicBezTo>
                    <a:pt x="609" y="276"/>
                    <a:pt x="1289" y="318"/>
                    <a:pt x="2046" y="401"/>
                  </a:cubicBezTo>
                  <a:cubicBezTo>
                    <a:pt x="2049" y="401"/>
                    <a:pt x="2052" y="401"/>
                    <a:pt x="2055" y="401"/>
                  </a:cubicBezTo>
                  <a:cubicBezTo>
                    <a:pt x="2137" y="401"/>
                    <a:pt x="2145" y="303"/>
                    <a:pt x="2061" y="295"/>
                  </a:cubicBezTo>
                  <a:cubicBezTo>
                    <a:pt x="1293" y="212"/>
                    <a:pt x="613" y="95"/>
                    <a:pt x="8"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2" name="Google Shape;19762;p49">
              <a:extLst>
                <a:ext uri="{FF2B5EF4-FFF2-40B4-BE49-F238E27FC236}">
                  <a16:creationId xmlns:a16="http://schemas.microsoft.com/office/drawing/2014/main" id="{C7287B0E-7A16-3F1A-9498-9630F562E54F}"/>
                </a:ext>
              </a:extLst>
            </p:cNvPr>
            <p:cNvSpPr/>
            <p:nvPr/>
          </p:nvSpPr>
          <p:spPr>
            <a:xfrm>
              <a:off x="5871517" y="1750396"/>
              <a:ext cx="446529" cy="84915"/>
            </a:xfrm>
            <a:custGeom>
              <a:avLst/>
              <a:gdLst/>
              <a:ahLst/>
              <a:cxnLst/>
              <a:rect l="l" t="t" r="r" b="b"/>
              <a:pathLst>
                <a:path w="2156" h="410" extrusionOk="0">
                  <a:moveTo>
                    <a:pt x="8" y="0"/>
                  </a:moveTo>
                  <a:cubicBezTo>
                    <a:pt x="12" y="4"/>
                    <a:pt x="19" y="34"/>
                    <a:pt x="23" y="42"/>
                  </a:cubicBezTo>
                  <a:cubicBezTo>
                    <a:pt x="227" y="80"/>
                    <a:pt x="526" y="118"/>
                    <a:pt x="851" y="159"/>
                  </a:cubicBezTo>
                  <a:cubicBezTo>
                    <a:pt x="1429" y="227"/>
                    <a:pt x="1887" y="295"/>
                    <a:pt x="1883" y="329"/>
                  </a:cubicBezTo>
                  <a:cubicBezTo>
                    <a:pt x="1882" y="339"/>
                    <a:pt x="1853" y="343"/>
                    <a:pt x="1800" y="343"/>
                  </a:cubicBezTo>
                  <a:cubicBezTo>
                    <a:pt x="1642" y="343"/>
                    <a:pt x="1273" y="307"/>
                    <a:pt x="828" y="273"/>
                  </a:cubicBezTo>
                  <a:cubicBezTo>
                    <a:pt x="515" y="246"/>
                    <a:pt x="223" y="216"/>
                    <a:pt x="19" y="201"/>
                  </a:cubicBezTo>
                  <a:cubicBezTo>
                    <a:pt x="16" y="208"/>
                    <a:pt x="4" y="235"/>
                    <a:pt x="0" y="242"/>
                  </a:cubicBezTo>
                  <a:cubicBezTo>
                    <a:pt x="609" y="276"/>
                    <a:pt x="1301" y="329"/>
                    <a:pt x="2057" y="409"/>
                  </a:cubicBezTo>
                  <a:cubicBezTo>
                    <a:pt x="2061" y="409"/>
                    <a:pt x="2064" y="409"/>
                    <a:pt x="2068" y="409"/>
                  </a:cubicBezTo>
                  <a:cubicBezTo>
                    <a:pt x="2148" y="409"/>
                    <a:pt x="2155" y="287"/>
                    <a:pt x="2072" y="280"/>
                  </a:cubicBezTo>
                  <a:cubicBezTo>
                    <a:pt x="1305" y="197"/>
                    <a:pt x="613" y="95"/>
                    <a:pt x="8"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3" name="Google Shape;19763;p49">
              <a:extLst>
                <a:ext uri="{FF2B5EF4-FFF2-40B4-BE49-F238E27FC236}">
                  <a16:creationId xmlns:a16="http://schemas.microsoft.com/office/drawing/2014/main" id="{8C3A9306-7F14-42CA-CEE0-437211173B5C}"/>
                </a:ext>
              </a:extLst>
            </p:cNvPr>
            <p:cNvSpPr/>
            <p:nvPr/>
          </p:nvSpPr>
          <p:spPr>
            <a:xfrm>
              <a:off x="6307484" y="1808180"/>
              <a:ext cx="15119" cy="33138"/>
            </a:xfrm>
            <a:custGeom>
              <a:avLst/>
              <a:gdLst/>
              <a:ahLst/>
              <a:cxnLst/>
              <a:rect l="l" t="t" r="r" b="b"/>
              <a:pathLst>
                <a:path w="73" h="160" extrusionOk="0">
                  <a:moveTo>
                    <a:pt x="43" y="1"/>
                  </a:moveTo>
                  <a:cubicBezTo>
                    <a:pt x="26" y="1"/>
                    <a:pt x="12" y="34"/>
                    <a:pt x="5" y="77"/>
                  </a:cubicBezTo>
                  <a:cubicBezTo>
                    <a:pt x="1" y="118"/>
                    <a:pt x="12" y="156"/>
                    <a:pt x="27" y="160"/>
                  </a:cubicBezTo>
                  <a:cubicBezTo>
                    <a:pt x="46" y="160"/>
                    <a:pt x="65" y="126"/>
                    <a:pt x="69" y="84"/>
                  </a:cubicBezTo>
                  <a:cubicBezTo>
                    <a:pt x="73" y="39"/>
                    <a:pt x="65" y="1"/>
                    <a:pt x="46" y="1"/>
                  </a:cubicBezTo>
                  <a:cubicBezTo>
                    <a:pt x="45" y="1"/>
                    <a:pt x="44" y="1"/>
                    <a:pt x="43"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4" name="Google Shape;19764;p49">
              <a:extLst>
                <a:ext uri="{FF2B5EF4-FFF2-40B4-BE49-F238E27FC236}">
                  <a16:creationId xmlns:a16="http://schemas.microsoft.com/office/drawing/2014/main" id="{79527E4B-9155-1F68-2835-572E4E9D13F9}"/>
                </a:ext>
              </a:extLst>
            </p:cNvPr>
            <p:cNvSpPr/>
            <p:nvPr/>
          </p:nvSpPr>
          <p:spPr>
            <a:xfrm>
              <a:off x="5878559" y="1768415"/>
              <a:ext cx="250189" cy="39351"/>
            </a:xfrm>
            <a:custGeom>
              <a:avLst/>
              <a:gdLst/>
              <a:ahLst/>
              <a:cxnLst/>
              <a:rect l="l" t="t" r="r" b="b"/>
              <a:pathLst>
                <a:path w="1208" h="190" extrusionOk="0">
                  <a:moveTo>
                    <a:pt x="0" y="0"/>
                  </a:moveTo>
                  <a:lnTo>
                    <a:pt x="0" y="91"/>
                  </a:lnTo>
                  <a:cubicBezTo>
                    <a:pt x="0" y="91"/>
                    <a:pt x="986" y="189"/>
                    <a:pt x="1175" y="189"/>
                  </a:cubicBezTo>
                  <a:cubicBezTo>
                    <a:pt x="1196" y="189"/>
                    <a:pt x="1207" y="188"/>
                    <a:pt x="1206" y="186"/>
                  </a:cubicBezTo>
                  <a:cubicBezTo>
                    <a:pt x="1199" y="155"/>
                    <a:pt x="0" y="0"/>
                    <a:pt x="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5" name="Google Shape;19765;p49">
              <a:extLst>
                <a:ext uri="{FF2B5EF4-FFF2-40B4-BE49-F238E27FC236}">
                  <a16:creationId xmlns:a16="http://schemas.microsoft.com/office/drawing/2014/main" id="{7D57017B-E1B8-93E1-A657-24E7F012A023}"/>
                </a:ext>
              </a:extLst>
            </p:cNvPr>
            <p:cNvSpPr/>
            <p:nvPr/>
          </p:nvSpPr>
          <p:spPr>
            <a:xfrm>
              <a:off x="5287467" y="1692612"/>
              <a:ext cx="591299" cy="94856"/>
            </a:xfrm>
            <a:custGeom>
              <a:avLst/>
              <a:gdLst/>
              <a:ahLst/>
              <a:cxnLst/>
              <a:rect l="l" t="t" r="r" b="b"/>
              <a:pathLst>
                <a:path w="2855" h="458" extrusionOk="0">
                  <a:moveTo>
                    <a:pt x="218" y="0"/>
                  </a:moveTo>
                  <a:cubicBezTo>
                    <a:pt x="119" y="0"/>
                    <a:pt x="58" y="13"/>
                    <a:pt x="50" y="41"/>
                  </a:cubicBezTo>
                  <a:cubicBezTo>
                    <a:pt x="0" y="219"/>
                    <a:pt x="2854" y="457"/>
                    <a:pt x="2854" y="457"/>
                  </a:cubicBezTo>
                  <a:lnTo>
                    <a:pt x="2854" y="363"/>
                  </a:lnTo>
                  <a:cubicBezTo>
                    <a:pt x="1992" y="266"/>
                    <a:pt x="681" y="0"/>
                    <a:pt x="21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6" name="Google Shape;19766;p49">
              <a:extLst>
                <a:ext uri="{FF2B5EF4-FFF2-40B4-BE49-F238E27FC236}">
                  <a16:creationId xmlns:a16="http://schemas.microsoft.com/office/drawing/2014/main" id="{7E33B832-7669-BAAE-D2C7-C887957F6373}"/>
                </a:ext>
              </a:extLst>
            </p:cNvPr>
            <p:cNvSpPr/>
            <p:nvPr/>
          </p:nvSpPr>
          <p:spPr>
            <a:xfrm>
              <a:off x="5291402" y="1707317"/>
              <a:ext cx="608489" cy="83258"/>
            </a:xfrm>
            <a:custGeom>
              <a:avLst/>
              <a:gdLst/>
              <a:ahLst/>
              <a:cxnLst/>
              <a:rect l="l" t="t" r="r" b="b"/>
              <a:pathLst>
                <a:path w="2938" h="402" extrusionOk="0">
                  <a:moveTo>
                    <a:pt x="85" y="0"/>
                  </a:moveTo>
                  <a:cubicBezTo>
                    <a:pt x="84" y="0"/>
                    <a:pt x="84" y="0"/>
                    <a:pt x="84" y="0"/>
                  </a:cubicBezTo>
                  <a:cubicBezTo>
                    <a:pt x="42" y="12"/>
                    <a:pt x="0" y="27"/>
                    <a:pt x="53" y="95"/>
                  </a:cubicBezTo>
                  <a:cubicBezTo>
                    <a:pt x="102" y="163"/>
                    <a:pt x="2711" y="390"/>
                    <a:pt x="2938" y="401"/>
                  </a:cubicBezTo>
                  <a:cubicBezTo>
                    <a:pt x="2938" y="401"/>
                    <a:pt x="173" y="0"/>
                    <a:pt x="85" y="0"/>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7" name="Google Shape;19767;p49">
              <a:extLst>
                <a:ext uri="{FF2B5EF4-FFF2-40B4-BE49-F238E27FC236}">
                  <a16:creationId xmlns:a16="http://schemas.microsoft.com/office/drawing/2014/main" id="{DAC00A2E-953E-7B5C-6F35-4FEF73E09165}"/>
                </a:ext>
              </a:extLst>
            </p:cNvPr>
            <p:cNvSpPr/>
            <p:nvPr/>
          </p:nvSpPr>
          <p:spPr>
            <a:xfrm>
              <a:off x="5404070" y="1744597"/>
              <a:ext cx="237555" cy="24025"/>
            </a:xfrm>
            <a:custGeom>
              <a:avLst/>
              <a:gdLst/>
              <a:ahLst/>
              <a:cxnLst/>
              <a:rect l="l" t="t" r="r" b="b"/>
              <a:pathLst>
                <a:path w="1147" h="116" extrusionOk="0">
                  <a:moveTo>
                    <a:pt x="21" y="0"/>
                  </a:moveTo>
                  <a:cubicBezTo>
                    <a:pt x="10" y="0"/>
                    <a:pt x="4" y="1"/>
                    <a:pt x="4" y="2"/>
                  </a:cubicBezTo>
                  <a:cubicBezTo>
                    <a:pt x="1" y="6"/>
                    <a:pt x="258" y="40"/>
                    <a:pt x="571" y="70"/>
                  </a:cubicBezTo>
                  <a:cubicBezTo>
                    <a:pt x="862" y="98"/>
                    <a:pt x="1099" y="116"/>
                    <a:pt x="1140" y="116"/>
                  </a:cubicBezTo>
                  <a:cubicBezTo>
                    <a:pt x="1144" y="116"/>
                    <a:pt x="1146" y="116"/>
                    <a:pt x="1146" y="115"/>
                  </a:cubicBezTo>
                  <a:cubicBezTo>
                    <a:pt x="1146" y="108"/>
                    <a:pt x="889" y="78"/>
                    <a:pt x="575" y="44"/>
                  </a:cubicBezTo>
                  <a:cubicBezTo>
                    <a:pt x="305" y="18"/>
                    <a:pt x="81" y="0"/>
                    <a:pt x="21"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8" name="Google Shape;19768;p49">
              <a:extLst>
                <a:ext uri="{FF2B5EF4-FFF2-40B4-BE49-F238E27FC236}">
                  <a16:creationId xmlns:a16="http://schemas.microsoft.com/office/drawing/2014/main" id="{827DDE87-73E2-3A13-748E-1A900065402B}"/>
                </a:ext>
              </a:extLst>
            </p:cNvPr>
            <p:cNvSpPr/>
            <p:nvPr/>
          </p:nvSpPr>
          <p:spPr>
            <a:xfrm>
              <a:off x="5934064" y="1792440"/>
              <a:ext cx="146634" cy="15326"/>
            </a:xfrm>
            <a:custGeom>
              <a:avLst/>
              <a:gdLst/>
              <a:ahLst/>
              <a:cxnLst/>
              <a:rect l="l" t="t" r="r" b="b"/>
              <a:pathLst>
                <a:path w="708" h="74" extrusionOk="0">
                  <a:moveTo>
                    <a:pt x="8" y="0"/>
                  </a:moveTo>
                  <a:cubicBezTo>
                    <a:pt x="3" y="0"/>
                    <a:pt x="1" y="1"/>
                    <a:pt x="1" y="2"/>
                  </a:cubicBezTo>
                  <a:cubicBezTo>
                    <a:pt x="5" y="13"/>
                    <a:pt x="413" y="62"/>
                    <a:pt x="473" y="62"/>
                  </a:cubicBezTo>
                  <a:lnTo>
                    <a:pt x="708" y="73"/>
                  </a:lnTo>
                  <a:cubicBezTo>
                    <a:pt x="708" y="73"/>
                    <a:pt x="85" y="0"/>
                    <a:pt x="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9" name="Google Shape;19769;p49">
              <a:extLst>
                <a:ext uri="{FF2B5EF4-FFF2-40B4-BE49-F238E27FC236}">
                  <a16:creationId xmlns:a16="http://schemas.microsoft.com/office/drawing/2014/main" id="{0236A145-1824-9804-CA3B-52F7B74AA4DF}"/>
                </a:ext>
              </a:extLst>
            </p:cNvPr>
            <p:cNvSpPr/>
            <p:nvPr/>
          </p:nvSpPr>
          <p:spPr>
            <a:xfrm>
              <a:off x="5282704" y="1722643"/>
              <a:ext cx="21332" cy="28167"/>
            </a:xfrm>
            <a:custGeom>
              <a:avLst/>
              <a:gdLst/>
              <a:ahLst/>
              <a:cxnLst/>
              <a:rect l="l" t="t" r="r" b="b"/>
              <a:pathLst>
                <a:path w="103" h="136" extrusionOk="0">
                  <a:moveTo>
                    <a:pt x="20" y="1"/>
                  </a:moveTo>
                  <a:cubicBezTo>
                    <a:pt x="19" y="1"/>
                    <a:pt x="17" y="1"/>
                    <a:pt x="16" y="2"/>
                  </a:cubicBezTo>
                  <a:cubicBezTo>
                    <a:pt x="1" y="10"/>
                    <a:pt x="8" y="44"/>
                    <a:pt x="31" y="81"/>
                  </a:cubicBezTo>
                  <a:cubicBezTo>
                    <a:pt x="48" y="112"/>
                    <a:pt x="70" y="136"/>
                    <a:pt x="83" y="136"/>
                  </a:cubicBezTo>
                  <a:cubicBezTo>
                    <a:pt x="85" y="136"/>
                    <a:pt x="86" y="135"/>
                    <a:pt x="88" y="134"/>
                  </a:cubicBezTo>
                  <a:cubicBezTo>
                    <a:pt x="103" y="127"/>
                    <a:pt x="80" y="97"/>
                    <a:pt x="61" y="59"/>
                  </a:cubicBezTo>
                  <a:cubicBezTo>
                    <a:pt x="41" y="25"/>
                    <a:pt x="30" y="1"/>
                    <a:pt x="20"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0" name="Google Shape;19770;p49">
              <a:extLst>
                <a:ext uri="{FF2B5EF4-FFF2-40B4-BE49-F238E27FC236}">
                  <a16:creationId xmlns:a16="http://schemas.microsoft.com/office/drawing/2014/main" id="{9FBE575A-4737-E7A4-9371-74EED6038A27}"/>
                </a:ext>
              </a:extLst>
            </p:cNvPr>
            <p:cNvSpPr/>
            <p:nvPr/>
          </p:nvSpPr>
          <p:spPr>
            <a:xfrm>
              <a:off x="5324333" y="1731135"/>
              <a:ext cx="50328" cy="12219"/>
            </a:xfrm>
            <a:custGeom>
              <a:avLst/>
              <a:gdLst/>
              <a:ahLst/>
              <a:cxnLst/>
              <a:rect l="l" t="t" r="r" b="b"/>
              <a:pathLst>
                <a:path w="243" h="59" extrusionOk="0">
                  <a:moveTo>
                    <a:pt x="42" y="1"/>
                  </a:moveTo>
                  <a:cubicBezTo>
                    <a:pt x="16" y="1"/>
                    <a:pt x="4" y="5"/>
                    <a:pt x="4" y="10"/>
                  </a:cubicBezTo>
                  <a:cubicBezTo>
                    <a:pt x="0" y="22"/>
                    <a:pt x="53" y="40"/>
                    <a:pt x="117" y="52"/>
                  </a:cubicBezTo>
                  <a:cubicBezTo>
                    <a:pt x="153" y="56"/>
                    <a:pt x="186" y="59"/>
                    <a:pt x="208" y="59"/>
                  </a:cubicBezTo>
                  <a:cubicBezTo>
                    <a:pt x="227" y="59"/>
                    <a:pt x="238" y="57"/>
                    <a:pt x="238" y="52"/>
                  </a:cubicBezTo>
                  <a:cubicBezTo>
                    <a:pt x="242" y="40"/>
                    <a:pt x="166" y="18"/>
                    <a:pt x="102" y="6"/>
                  </a:cubicBezTo>
                  <a:cubicBezTo>
                    <a:pt x="77" y="2"/>
                    <a:pt x="57" y="1"/>
                    <a:pt x="42"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1" name="Google Shape;19771;p49">
              <a:extLst>
                <a:ext uri="{FF2B5EF4-FFF2-40B4-BE49-F238E27FC236}">
                  <a16:creationId xmlns:a16="http://schemas.microsoft.com/office/drawing/2014/main" id="{F08CE96F-D96D-DA34-CD83-ED3EF00A3510}"/>
                </a:ext>
              </a:extLst>
            </p:cNvPr>
            <p:cNvSpPr/>
            <p:nvPr/>
          </p:nvSpPr>
          <p:spPr>
            <a:xfrm>
              <a:off x="5944213" y="2180152"/>
              <a:ext cx="44943" cy="121574"/>
            </a:xfrm>
            <a:custGeom>
              <a:avLst/>
              <a:gdLst/>
              <a:ahLst/>
              <a:cxnLst/>
              <a:rect l="l" t="t" r="r" b="b"/>
              <a:pathLst>
                <a:path w="217" h="587" extrusionOk="0">
                  <a:moveTo>
                    <a:pt x="100" y="0"/>
                  </a:moveTo>
                  <a:cubicBezTo>
                    <a:pt x="99" y="0"/>
                    <a:pt x="97" y="0"/>
                    <a:pt x="96" y="1"/>
                  </a:cubicBezTo>
                  <a:cubicBezTo>
                    <a:pt x="39" y="4"/>
                    <a:pt x="1" y="141"/>
                    <a:pt x="9" y="303"/>
                  </a:cubicBezTo>
                  <a:cubicBezTo>
                    <a:pt x="16" y="461"/>
                    <a:pt x="63" y="587"/>
                    <a:pt x="117" y="587"/>
                  </a:cubicBezTo>
                  <a:cubicBezTo>
                    <a:pt x="119" y="587"/>
                    <a:pt x="120" y="587"/>
                    <a:pt x="122" y="587"/>
                  </a:cubicBezTo>
                  <a:cubicBezTo>
                    <a:pt x="179" y="583"/>
                    <a:pt x="216" y="443"/>
                    <a:pt x="209" y="280"/>
                  </a:cubicBezTo>
                  <a:cubicBezTo>
                    <a:pt x="205" y="123"/>
                    <a:pt x="155" y="0"/>
                    <a:pt x="100" y="0"/>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2" name="Google Shape;19772;p49">
              <a:extLst>
                <a:ext uri="{FF2B5EF4-FFF2-40B4-BE49-F238E27FC236}">
                  <a16:creationId xmlns:a16="http://schemas.microsoft.com/office/drawing/2014/main" id="{3F40E861-D893-8CE3-A46B-1F98478D646C}"/>
                </a:ext>
              </a:extLst>
            </p:cNvPr>
            <p:cNvSpPr/>
            <p:nvPr/>
          </p:nvSpPr>
          <p:spPr>
            <a:xfrm>
              <a:off x="5533721" y="1791197"/>
              <a:ext cx="470140" cy="517154"/>
            </a:xfrm>
            <a:custGeom>
              <a:avLst/>
              <a:gdLst/>
              <a:ahLst/>
              <a:cxnLst/>
              <a:rect l="l" t="t" r="r" b="b"/>
              <a:pathLst>
                <a:path w="2270" h="2497" extrusionOk="0">
                  <a:moveTo>
                    <a:pt x="450" y="1"/>
                  </a:moveTo>
                  <a:cubicBezTo>
                    <a:pt x="100" y="1"/>
                    <a:pt x="0" y="748"/>
                    <a:pt x="384" y="1440"/>
                  </a:cubicBezTo>
                  <a:cubicBezTo>
                    <a:pt x="626" y="1879"/>
                    <a:pt x="1046" y="2132"/>
                    <a:pt x="1541" y="2449"/>
                  </a:cubicBezTo>
                  <a:cubicBezTo>
                    <a:pt x="1590" y="2482"/>
                    <a:pt x="1644" y="2496"/>
                    <a:pt x="1699" y="2496"/>
                  </a:cubicBezTo>
                  <a:cubicBezTo>
                    <a:pt x="1969" y="2496"/>
                    <a:pt x="2270" y="2152"/>
                    <a:pt x="2176" y="1830"/>
                  </a:cubicBezTo>
                  <a:cubicBezTo>
                    <a:pt x="2078" y="1482"/>
                    <a:pt x="1235" y="166"/>
                    <a:pt x="509" y="8"/>
                  </a:cubicBezTo>
                  <a:cubicBezTo>
                    <a:pt x="489" y="3"/>
                    <a:pt x="469" y="1"/>
                    <a:pt x="450"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3" name="Google Shape;19773;p49">
              <a:extLst>
                <a:ext uri="{FF2B5EF4-FFF2-40B4-BE49-F238E27FC236}">
                  <a16:creationId xmlns:a16="http://schemas.microsoft.com/office/drawing/2014/main" id="{69A288FE-C932-4790-ED73-B6559E6A6182}"/>
                </a:ext>
              </a:extLst>
            </p:cNvPr>
            <p:cNvSpPr/>
            <p:nvPr/>
          </p:nvSpPr>
          <p:spPr>
            <a:xfrm>
              <a:off x="5627335" y="2112841"/>
              <a:ext cx="358715" cy="195512"/>
            </a:xfrm>
            <a:custGeom>
              <a:avLst/>
              <a:gdLst/>
              <a:ahLst/>
              <a:cxnLst/>
              <a:rect l="l" t="t" r="r" b="b"/>
              <a:pathLst>
                <a:path w="1732" h="944" extrusionOk="0">
                  <a:moveTo>
                    <a:pt x="0" y="1"/>
                  </a:moveTo>
                  <a:lnTo>
                    <a:pt x="0" y="1"/>
                  </a:lnTo>
                  <a:cubicBezTo>
                    <a:pt x="234" y="420"/>
                    <a:pt x="639" y="609"/>
                    <a:pt x="1089" y="896"/>
                  </a:cubicBezTo>
                  <a:cubicBezTo>
                    <a:pt x="1138" y="929"/>
                    <a:pt x="1192" y="944"/>
                    <a:pt x="1248" y="944"/>
                  </a:cubicBezTo>
                  <a:cubicBezTo>
                    <a:pt x="1457" y="944"/>
                    <a:pt x="1684" y="737"/>
                    <a:pt x="1731" y="492"/>
                  </a:cubicBezTo>
                  <a:lnTo>
                    <a:pt x="1731" y="492"/>
                  </a:lnTo>
                  <a:cubicBezTo>
                    <a:pt x="1637" y="604"/>
                    <a:pt x="1512" y="679"/>
                    <a:pt x="1384" y="679"/>
                  </a:cubicBezTo>
                  <a:cubicBezTo>
                    <a:pt x="1344" y="679"/>
                    <a:pt x="1303" y="671"/>
                    <a:pt x="1263" y="655"/>
                  </a:cubicBezTo>
                  <a:cubicBezTo>
                    <a:pt x="771" y="454"/>
                    <a:pt x="336" y="288"/>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4" name="Google Shape;19774;p49">
              <a:extLst>
                <a:ext uri="{FF2B5EF4-FFF2-40B4-BE49-F238E27FC236}">
                  <a16:creationId xmlns:a16="http://schemas.microsoft.com/office/drawing/2014/main" id="{F7D06E49-127B-6911-1D6A-6A0DC41FAFD8}"/>
                </a:ext>
              </a:extLst>
            </p:cNvPr>
            <p:cNvSpPr/>
            <p:nvPr/>
          </p:nvSpPr>
          <p:spPr>
            <a:xfrm>
              <a:off x="5867168" y="1858508"/>
              <a:ext cx="358507" cy="413392"/>
            </a:xfrm>
            <a:custGeom>
              <a:avLst/>
              <a:gdLst/>
              <a:ahLst/>
              <a:cxnLst/>
              <a:rect l="l" t="t" r="r" b="b"/>
              <a:pathLst>
                <a:path w="1731" h="1996" extrusionOk="0">
                  <a:moveTo>
                    <a:pt x="1651" y="0"/>
                  </a:moveTo>
                  <a:cubicBezTo>
                    <a:pt x="1348" y="212"/>
                    <a:pt x="456" y="650"/>
                    <a:pt x="275" y="1085"/>
                  </a:cubicBezTo>
                  <a:cubicBezTo>
                    <a:pt x="102" y="1496"/>
                    <a:pt x="1" y="1996"/>
                    <a:pt x="326" y="1996"/>
                  </a:cubicBezTo>
                  <a:cubicBezTo>
                    <a:pt x="342" y="1996"/>
                    <a:pt x="359" y="1995"/>
                    <a:pt x="377" y="1992"/>
                  </a:cubicBezTo>
                  <a:cubicBezTo>
                    <a:pt x="641" y="1958"/>
                    <a:pt x="1730" y="57"/>
                    <a:pt x="1730" y="57"/>
                  </a:cubicBezTo>
                  <a:lnTo>
                    <a:pt x="1651" y="0"/>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5" name="Google Shape;19775;p49">
              <a:extLst>
                <a:ext uri="{FF2B5EF4-FFF2-40B4-BE49-F238E27FC236}">
                  <a16:creationId xmlns:a16="http://schemas.microsoft.com/office/drawing/2014/main" id="{DA790DB5-ABAF-C68A-5945-8E4C087D6159}"/>
                </a:ext>
              </a:extLst>
            </p:cNvPr>
            <p:cNvSpPr/>
            <p:nvPr/>
          </p:nvSpPr>
          <p:spPr>
            <a:xfrm>
              <a:off x="5868411" y="1865550"/>
              <a:ext cx="357265" cy="422090"/>
            </a:xfrm>
            <a:custGeom>
              <a:avLst/>
              <a:gdLst/>
              <a:ahLst/>
              <a:cxnLst/>
              <a:rect l="l" t="t" r="r" b="b"/>
              <a:pathLst>
                <a:path w="1725" h="2038" extrusionOk="0">
                  <a:moveTo>
                    <a:pt x="1690" y="0"/>
                  </a:moveTo>
                  <a:cubicBezTo>
                    <a:pt x="1354" y="544"/>
                    <a:pt x="911" y="1217"/>
                    <a:pt x="756" y="1236"/>
                  </a:cubicBezTo>
                  <a:cubicBezTo>
                    <a:pt x="738" y="1239"/>
                    <a:pt x="721" y="1240"/>
                    <a:pt x="705" y="1240"/>
                  </a:cubicBezTo>
                  <a:cubicBezTo>
                    <a:pt x="484" y="1240"/>
                    <a:pt x="459" y="1004"/>
                    <a:pt x="522" y="722"/>
                  </a:cubicBezTo>
                  <a:lnTo>
                    <a:pt x="522" y="722"/>
                  </a:lnTo>
                  <a:cubicBezTo>
                    <a:pt x="405" y="828"/>
                    <a:pt x="314" y="938"/>
                    <a:pt x="269" y="1051"/>
                  </a:cubicBezTo>
                  <a:cubicBezTo>
                    <a:pt x="95" y="1464"/>
                    <a:pt x="1" y="2037"/>
                    <a:pt x="333" y="2037"/>
                  </a:cubicBezTo>
                  <a:cubicBezTo>
                    <a:pt x="347" y="2037"/>
                    <a:pt x="362" y="2036"/>
                    <a:pt x="378" y="2034"/>
                  </a:cubicBezTo>
                  <a:cubicBezTo>
                    <a:pt x="639" y="2000"/>
                    <a:pt x="1724" y="23"/>
                    <a:pt x="1724" y="23"/>
                  </a:cubicBezTo>
                  <a:lnTo>
                    <a:pt x="1690" y="0"/>
                  </a:ln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6" name="Google Shape;19776;p49">
              <a:extLst>
                <a:ext uri="{FF2B5EF4-FFF2-40B4-BE49-F238E27FC236}">
                  <a16:creationId xmlns:a16="http://schemas.microsoft.com/office/drawing/2014/main" id="{9480A8B1-8A19-5B2E-6477-60BA1FED1848}"/>
                </a:ext>
              </a:extLst>
            </p:cNvPr>
            <p:cNvSpPr/>
            <p:nvPr/>
          </p:nvSpPr>
          <p:spPr>
            <a:xfrm>
              <a:off x="4933102" y="1823092"/>
              <a:ext cx="503899" cy="482981"/>
            </a:xfrm>
            <a:custGeom>
              <a:avLst/>
              <a:gdLst/>
              <a:ahLst/>
              <a:cxnLst/>
              <a:rect l="l" t="t" r="r" b="b"/>
              <a:pathLst>
                <a:path w="2433" h="2332" extrusionOk="0">
                  <a:moveTo>
                    <a:pt x="1860" y="0"/>
                  </a:moveTo>
                  <a:cubicBezTo>
                    <a:pt x="1827" y="0"/>
                    <a:pt x="1791" y="5"/>
                    <a:pt x="1753" y="16"/>
                  </a:cubicBezTo>
                  <a:cubicBezTo>
                    <a:pt x="1046" y="213"/>
                    <a:pt x="33" y="1740"/>
                    <a:pt x="14" y="2046"/>
                  </a:cubicBezTo>
                  <a:cubicBezTo>
                    <a:pt x="1" y="2247"/>
                    <a:pt x="240" y="2331"/>
                    <a:pt x="503" y="2331"/>
                  </a:cubicBezTo>
                  <a:cubicBezTo>
                    <a:pt x="691" y="2331"/>
                    <a:pt x="893" y="2288"/>
                    <a:pt x="1023" y="2212"/>
                  </a:cubicBezTo>
                  <a:cubicBezTo>
                    <a:pt x="2171" y="1554"/>
                    <a:pt x="2433" y="0"/>
                    <a:pt x="186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7" name="Google Shape;19777;p49">
              <a:extLst>
                <a:ext uri="{FF2B5EF4-FFF2-40B4-BE49-F238E27FC236}">
                  <a16:creationId xmlns:a16="http://schemas.microsoft.com/office/drawing/2014/main" id="{EE1A8033-1864-5419-0723-48BDB871A785}"/>
                </a:ext>
              </a:extLst>
            </p:cNvPr>
            <p:cNvSpPr/>
            <p:nvPr/>
          </p:nvSpPr>
          <p:spPr>
            <a:xfrm>
              <a:off x="4933102" y="1822885"/>
              <a:ext cx="504106" cy="483188"/>
            </a:xfrm>
            <a:custGeom>
              <a:avLst/>
              <a:gdLst/>
              <a:ahLst/>
              <a:cxnLst/>
              <a:rect l="l" t="t" r="r" b="b"/>
              <a:pathLst>
                <a:path w="2434" h="2333" extrusionOk="0">
                  <a:moveTo>
                    <a:pt x="1859" y="1"/>
                  </a:moveTo>
                  <a:cubicBezTo>
                    <a:pt x="1851" y="1"/>
                    <a:pt x="1842" y="1"/>
                    <a:pt x="1832" y="2"/>
                  </a:cubicBezTo>
                  <a:cubicBezTo>
                    <a:pt x="1946" y="456"/>
                    <a:pt x="1477" y="1472"/>
                    <a:pt x="528" y="1892"/>
                  </a:cubicBezTo>
                  <a:cubicBezTo>
                    <a:pt x="426" y="1937"/>
                    <a:pt x="285" y="1961"/>
                    <a:pt x="142" y="1961"/>
                  </a:cubicBezTo>
                  <a:cubicBezTo>
                    <a:pt x="105" y="1961"/>
                    <a:pt x="69" y="1959"/>
                    <a:pt x="33" y="1956"/>
                  </a:cubicBezTo>
                  <a:cubicBezTo>
                    <a:pt x="22" y="1994"/>
                    <a:pt x="14" y="2024"/>
                    <a:pt x="14" y="2047"/>
                  </a:cubicBezTo>
                  <a:cubicBezTo>
                    <a:pt x="1" y="2248"/>
                    <a:pt x="240" y="2332"/>
                    <a:pt x="503" y="2332"/>
                  </a:cubicBezTo>
                  <a:cubicBezTo>
                    <a:pt x="691" y="2332"/>
                    <a:pt x="893" y="2289"/>
                    <a:pt x="1023" y="2213"/>
                  </a:cubicBezTo>
                  <a:cubicBezTo>
                    <a:pt x="2174" y="1554"/>
                    <a:pt x="2433" y="1"/>
                    <a:pt x="185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8" name="Google Shape;19778;p49">
              <a:extLst>
                <a:ext uri="{FF2B5EF4-FFF2-40B4-BE49-F238E27FC236}">
                  <a16:creationId xmlns:a16="http://schemas.microsoft.com/office/drawing/2014/main" id="{5920A8F5-DF53-15F6-3114-B1201DEC5CC9}"/>
                </a:ext>
              </a:extLst>
            </p:cNvPr>
            <p:cNvSpPr/>
            <p:nvPr/>
          </p:nvSpPr>
          <p:spPr>
            <a:xfrm>
              <a:off x="4705696" y="2225923"/>
              <a:ext cx="430789" cy="266758"/>
            </a:xfrm>
            <a:custGeom>
              <a:avLst/>
              <a:gdLst/>
              <a:ahLst/>
              <a:cxnLst/>
              <a:rect l="l" t="t" r="r" b="b"/>
              <a:pathLst>
                <a:path w="2080" h="1288" extrusionOk="0">
                  <a:moveTo>
                    <a:pt x="1707" y="1"/>
                  </a:moveTo>
                  <a:cubicBezTo>
                    <a:pt x="1415" y="1"/>
                    <a:pt x="1" y="1212"/>
                    <a:pt x="1" y="1212"/>
                  </a:cubicBezTo>
                  <a:lnTo>
                    <a:pt x="73" y="1288"/>
                  </a:lnTo>
                  <a:cubicBezTo>
                    <a:pt x="439" y="1193"/>
                    <a:pt x="1422" y="1084"/>
                    <a:pt x="1672" y="781"/>
                  </a:cubicBezTo>
                  <a:cubicBezTo>
                    <a:pt x="1910" y="487"/>
                    <a:pt x="2080" y="82"/>
                    <a:pt x="1725" y="3"/>
                  </a:cubicBezTo>
                  <a:cubicBezTo>
                    <a:pt x="1719" y="1"/>
                    <a:pt x="1713" y="1"/>
                    <a:pt x="1707"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9" name="Google Shape;19779;p49">
              <a:extLst>
                <a:ext uri="{FF2B5EF4-FFF2-40B4-BE49-F238E27FC236}">
                  <a16:creationId xmlns:a16="http://schemas.microsoft.com/office/drawing/2014/main" id="{CC170DB0-87F7-9B73-0D79-6E76510D2770}"/>
                </a:ext>
              </a:extLst>
            </p:cNvPr>
            <p:cNvSpPr/>
            <p:nvPr/>
          </p:nvSpPr>
          <p:spPr>
            <a:xfrm>
              <a:off x="4705696" y="2225923"/>
              <a:ext cx="430789" cy="254331"/>
            </a:xfrm>
            <a:custGeom>
              <a:avLst/>
              <a:gdLst/>
              <a:ahLst/>
              <a:cxnLst/>
              <a:rect l="l" t="t" r="r" b="b"/>
              <a:pathLst>
                <a:path w="2080" h="1228" extrusionOk="0">
                  <a:moveTo>
                    <a:pt x="1707" y="1"/>
                  </a:moveTo>
                  <a:cubicBezTo>
                    <a:pt x="1415" y="1"/>
                    <a:pt x="1" y="1212"/>
                    <a:pt x="1" y="1212"/>
                  </a:cubicBezTo>
                  <a:lnTo>
                    <a:pt x="16" y="1227"/>
                  </a:lnTo>
                  <a:cubicBezTo>
                    <a:pt x="274" y="1018"/>
                    <a:pt x="1195" y="273"/>
                    <a:pt x="1410" y="273"/>
                  </a:cubicBezTo>
                  <a:cubicBezTo>
                    <a:pt x="1416" y="273"/>
                    <a:pt x="1421" y="274"/>
                    <a:pt x="1426" y="275"/>
                  </a:cubicBezTo>
                  <a:cubicBezTo>
                    <a:pt x="1732" y="343"/>
                    <a:pt x="1585" y="683"/>
                    <a:pt x="1384" y="925"/>
                  </a:cubicBezTo>
                  <a:cubicBezTo>
                    <a:pt x="1358" y="955"/>
                    <a:pt x="1328" y="982"/>
                    <a:pt x="1290" y="1004"/>
                  </a:cubicBezTo>
                  <a:cubicBezTo>
                    <a:pt x="1456" y="944"/>
                    <a:pt x="1596" y="872"/>
                    <a:pt x="1672" y="778"/>
                  </a:cubicBezTo>
                  <a:cubicBezTo>
                    <a:pt x="1910" y="487"/>
                    <a:pt x="2080" y="82"/>
                    <a:pt x="1725" y="3"/>
                  </a:cubicBezTo>
                  <a:cubicBezTo>
                    <a:pt x="1719" y="1"/>
                    <a:pt x="1713" y="1"/>
                    <a:pt x="1707"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0" name="Google Shape;19780;p49">
              <a:extLst>
                <a:ext uri="{FF2B5EF4-FFF2-40B4-BE49-F238E27FC236}">
                  <a16:creationId xmlns:a16="http://schemas.microsoft.com/office/drawing/2014/main" id="{302B746F-0302-DA4D-D987-D2765FC98105}"/>
                </a:ext>
              </a:extLst>
            </p:cNvPr>
            <p:cNvSpPr/>
            <p:nvPr/>
          </p:nvSpPr>
          <p:spPr>
            <a:xfrm>
              <a:off x="5249773" y="2581740"/>
              <a:ext cx="595234" cy="1657708"/>
            </a:xfrm>
            <a:custGeom>
              <a:avLst/>
              <a:gdLst/>
              <a:ahLst/>
              <a:cxnLst/>
              <a:rect l="l" t="t" r="r" b="b"/>
              <a:pathLst>
                <a:path w="2874"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258" y="8003"/>
                  </a:lnTo>
                  <a:cubicBezTo>
                    <a:pt x="84" y="7440"/>
                    <a:pt x="878" y="5516"/>
                    <a:pt x="753" y="4412"/>
                  </a:cubicBezTo>
                  <a:cubicBezTo>
                    <a:pt x="697" y="3906"/>
                    <a:pt x="1067" y="2662"/>
                    <a:pt x="1222" y="1861"/>
                  </a:cubicBezTo>
                  <a:cubicBezTo>
                    <a:pt x="1240" y="1755"/>
                    <a:pt x="1313" y="1709"/>
                    <a:pt x="1383" y="1709"/>
                  </a:cubicBezTo>
                  <a:cubicBezTo>
                    <a:pt x="1430" y="1709"/>
                    <a:pt x="1476" y="1730"/>
                    <a:pt x="1502" y="1766"/>
                  </a:cubicBezTo>
                  <a:cubicBezTo>
                    <a:pt x="1672" y="1985"/>
                    <a:pt x="2129" y="4083"/>
                    <a:pt x="2144" y="4378"/>
                  </a:cubicBezTo>
                  <a:cubicBezTo>
                    <a:pt x="2178" y="5002"/>
                    <a:pt x="1940" y="5376"/>
                    <a:pt x="1936" y="5641"/>
                  </a:cubicBezTo>
                  <a:cubicBezTo>
                    <a:pt x="1933" y="5871"/>
                    <a:pt x="2708" y="7947"/>
                    <a:pt x="2708" y="7947"/>
                  </a:cubicBezTo>
                  <a:lnTo>
                    <a:pt x="2874" y="7947"/>
                  </a:lnTo>
                  <a:cubicBezTo>
                    <a:pt x="2590" y="7452"/>
                    <a:pt x="2485" y="4102"/>
                    <a:pt x="2560" y="3671"/>
                  </a:cubicBezTo>
                  <a:cubicBezTo>
                    <a:pt x="2636" y="3237"/>
                    <a:pt x="2405" y="1"/>
                    <a:pt x="2405"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1" name="Google Shape;19781;p49">
              <a:extLst>
                <a:ext uri="{FF2B5EF4-FFF2-40B4-BE49-F238E27FC236}">
                  <a16:creationId xmlns:a16="http://schemas.microsoft.com/office/drawing/2014/main" id="{559BC882-6AC7-2976-AC9B-CD262A017CE0}"/>
                </a:ext>
              </a:extLst>
            </p:cNvPr>
            <p:cNvSpPr/>
            <p:nvPr/>
          </p:nvSpPr>
          <p:spPr>
            <a:xfrm>
              <a:off x="5249773" y="2581740"/>
              <a:ext cx="526474" cy="1657708"/>
            </a:xfrm>
            <a:custGeom>
              <a:avLst/>
              <a:gdLst/>
              <a:ahLst/>
              <a:cxnLst/>
              <a:rect l="l" t="t" r="r" b="b"/>
              <a:pathLst>
                <a:path w="2542"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198" y="8003"/>
                  </a:lnTo>
                  <a:cubicBezTo>
                    <a:pt x="99" y="5962"/>
                    <a:pt x="553" y="5002"/>
                    <a:pt x="538" y="4303"/>
                  </a:cubicBezTo>
                  <a:cubicBezTo>
                    <a:pt x="511" y="3271"/>
                    <a:pt x="375" y="2806"/>
                    <a:pt x="848" y="1260"/>
                  </a:cubicBezTo>
                  <a:cubicBezTo>
                    <a:pt x="1691" y="1207"/>
                    <a:pt x="2080" y="991"/>
                    <a:pt x="2451" y="814"/>
                  </a:cubicBezTo>
                  <a:cubicBezTo>
                    <a:pt x="2541" y="625"/>
                    <a:pt x="2458" y="398"/>
                    <a:pt x="2405"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2" name="Google Shape;19782;p49">
              <a:extLst>
                <a:ext uri="{FF2B5EF4-FFF2-40B4-BE49-F238E27FC236}">
                  <a16:creationId xmlns:a16="http://schemas.microsoft.com/office/drawing/2014/main" id="{FACED055-E2D8-63D0-3A1A-41DA4CD1B95E}"/>
                </a:ext>
              </a:extLst>
            </p:cNvPr>
            <p:cNvSpPr/>
            <p:nvPr/>
          </p:nvSpPr>
          <p:spPr>
            <a:xfrm>
              <a:off x="5321848" y="2681153"/>
              <a:ext cx="84915" cy="1354707"/>
            </a:xfrm>
            <a:custGeom>
              <a:avLst/>
              <a:gdLst/>
              <a:ahLst/>
              <a:cxnLst/>
              <a:rect l="l" t="t" r="r" b="b"/>
              <a:pathLst>
                <a:path w="410" h="6541" extrusionOk="0">
                  <a:moveTo>
                    <a:pt x="409" y="1"/>
                  </a:moveTo>
                  <a:lnTo>
                    <a:pt x="409" y="1"/>
                  </a:lnTo>
                  <a:cubicBezTo>
                    <a:pt x="401" y="5"/>
                    <a:pt x="390" y="9"/>
                    <a:pt x="383" y="12"/>
                  </a:cubicBezTo>
                  <a:cubicBezTo>
                    <a:pt x="299" y="594"/>
                    <a:pt x="277" y="1664"/>
                    <a:pt x="262" y="2621"/>
                  </a:cubicBezTo>
                  <a:cubicBezTo>
                    <a:pt x="246" y="3460"/>
                    <a:pt x="231" y="4182"/>
                    <a:pt x="178" y="4450"/>
                  </a:cubicBezTo>
                  <a:cubicBezTo>
                    <a:pt x="110" y="4821"/>
                    <a:pt x="46" y="5747"/>
                    <a:pt x="1" y="6541"/>
                  </a:cubicBezTo>
                  <a:cubicBezTo>
                    <a:pt x="12" y="6491"/>
                    <a:pt x="23" y="6439"/>
                    <a:pt x="35" y="6386"/>
                  </a:cubicBezTo>
                  <a:cubicBezTo>
                    <a:pt x="80" y="5630"/>
                    <a:pt x="141" y="4802"/>
                    <a:pt x="205" y="4458"/>
                  </a:cubicBezTo>
                  <a:cubicBezTo>
                    <a:pt x="258" y="4186"/>
                    <a:pt x="269" y="3460"/>
                    <a:pt x="288" y="2621"/>
                  </a:cubicBezTo>
                  <a:cubicBezTo>
                    <a:pt x="303" y="1657"/>
                    <a:pt x="326" y="576"/>
                    <a:pt x="4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3" name="Google Shape;19783;p49">
              <a:extLst>
                <a:ext uri="{FF2B5EF4-FFF2-40B4-BE49-F238E27FC236}">
                  <a16:creationId xmlns:a16="http://schemas.microsoft.com/office/drawing/2014/main" id="{3C56A76B-84E5-10E6-9EF5-E1A0FB419174}"/>
                </a:ext>
              </a:extLst>
            </p:cNvPr>
            <p:cNvSpPr/>
            <p:nvPr/>
          </p:nvSpPr>
          <p:spPr>
            <a:xfrm>
              <a:off x="5423746" y="2654643"/>
              <a:ext cx="55713" cy="603104"/>
            </a:xfrm>
            <a:custGeom>
              <a:avLst/>
              <a:gdLst/>
              <a:ahLst/>
              <a:cxnLst/>
              <a:rect l="l" t="t" r="r" b="b"/>
              <a:pathLst>
                <a:path w="269" h="2912" extrusionOk="0">
                  <a:moveTo>
                    <a:pt x="269" y="0"/>
                  </a:moveTo>
                  <a:cubicBezTo>
                    <a:pt x="261" y="4"/>
                    <a:pt x="250" y="4"/>
                    <a:pt x="242" y="8"/>
                  </a:cubicBezTo>
                  <a:cubicBezTo>
                    <a:pt x="163" y="545"/>
                    <a:pt x="0" y="1652"/>
                    <a:pt x="49" y="2563"/>
                  </a:cubicBezTo>
                  <a:cubicBezTo>
                    <a:pt x="53" y="2669"/>
                    <a:pt x="61" y="2786"/>
                    <a:pt x="64" y="2911"/>
                  </a:cubicBezTo>
                  <a:cubicBezTo>
                    <a:pt x="72" y="2877"/>
                    <a:pt x="80" y="2843"/>
                    <a:pt x="87" y="2813"/>
                  </a:cubicBezTo>
                  <a:cubicBezTo>
                    <a:pt x="83" y="2722"/>
                    <a:pt x="80" y="2639"/>
                    <a:pt x="76" y="2560"/>
                  </a:cubicBezTo>
                  <a:cubicBezTo>
                    <a:pt x="27" y="1656"/>
                    <a:pt x="189" y="545"/>
                    <a:pt x="269" y="12"/>
                  </a:cubicBezTo>
                  <a:lnTo>
                    <a:pt x="26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4" name="Google Shape;19784;p49">
              <a:extLst>
                <a:ext uri="{FF2B5EF4-FFF2-40B4-BE49-F238E27FC236}">
                  <a16:creationId xmlns:a16="http://schemas.microsoft.com/office/drawing/2014/main" id="{66DBF79C-A5DD-CB70-A7E7-85667388F4F9}"/>
                </a:ext>
              </a:extLst>
            </p:cNvPr>
            <p:cNvSpPr/>
            <p:nvPr/>
          </p:nvSpPr>
          <p:spPr>
            <a:xfrm>
              <a:off x="5674142" y="2644495"/>
              <a:ext cx="91128" cy="1436101"/>
            </a:xfrm>
            <a:custGeom>
              <a:avLst/>
              <a:gdLst/>
              <a:ahLst/>
              <a:cxnLst/>
              <a:rect l="l" t="t" r="r" b="b"/>
              <a:pathLst>
                <a:path w="440" h="6934" extrusionOk="0">
                  <a:moveTo>
                    <a:pt x="110" y="0"/>
                  </a:moveTo>
                  <a:lnTo>
                    <a:pt x="103" y="102"/>
                  </a:lnTo>
                  <a:cubicBezTo>
                    <a:pt x="69" y="673"/>
                    <a:pt x="1" y="1868"/>
                    <a:pt x="122" y="2828"/>
                  </a:cubicBezTo>
                  <a:cubicBezTo>
                    <a:pt x="250" y="3837"/>
                    <a:pt x="405" y="5712"/>
                    <a:pt x="371" y="6865"/>
                  </a:cubicBezTo>
                  <a:cubicBezTo>
                    <a:pt x="383" y="6888"/>
                    <a:pt x="390" y="6910"/>
                    <a:pt x="398" y="6933"/>
                  </a:cubicBezTo>
                  <a:cubicBezTo>
                    <a:pt x="439" y="5784"/>
                    <a:pt x="281" y="3852"/>
                    <a:pt x="148" y="2824"/>
                  </a:cubicBezTo>
                  <a:cubicBezTo>
                    <a:pt x="24" y="1868"/>
                    <a:pt x="95" y="677"/>
                    <a:pt x="129" y="102"/>
                  </a:cubicBezTo>
                  <a:lnTo>
                    <a:pt x="137"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5" name="Google Shape;19785;p49">
              <a:extLst>
                <a:ext uri="{FF2B5EF4-FFF2-40B4-BE49-F238E27FC236}">
                  <a16:creationId xmlns:a16="http://schemas.microsoft.com/office/drawing/2014/main" id="{C95B41F4-4ECE-E2D0-35AC-71EA2F217A6E}"/>
                </a:ext>
              </a:extLst>
            </p:cNvPr>
            <p:cNvSpPr/>
            <p:nvPr/>
          </p:nvSpPr>
          <p:spPr>
            <a:xfrm>
              <a:off x="5732961" y="2607629"/>
              <a:ext cx="49499" cy="726749"/>
            </a:xfrm>
            <a:custGeom>
              <a:avLst/>
              <a:gdLst/>
              <a:ahLst/>
              <a:cxnLst/>
              <a:rect l="l" t="t" r="r" b="b"/>
              <a:pathLst>
                <a:path w="239" h="3509" extrusionOk="0">
                  <a:moveTo>
                    <a:pt x="80" y="1"/>
                  </a:moveTo>
                  <a:lnTo>
                    <a:pt x="76" y="46"/>
                  </a:lnTo>
                  <a:cubicBezTo>
                    <a:pt x="53" y="617"/>
                    <a:pt x="0" y="1811"/>
                    <a:pt x="136" y="2771"/>
                  </a:cubicBezTo>
                  <a:cubicBezTo>
                    <a:pt x="167" y="2983"/>
                    <a:pt x="201" y="3233"/>
                    <a:pt x="231" y="3509"/>
                  </a:cubicBezTo>
                  <a:cubicBezTo>
                    <a:pt x="235" y="3471"/>
                    <a:pt x="239" y="3422"/>
                    <a:pt x="239" y="3361"/>
                  </a:cubicBezTo>
                  <a:cubicBezTo>
                    <a:pt x="212" y="3142"/>
                    <a:pt x="189" y="2942"/>
                    <a:pt x="163" y="2768"/>
                  </a:cubicBezTo>
                  <a:cubicBezTo>
                    <a:pt x="38" y="1902"/>
                    <a:pt x="68" y="851"/>
                    <a:pt x="95" y="231"/>
                  </a:cubicBezTo>
                  <a:cubicBezTo>
                    <a:pt x="87" y="137"/>
                    <a:pt x="84" y="57"/>
                    <a:pt x="8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6" name="Google Shape;19786;p49">
              <a:extLst>
                <a:ext uri="{FF2B5EF4-FFF2-40B4-BE49-F238E27FC236}">
                  <a16:creationId xmlns:a16="http://schemas.microsoft.com/office/drawing/2014/main" id="{936ED6D2-BA85-20DC-9DAF-7512FF8F5E0B}"/>
                </a:ext>
              </a:extLst>
            </p:cNvPr>
            <p:cNvSpPr/>
            <p:nvPr/>
          </p:nvSpPr>
          <p:spPr>
            <a:xfrm>
              <a:off x="5512182" y="2637453"/>
              <a:ext cx="22782" cy="309422"/>
            </a:xfrm>
            <a:custGeom>
              <a:avLst/>
              <a:gdLst/>
              <a:ahLst/>
              <a:cxnLst/>
              <a:rect l="l" t="t" r="r" b="b"/>
              <a:pathLst>
                <a:path w="110" h="1494" extrusionOk="0">
                  <a:moveTo>
                    <a:pt x="110" y="0"/>
                  </a:moveTo>
                  <a:lnTo>
                    <a:pt x="110" y="0"/>
                  </a:lnTo>
                  <a:cubicBezTo>
                    <a:pt x="99" y="4"/>
                    <a:pt x="91" y="4"/>
                    <a:pt x="84" y="8"/>
                  </a:cubicBezTo>
                  <a:cubicBezTo>
                    <a:pt x="53" y="352"/>
                    <a:pt x="4" y="908"/>
                    <a:pt x="0" y="1493"/>
                  </a:cubicBezTo>
                  <a:cubicBezTo>
                    <a:pt x="8" y="1482"/>
                    <a:pt x="15" y="1475"/>
                    <a:pt x="27" y="1471"/>
                  </a:cubicBezTo>
                  <a:cubicBezTo>
                    <a:pt x="34" y="889"/>
                    <a:pt x="80" y="340"/>
                    <a:pt x="11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7" name="Google Shape;19787;p49">
              <a:extLst>
                <a:ext uri="{FF2B5EF4-FFF2-40B4-BE49-F238E27FC236}">
                  <a16:creationId xmlns:a16="http://schemas.microsoft.com/office/drawing/2014/main" id="{CA8A5E76-613F-B071-06FD-66648C6A2A9F}"/>
                </a:ext>
              </a:extLst>
            </p:cNvPr>
            <p:cNvSpPr/>
            <p:nvPr/>
          </p:nvSpPr>
          <p:spPr>
            <a:xfrm>
              <a:off x="5577835" y="2617777"/>
              <a:ext cx="25267" cy="389367"/>
            </a:xfrm>
            <a:custGeom>
              <a:avLst/>
              <a:gdLst/>
              <a:ahLst/>
              <a:cxnLst/>
              <a:rect l="l" t="t" r="r" b="b"/>
              <a:pathLst>
                <a:path w="122" h="1880" extrusionOk="0">
                  <a:moveTo>
                    <a:pt x="122" y="1"/>
                  </a:moveTo>
                  <a:cubicBezTo>
                    <a:pt x="114" y="5"/>
                    <a:pt x="107" y="5"/>
                    <a:pt x="95" y="8"/>
                  </a:cubicBezTo>
                  <a:lnTo>
                    <a:pt x="95" y="31"/>
                  </a:lnTo>
                  <a:cubicBezTo>
                    <a:pt x="61" y="417"/>
                    <a:pt x="1" y="1105"/>
                    <a:pt x="8" y="1800"/>
                  </a:cubicBezTo>
                  <a:cubicBezTo>
                    <a:pt x="20" y="1823"/>
                    <a:pt x="27" y="1849"/>
                    <a:pt x="35" y="1880"/>
                  </a:cubicBezTo>
                  <a:cubicBezTo>
                    <a:pt x="24" y="1161"/>
                    <a:pt x="84" y="435"/>
                    <a:pt x="122" y="35"/>
                  </a:cubicBezTo>
                  <a:lnTo>
                    <a:pt x="12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8" name="Google Shape;19788;p49">
              <a:extLst>
                <a:ext uri="{FF2B5EF4-FFF2-40B4-BE49-F238E27FC236}">
                  <a16:creationId xmlns:a16="http://schemas.microsoft.com/office/drawing/2014/main" id="{9CC06984-2171-3FAB-776E-6B24DCE476CC}"/>
                </a:ext>
              </a:extLst>
            </p:cNvPr>
            <p:cNvSpPr/>
            <p:nvPr/>
          </p:nvSpPr>
          <p:spPr>
            <a:xfrm>
              <a:off x="5517566" y="2921402"/>
              <a:ext cx="261787" cy="1222570"/>
            </a:xfrm>
            <a:custGeom>
              <a:avLst/>
              <a:gdLst/>
              <a:ahLst/>
              <a:cxnLst/>
              <a:rect l="l" t="t" r="r" b="b"/>
              <a:pathLst>
                <a:path w="1264" h="5903" extrusionOk="0">
                  <a:moveTo>
                    <a:pt x="146" y="0"/>
                  </a:moveTo>
                  <a:cubicBezTo>
                    <a:pt x="116" y="0"/>
                    <a:pt x="89" y="5"/>
                    <a:pt x="65" y="13"/>
                  </a:cubicBezTo>
                  <a:cubicBezTo>
                    <a:pt x="76" y="43"/>
                    <a:pt x="1" y="43"/>
                    <a:pt x="5" y="96"/>
                  </a:cubicBezTo>
                  <a:cubicBezTo>
                    <a:pt x="31" y="78"/>
                    <a:pt x="62" y="70"/>
                    <a:pt x="93" y="70"/>
                  </a:cubicBezTo>
                  <a:cubicBezTo>
                    <a:pt x="139" y="70"/>
                    <a:pt x="184" y="90"/>
                    <a:pt x="209" y="126"/>
                  </a:cubicBezTo>
                  <a:cubicBezTo>
                    <a:pt x="379" y="345"/>
                    <a:pt x="836" y="2443"/>
                    <a:pt x="851" y="2738"/>
                  </a:cubicBezTo>
                  <a:cubicBezTo>
                    <a:pt x="885" y="3362"/>
                    <a:pt x="647" y="3736"/>
                    <a:pt x="643" y="4001"/>
                  </a:cubicBezTo>
                  <a:cubicBezTo>
                    <a:pt x="640" y="4167"/>
                    <a:pt x="1040" y="5286"/>
                    <a:pt x="1263" y="5902"/>
                  </a:cubicBezTo>
                  <a:cubicBezTo>
                    <a:pt x="1248" y="5823"/>
                    <a:pt x="1229" y="5743"/>
                    <a:pt x="1214" y="5660"/>
                  </a:cubicBezTo>
                  <a:cubicBezTo>
                    <a:pt x="1074" y="4916"/>
                    <a:pt x="1037" y="4262"/>
                    <a:pt x="1116" y="4058"/>
                  </a:cubicBezTo>
                  <a:cubicBezTo>
                    <a:pt x="1021" y="3642"/>
                    <a:pt x="961" y="3071"/>
                    <a:pt x="953" y="2428"/>
                  </a:cubicBezTo>
                  <a:cubicBezTo>
                    <a:pt x="953" y="2194"/>
                    <a:pt x="957" y="1967"/>
                    <a:pt x="972" y="1752"/>
                  </a:cubicBezTo>
                  <a:cubicBezTo>
                    <a:pt x="836" y="1370"/>
                    <a:pt x="655" y="701"/>
                    <a:pt x="553" y="342"/>
                  </a:cubicBezTo>
                  <a:cubicBezTo>
                    <a:pt x="490" y="105"/>
                    <a:pt x="293" y="0"/>
                    <a:pt x="14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9" name="Google Shape;19789;p49">
              <a:extLst>
                <a:ext uri="{FF2B5EF4-FFF2-40B4-BE49-F238E27FC236}">
                  <a16:creationId xmlns:a16="http://schemas.microsoft.com/office/drawing/2014/main" id="{AE1CB6B7-5FA4-A17E-05A2-55C6B0639923}"/>
                </a:ext>
              </a:extLst>
            </p:cNvPr>
            <p:cNvSpPr/>
            <p:nvPr/>
          </p:nvSpPr>
          <p:spPr>
            <a:xfrm>
              <a:off x="5372797" y="2692959"/>
              <a:ext cx="382946" cy="84915"/>
            </a:xfrm>
            <a:custGeom>
              <a:avLst/>
              <a:gdLst/>
              <a:ahLst/>
              <a:cxnLst/>
              <a:rect l="l" t="t" r="r" b="b"/>
              <a:pathLst>
                <a:path w="1849" h="410" extrusionOk="0">
                  <a:moveTo>
                    <a:pt x="1841" y="1"/>
                  </a:moveTo>
                  <a:cubicBezTo>
                    <a:pt x="1187" y="220"/>
                    <a:pt x="734" y="277"/>
                    <a:pt x="442" y="277"/>
                  </a:cubicBezTo>
                  <a:cubicBezTo>
                    <a:pt x="130" y="277"/>
                    <a:pt x="0" y="212"/>
                    <a:pt x="0" y="212"/>
                  </a:cubicBezTo>
                  <a:lnTo>
                    <a:pt x="0" y="345"/>
                  </a:lnTo>
                  <a:cubicBezTo>
                    <a:pt x="169" y="392"/>
                    <a:pt x="354" y="410"/>
                    <a:pt x="540" y="410"/>
                  </a:cubicBezTo>
                  <a:cubicBezTo>
                    <a:pt x="1190" y="410"/>
                    <a:pt x="1849" y="186"/>
                    <a:pt x="1849" y="186"/>
                  </a:cubicBezTo>
                  <a:lnTo>
                    <a:pt x="1841" y="1"/>
                  </a:ln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0" name="Google Shape;19790;p49">
              <a:extLst>
                <a:ext uri="{FF2B5EF4-FFF2-40B4-BE49-F238E27FC236}">
                  <a16:creationId xmlns:a16="http://schemas.microsoft.com/office/drawing/2014/main" id="{B1351F3E-A34D-A20F-B579-424889662700}"/>
                </a:ext>
              </a:extLst>
            </p:cNvPr>
            <p:cNvSpPr/>
            <p:nvPr/>
          </p:nvSpPr>
          <p:spPr>
            <a:xfrm>
              <a:off x="5621743" y="2713256"/>
              <a:ext cx="25267" cy="55920"/>
            </a:xfrm>
            <a:custGeom>
              <a:avLst/>
              <a:gdLst/>
              <a:ahLst/>
              <a:cxnLst/>
              <a:rect l="l" t="t" r="r" b="b"/>
              <a:pathLst>
                <a:path w="122" h="270" extrusionOk="0">
                  <a:moveTo>
                    <a:pt x="80" y="1"/>
                  </a:moveTo>
                  <a:lnTo>
                    <a:pt x="1" y="5"/>
                  </a:lnTo>
                  <a:lnTo>
                    <a:pt x="38" y="269"/>
                  </a:lnTo>
                  <a:lnTo>
                    <a:pt x="122"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1" name="Google Shape;19791;p49">
              <a:extLst>
                <a:ext uri="{FF2B5EF4-FFF2-40B4-BE49-F238E27FC236}">
                  <a16:creationId xmlns:a16="http://schemas.microsoft.com/office/drawing/2014/main" id="{914D3725-C0FD-BD31-97B9-E4B2804937FC}"/>
                </a:ext>
              </a:extLst>
            </p:cNvPr>
            <p:cNvSpPr/>
            <p:nvPr/>
          </p:nvSpPr>
          <p:spPr>
            <a:xfrm>
              <a:off x="5685118" y="2700000"/>
              <a:ext cx="25267" cy="56541"/>
            </a:xfrm>
            <a:custGeom>
              <a:avLst/>
              <a:gdLst/>
              <a:ahLst/>
              <a:cxnLst/>
              <a:rect l="l" t="t" r="r" b="b"/>
              <a:pathLst>
                <a:path w="122" h="273" extrusionOk="0">
                  <a:moveTo>
                    <a:pt x="84" y="1"/>
                  </a:moveTo>
                  <a:lnTo>
                    <a:pt x="1" y="8"/>
                  </a:lnTo>
                  <a:lnTo>
                    <a:pt x="42"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2" name="Google Shape;19792;p49">
              <a:extLst>
                <a:ext uri="{FF2B5EF4-FFF2-40B4-BE49-F238E27FC236}">
                  <a16:creationId xmlns:a16="http://schemas.microsoft.com/office/drawing/2014/main" id="{A7903D4F-07D3-91AC-8169-559C73E2FE81}"/>
                </a:ext>
              </a:extLst>
            </p:cNvPr>
            <p:cNvSpPr/>
            <p:nvPr/>
          </p:nvSpPr>
          <p:spPr>
            <a:xfrm>
              <a:off x="5559196" y="2727339"/>
              <a:ext cx="25267" cy="55920"/>
            </a:xfrm>
            <a:custGeom>
              <a:avLst/>
              <a:gdLst/>
              <a:ahLst/>
              <a:cxnLst/>
              <a:rect l="l" t="t" r="r" b="b"/>
              <a:pathLst>
                <a:path w="122" h="270" extrusionOk="0">
                  <a:moveTo>
                    <a:pt x="80" y="1"/>
                  </a:moveTo>
                  <a:lnTo>
                    <a:pt x="0" y="5"/>
                  </a:lnTo>
                  <a:lnTo>
                    <a:pt x="38" y="269"/>
                  </a:lnTo>
                  <a:lnTo>
                    <a:pt x="121"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3" name="Google Shape;19793;p49">
              <a:extLst>
                <a:ext uri="{FF2B5EF4-FFF2-40B4-BE49-F238E27FC236}">
                  <a16:creationId xmlns:a16="http://schemas.microsoft.com/office/drawing/2014/main" id="{553F52BF-D3DE-1229-4D88-6212A46BDDFA}"/>
                </a:ext>
              </a:extLst>
            </p:cNvPr>
            <p:cNvSpPr/>
            <p:nvPr/>
          </p:nvSpPr>
          <p:spPr>
            <a:xfrm>
              <a:off x="5481529" y="2732103"/>
              <a:ext cx="25267" cy="56541"/>
            </a:xfrm>
            <a:custGeom>
              <a:avLst/>
              <a:gdLst/>
              <a:ahLst/>
              <a:cxnLst/>
              <a:rect l="l" t="t" r="r" b="b"/>
              <a:pathLst>
                <a:path w="122" h="273" extrusionOk="0">
                  <a:moveTo>
                    <a:pt x="84" y="1"/>
                  </a:moveTo>
                  <a:lnTo>
                    <a:pt x="1" y="8"/>
                  </a:lnTo>
                  <a:lnTo>
                    <a:pt x="43"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4" name="Google Shape;19794;p49">
              <a:extLst>
                <a:ext uri="{FF2B5EF4-FFF2-40B4-BE49-F238E27FC236}">
                  <a16:creationId xmlns:a16="http://schemas.microsoft.com/office/drawing/2014/main" id="{059ECB40-35D0-86DE-4671-3BA9D87F9502}"/>
                </a:ext>
              </a:extLst>
            </p:cNvPr>
            <p:cNvSpPr/>
            <p:nvPr/>
          </p:nvSpPr>
          <p:spPr>
            <a:xfrm>
              <a:off x="5409662" y="2732103"/>
              <a:ext cx="18847" cy="52606"/>
            </a:xfrm>
            <a:custGeom>
              <a:avLst/>
              <a:gdLst/>
              <a:ahLst/>
              <a:cxnLst/>
              <a:rect l="l" t="t" r="r" b="b"/>
              <a:pathLst>
                <a:path w="91" h="254" extrusionOk="0">
                  <a:moveTo>
                    <a:pt x="91" y="1"/>
                  </a:moveTo>
                  <a:lnTo>
                    <a:pt x="11" y="8"/>
                  </a:lnTo>
                  <a:lnTo>
                    <a:pt x="0" y="254"/>
                  </a:lnTo>
                  <a:lnTo>
                    <a:pt x="0" y="254"/>
                  </a:lnTo>
                  <a:lnTo>
                    <a:pt x="80" y="246"/>
                  </a:lnTo>
                  <a:lnTo>
                    <a:pt x="9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5" name="Google Shape;19795;p49">
              <a:extLst>
                <a:ext uri="{FF2B5EF4-FFF2-40B4-BE49-F238E27FC236}">
                  <a16:creationId xmlns:a16="http://schemas.microsoft.com/office/drawing/2014/main" id="{88C6489D-3905-C174-4FBB-AE7A17D7CE11}"/>
                </a:ext>
              </a:extLst>
            </p:cNvPr>
            <p:cNvSpPr/>
            <p:nvPr/>
          </p:nvSpPr>
          <p:spPr>
            <a:xfrm>
              <a:off x="5227198" y="1780013"/>
              <a:ext cx="550498" cy="976731"/>
            </a:xfrm>
            <a:custGeom>
              <a:avLst/>
              <a:gdLst/>
              <a:ahLst/>
              <a:cxnLst/>
              <a:rect l="l" t="t" r="r" b="b"/>
              <a:pathLst>
                <a:path w="2658" h="4716" extrusionOk="0">
                  <a:moveTo>
                    <a:pt x="1490" y="0"/>
                  </a:moveTo>
                  <a:cubicBezTo>
                    <a:pt x="1444" y="0"/>
                    <a:pt x="1397" y="2"/>
                    <a:pt x="1350" y="5"/>
                  </a:cubicBezTo>
                  <a:cubicBezTo>
                    <a:pt x="787" y="43"/>
                    <a:pt x="152" y="254"/>
                    <a:pt x="99" y="349"/>
                  </a:cubicBezTo>
                  <a:cubicBezTo>
                    <a:pt x="0" y="519"/>
                    <a:pt x="269" y="2923"/>
                    <a:pt x="310" y="3108"/>
                  </a:cubicBezTo>
                  <a:cubicBezTo>
                    <a:pt x="420" y="3611"/>
                    <a:pt x="583" y="4575"/>
                    <a:pt x="583" y="4575"/>
                  </a:cubicBezTo>
                  <a:cubicBezTo>
                    <a:pt x="809" y="4665"/>
                    <a:pt x="1100" y="4716"/>
                    <a:pt x="1407" y="4716"/>
                  </a:cubicBezTo>
                  <a:cubicBezTo>
                    <a:pt x="1833" y="4716"/>
                    <a:pt x="2291" y="4619"/>
                    <a:pt x="2658" y="4397"/>
                  </a:cubicBezTo>
                  <a:cubicBezTo>
                    <a:pt x="2658" y="4397"/>
                    <a:pt x="2518" y="3157"/>
                    <a:pt x="2408" y="2863"/>
                  </a:cubicBezTo>
                  <a:cubicBezTo>
                    <a:pt x="2295" y="2572"/>
                    <a:pt x="2321" y="251"/>
                    <a:pt x="2261" y="152"/>
                  </a:cubicBezTo>
                  <a:cubicBezTo>
                    <a:pt x="2234" y="111"/>
                    <a:pt x="1898" y="0"/>
                    <a:pt x="149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6" name="Google Shape;19796;p49">
              <a:extLst>
                <a:ext uri="{FF2B5EF4-FFF2-40B4-BE49-F238E27FC236}">
                  <a16:creationId xmlns:a16="http://schemas.microsoft.com/office/drawing/2014/main" id="{9DC24534-3A10-E01B-864B-1833AE1E786F}"/>
                </a:ext>
              </a:extLst>
            </p:cNvPr>
            <p:cNvSpPr/>
            <p:nvPr/>
          </p:nvSpPr>
          <p:spPr>
            <a:xfrm>
              <a:off x="5256194" y="1840490"/>
              <a:ext cx="144149" cy="902792"/>
            </a:xfrm>
            <a:custGeom>
              <a:avLst/>
              <a:gdLst/>
              <a:ahLst/>
              <a:cxnLst/>
              <a:rect l="l" t="t" r="r" b="b"/>
              <a:pathLst>
                <a:path w="696" h="4359" extrusionOk="0">
                  <a:moveTo>
                    <a:pt x="27" y="0"/>
                  </a:moveTo>
                  <a:cubicBezTo>
                    <a:pt x="15" y="4"/>
                    <a:pt x="8" y="8"/>
                    <a:pt x="0" y="15"/>
                  </a:cubicBezTo>
                  <a:cubicBezTo>
                    <a:pt x="91" y="938"/>
                    <a:pt x="276" y="2004"/>
                    <a:pt x="439" y="2945"/>
                  </a:cubicBezTo>
                  <a:cubicBezTo>
                    <a:pt x="529" y="3478"/>
                    <a:pt x="616" y="3973"/>
                    <a:pt x="669" y="4355"/>
                  </a:cubicBezTo>
                  <a:cubicBezTo>
                    <a:pt x="677" y="4355"/>
                    <a:pt x="688" y="4359"/>
                    <a:pt x="696" y="4359"/>
                  </a:cubicBezTo>
                  <a:cubicBezTo>
                    <a:pt x="647" y="3984"/>
                    <a:pt x="560" y="3493"/>
                    <a:pt x="465" y="2941"/>
                  </a:cubicBezTo>
                  <a:cubicBezTo>
                    <a:pt x="299" y="1996"/>
                    <a:pt x="114" y="926"/>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7" name="Google Shape;19797;p49">
              <a:extLst>
                <a:ext uri="{FF2B5EF4-FFF2-40B4-BE49-F238E27FC236}">
                  <a16:creationId xmlns:a16="http://schemas.microsoft.com/office/drawing/2014/main" id="{AF3D7C8F-6702-9483-DD2B-E21E84D89AA2}"/>
                </a:ext>
              </a:extLst>
            </p:cNvPr>
            <p:cNvSpPr/>
            <p:nvPr/>
          </p:nvSpPr>
          <p:spPr>
            <a:xfrm>
              <a:off x="5314806" y="1817707"/>
              <a:ext cx="166309" cy="937380"/>
            </a:xfrm>
            <a:custGeom>
              <a:avLst/>
              <a:gdLst/>
              <a:ahLst/>
              <a:cxnLst/>
              <a:rect l="l" t="t" r="r" b="b"/>
              <a:pathLst>
                <a:path w="803" h="4526" extrusionOk="0">
                  <a:moveTo>
                    <a:pt x="23" y="0"/>
                  </a:moveTo>
                  <a:cubicBezTo>
                    <a:pt x="16" y="4"/>
                    <a:pt x="8" y="4"/>
                    <a:pt x="1" y="8"/>
                  </a:cubicBezTo>
                  <a:cubicBezTo>
                    <a:pt x="57" y="352"/>
                    <a:pt x="141" y="817"/>
                    <a:pt x="231" y="1342"/>
                  </a:cubicBezTo>
                  <a:cubicBezTo>
                    <a:pt x="413" y="2397"/>
                    <a:pt x="632" y="3648"/>
                    <a:pt x="776" y="4525"/>
                  </a:cubicBezTo>
                  <a:lnTo>
                    <a:pt x="802" y="4525"/>
                  </a:lnTo>
                  <a:cubicBezTo>
                    <a:pt x="658" y="3648"/>
                    <a:pt x="439" y="2397"/>
                    <a:pt x="258" y="1339"/>
                  </a:cubicBezTo>
                  <a:cubicBezTo>
                    <a:pt x="163" y="809"/>
                    <a:pt x="84" y="344"/>
                    <a:pt x="2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8" name="Google Shape;19798;p49">
              <a:extLst>
                <a:ext uri="{FF2B5EF4-FFF2-40B4-BE49-F238E27FC236}">
                  <a16:creationId xmlns:a16="http://schemas.microsoft.com/office/drawing/2014/main" id="{AE018CE1-5EB5-A0FC-991F-183DDD965E11}"/>
                </a:ext>
              </a:extLst>
            </p:cNvPr>
            <p:cNvSpPr/>
            <p:nvPr/>
          </p:nvSpPr>
          <p:spPr>
            <a:xfrm>
              <a:off x="5404070" y="1794304"/>
              <a:ext cx="152847" cy="961612"/>
            </a:xfrm>
            <a:custGeom>
              <a:avLst/>
              <a:gdLst/>
              <a:ahLst/>
              <a:cxnLst/>
              <a:rect l="l" t="t" r="r" b="b"/>
              <a:pathLst>
                <a:path w="738" h="4643" extrusionOk="0">
                  <a:moveTo>
                    <a:pt x="27" y="0"/>
                  </a:moveTo>
                  <a:cubicBezTo>
                    <a:pt x="16" y="4"/>
                    <a:pt x="8" y="4"/>
                    <a:pt x="1" y="4"/>
                  </a:cubicBezTo>
                  <a:cubicBezTo>
                    <a:pt x="265" y="1342"/>
                    <a:pt x="624" y="3724"/>
                    <a:pt x="711" y="4642"/>
                  </a:cubicBezTo>
                  <a:cubicBezTo>
                    <a:pt x="719" y="4642"/>
                    <a:pt x="726" y="4642"/>
                    <a:pt x="738" y="4638"/>
                  </a:cubicBezTo>
                  <a:cubicBezTo>
                    <a:pt x="651" y="3720"/>
                    <a:pt x="292" y="1338"/>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9" name="Google Shape;19799;p49">
              <a:extLst>
                <a:ext uri="{FF2B5EF4-FFF2-40B4-BE49-F238E27FC236}">
                  <a16:creationId xmlns:a16="http://schemas.microsoft.com/office/drawing/2014/main" id="{C88949DF-E86C-ECF1-75AD-A06B2116EEBC}"/>
                </a:ext>
              </a:extLst>
            </p:cNvPr>
            <p:cNvSpPr/>
            <p:nvPr/>
          </p:nvSpPr>
          <p:spPr>
            <a:xfrm>
              <a:off x="5575557" y="1781670"/>
              <a:ext cx="126337" cy="945871"/>
            </a:xfrm>
            <a:custGeom>
              <a:avLst/>
              <a:gdLst/>
              <a:ahLst/>
              <a:cxnLst/>
              <a:rect l="l" t="t" r="r" b="b"/>
              <a:pathLst>
                <a:path w="610" h="4567" extrusionOk="0">
                  <a:moveTo>
                    <a:pt x="1" y="1"/>
                  </a:moveTo>
                  <a:cubicBezTo>
                    <a:pt x="182" y="1014"/>
                    <a:pt x="500" y="3138"/>
                    <a:pt x="586" y="4567"/>
                  </a:cubicBezTo>
                  <a:cubicBezTo>
                    <a:pt x="594" y="4567"/>
                    <a:pt x="602" y="4563"/>
                    <a:pt x="609" y="4559"/>
                  </a:cubicBezTo>
                  <a:cubicBezTo>
                    <a:pt x="526" y="3134"/>
                    <a:pt x="208" y="1021"/>
                    <a:pt x="27" y="4"/>
                  </a:cubicBezTo>
                  <a:cubicBezTo>
                    <a:pt x="19" y="4"/>
                    <a:pt x="12" y="1"/>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0" name="Google Shape;19800;p49">
              <a:extLst>
                <a:ext uri="{FF2B5EF4-FFF2-40B4-BE49-F238E27FC236}">
                  <a16:creationId xmlns:a16="http://schemas.microsoft.com/office/drawing/2014/main" id="{27A090AA-6CFA-C59F-C41F-31BE1830CC4B}"/>
                </a:ext>
              </a:extLst>
            </p:cNvPr>
            <p:cNvSpPr/>
            <p:nvPr/>
          </p:nvSpPr>
          <p:spPr>
            <a:xfrm>
              <a:off x="5765891" y="2592717"/>
              <a:ext cx="11805" cy="99620"/>
            </a:xfrm>
            <a:custGeom>
              <a:avLst/>
              <a:gdLst/>
              <a:ahLst/>
              <a:cxnLst/>
              <a:rect l="l" t="t" r="r" b="b"/>
              <a:pathLst>
                <a:path w="57" h="481" extrusionOk="0">
                  <a:moveTo>
                    <a:pt x="0" y="1"/>
                  </a:moveTo>
                  <a:cubicBezTo>
                    <a:pt x="15" y="175"/>
                    <a:pt x="30" y="337"/>
                    <a:pt x="42" y="481"/>
                  </a:cubicBezTo>
                  <a:cubicBezTo>
                    <a:pt x="45" y="477"/>
                    <a:pt x="53" y="473"/>
                    <a:pt x="57" y="473"/>
                  </a:cubicBezTo>
                  <a:cubicBezTo>
                    <a:pt x="57" y="473"/>
                    <a:pt x="34" y="26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1" name="Google Shape;19801;p49">
              <a:extLst>
                <a:ext uri="{FF2B5EF4-FFF2-40B4-BE49-F238E27FC236}">
                  <a16:creationId xmlns:a16="http://schemas.microsoft.com/office/drawing/2014/main" id="{CFF99E34-B5D1-44C8-8A35-C0113BB94934}"/>
                </a:ext>
              </a:extLst>
            </p:cNvPr>
            <p:cNvSpPr/>
            <p:nvPr/>
          </p:nvSpPr>
          <p:spPr>
            <a:xfrm>
              <a:off x="5612423" y="1786434"/>
              <a:ext cx="106662" cy="421262"/>
            </a:xfrm>
            <a:custGeom>
              <a:avLst/>
              <a:gdLst/>
              <a:ahLst/>
              <a:cxnLst/>
              <a:rect l="l" t="t" r="r" b="b"/>
              <a:pathLst>
                <a:path w="515" h="2034" extrusionOk="0">
                  <a:moveTo>
                    <a:pt x="0" y="0"/>
                  </a:moveTo>
                  <a:cubicBezTo>
                    <a:pt x="185" y="499"/>
                    <a:pt x="352" y="1244"/>
                    <a:pt x="484" y="2011"/>
                  </a:cubicBezTo>
                  <a:cubicBezTo>
                    <a:pt x="492" y="2019"/>
                    <a:pt x="503" y="2026"/>
                    <a:pt x="514" y="2034"/>
                  </a:cubicBezTo>
                  <a:cubicBezTo>
                    <a:pt x="382" y="1263"/>
                    <a:pt x="216" y="511"/>
                    <a:pt x="30" y="4"/>
                  </a:cubicBezTo>
                  <a:cubicBezTo>
                    <a:pt x="19" y="4"/>
                    <a:pt x="12" y="0"/>
                    <a:pt x="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49">
              <a:extLst>
                <a:ext uri="{FF2B5EF4-FFF2-40B4-BE49-F238E27FC236}">
                  <a16:creationId xmlns:a16="http://schemas.microsoft.com/office/drawing/2014/main" id="{0C98733A-56A1-4002-4BD0-F985BCB5404A}"/>
                </a:ext>
              </a:extLst>
            </p:cNvPr>
            <p:cNvSpPr/>
            <p:nvPr/>
          </p:nvSpPr>
          <p:spPr>
            <a:xfrm>
              <a:off x="5668757" y="1798860"/>
              <a:ext cx="211666" cy="491058"/>
            </a:xfrm>
            <a:custGeom>
              <a:avLst/>
              <a:gdLst/>
              <a:ahLst/>
              <a:cxnLst/>
              <a:rect l="l" t="t" r="r" b="b"/>
              <a:pathLst>
                <a:path w="1022" h="2371" extrusionOk="0">
                  <a:moveTo>
                    <a:pt x="0" y="1"/>
                  </a:moveTo>
                  <a:cubicBezTo>
                    <a:pt x="12" y="39"/>
                    <a:pt x="19" y="73"/>
                    <a:pt x="31" y="110"/>
                  </a:cubicBezTo>
                  <a:cubicBezTo>
                    <a:pt x="182" y="659"/>
                    <a:pt x="405" y="1490"/>
                    <a:pt x="1002" y="2371"/>
                  </a:cubicBezTo>
                  <a:lnTo>
                    <a:pt x="1021" y="2360"/>
                  </a:lnTo>
                  <a:cubicBezTo>
                    <a:pt x="431" y="1483"/>
                    <a:pt x="205" y="651"/>
                    <a:pt x="57" y="103"/>
                  </a:cubicBezTo>
                  <a:cubicBezTo>
                    <a:pt x="46" y="73"/>
                    <a:pt x="38" y="42"/>
                    <a:pt x="31" y="12"/>
                  </a:cubicBezTo>
                  <a:cubicBezTo>
                    <a:pt x="23" y="8"/>
                    <a:pt x="12" y="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49">
              <a:extLst>
                <a:ext uri="{FF2B5EF4-FFF2-40B4-BE49-F238E27FC236}">
                  <a16:creationId xmlns:a16="http://schemas.microsoft.com/office/drawing/2014/main" id="{154721C9-3907-7A3A-6A91-F7C9807E00A8}"/>
                </a:ext>
              </a:extLst>
            </p:cNvPr>
            <p:cNvSpPr/>
            <p:nvPr/>
          </p:nvSpPr>
          <p:spPr>
            <a:xfrm>
              <a:off x="5757193" y="1859130"/>
              <a:ext cx="164652" cy="392473"/>
            </a:xfrm>
            <a:custGeom>
              <a:avLst/>
              <a:gdLst/>
              <a:ahLst/>
              <a:cxnLst/>
              <a:rect l="l" t="t" r="r" b="b"/>
              <a:pathLst>
                <a:path w="795" h="1895" extrusionOk="0">
                  <a:moveTo>
                    <a:pt x="1" y="1"/>
                  </a:moveTo>
                  <a:cubicBezTo>
                    <a:pt x="42" y="107"/>
                    <a:pt x="80" y="213"/>
                    <a:pt x="122" y="315"/>
                  </a:cubicBezTo>
                  <a:cubicBezTo>
                    <a:pt x="345" y="917"/>
                    <a:pt x="435" y="1409"/>
                    <a:pt x="731" y="1834"/>
                  </a:cubicBezTo>
                  <a:lnTo>
                    <a:pt x="731" y="1834"/>
                  </a:lnTo>
                  <a:cubicBezTo>
                    <a:pt x="745" y="1840"/>
                    <a:pt x="790" y="1876"/>
                    <a:pt x="794" y="1876"/>
                  </a:cubicBezTo>
                  <a:cubicBezTo>
                    <a:pt x="794" y="1876"/>
                    <a:pt x="794" y="1876"/>
                    <a:pt x="794" y="1876"/>
                  </a:cubicBezTo>
                  <a:cubicBezTo>
                    <a:pt x="465" y="1441"/>
                    <a:pt x="379" y="935"/>
                    <a:pt x="144" y="307"/>
                  </a:cubicBezTo>
                  <a:cubicBezTo>
                    <a:pt x="110" y="216"/>
                    <a:pt x="76" y="126"/>
                    <a:pt x="42" y="35"/>
                  </a:cubicBezTo>
                  <a:cubicBezTo>
                    <a:pt x="31" y="24"/>
                    <a:pt x="16" y="12"/>
                    <a:pt x="1" y="1"/>
                  </a:cubicBezTo>
                  <a:close/>
                  <a:moveTo>
                    <a:pt x="728" y="1833"/>
                  </a:moveTo>
                  <a:cubicBezTo>
                    <a:pt x="723" y="1833"/>
                    <a:pt x="733" y="1848"/>
                    <a:pt x="775" y="1895"/>
                  </a:cubicBezTo>
                  <a:cubicBezTo>
                    <a:pt x="760" y="1875"/>
                    <a:pt x="745" y="1854"/>
                    <a:pt x="731" y="1834"/>
                  </a:cubicBezTo>
                  <a:lnTo>
                    <a:pt x="731" y="1834"/>
                  </a:lnTo>
                  <a:cubicBezTo>
                    <a:pt x="730" y="1833"/>
                    <a:pt x="729" y="1833"/>
                    <a:pt x="728" y="1833"/>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49">
              <a:extLst>
                <a:ext uri="{FF2B5EF4-FFF2-40B4-BE49-F238E27FC236}">
                  <a16:creationId xmlns:a16="http://schemas.microsoft.com/office/drawing/2014/main" id="{8538A58A-193C-100A-F2D6-C20495383584}"/>
                </a:ext>
              </a:extLst>
            </p:cNvPr>
            <p:cNvSpPr/>
            <p:nvPr/>
          </p:nvSpPr>
          <p:spPr>
            <a:xfrm>
              <a:off x="5115152" y="1852088"/>
              <a:ext cx="126337" cy="416705"/>
            </a:xfrm>
            <a:custGeom>
              <a:avLst/>
              <a:gdLst/>
              <a:ahLst/>
              <a:cxnLst/>
              <a:rect l="l" t="t" r="r" b="b"/>
              <a:pathLst>
                <a:path w="610" h="2012" extrusionOk="0">
                  <a:moveTo>
                    <a:pt x="609" y="1"/>
                  </a:moveTo>
                  <a:lnTo>
                    <a:pt x="609" y="1"/>
                  </a:lnTo>
                  <a:cubicBezTo>
                    <a:pt x="602" y="5"/>
                    <a:pt x="594" y="12"/>
                    <a:pt x="583" y="16"/>
                  </a:cubicBezTo>
                  <a:cubicBezTo>
                    <a:pt x="553" y="889"/>
                    <a:pt x="277" y="1483"/>
                    <a:pt x="1" y="2012"/>
                  </a:cubicBezTo>
                  <a:cubicBezTo>
                    <a:pt x="12" y="2008"/>
                    <a:pt x="23" y="2004"/>
                    <a:pt x="35" y="2004"/>
                  </a:cubicBezTo>
                  <a:cubicBezTo>
                    <a:pt x="311" y="1471"/>
                    <a:pt x="583" y="874"/>
                    <a:pt x="6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5" name="Google Shape;19805;p49">
              <a:extLst>
                <a:ext uri="{FF2B5EF4-FFF2-40B4-BE49-F238E27FC236}">
                  <a16:creationId xmlns:a16="http://schemas.microsoft.com/office/drawing/2014/main" id="{6C88ADC9-18D6-CDF8-EC4D-D22C7AB4F25B}"/>
                </a:ext>
              </a:extLst>
            </p:cNvPr>
            <p:cNvSpPr/>
            <p:nvPr/>
          </p:nvSpPr>
          <p:spPr>
            <a:xfrm>
              <a:off x="5039971" y="1958543"/>
              <a:ext cx="80980" cy="316671"/>
            </a:xfrm>
            <a:custGeom>
              <a:avLst/>
              <a:gdLst/>
              <a:ahLst/>
              <a:cxnLst/>
              <a:rect l="l" t="t" r="r" b="b"/>
              <a:pathLst>
                <a:path w="391" h="1529" extrusionOk="0">
                  <a:moveTo>
                    <a:pt x="390" y="1"/>
                  </a:moveTo>
                  <a:cubicBezTo>
                    <a:pt x="379" y="12"/>
                    <a:pt x="368" y="24"/>
                    <a:pt x="360" y="35"/>
                  </a:cubicBezTo>
                  <a:cubicBezTo>
                    <a:pt x="273" y="598"/>
                    <a:pt x="179" y="1029"/>
                    <a:pt x="1" y="1528"/>
                  </a:cubicBezTo>
                  <a:lnTo>
                    <a:pt x="27" y="1528"/>
                  </a:lnTo>
                  <a:cubicBezTo>
                    <a:pt x="209" y="1022"/>
                    <a:pt x="307" y="575"/>
                    <a:pt x="39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6" name="Google Shape;19806;p49">
              <a:extLst>
                <a:ext uri="{FF2B5EF4-FFF2-40B4-BE49-F238E27FC236}">
                  <a16:creationId xmlns:a16="http://schemas.microsoft.com/office/drawing/2014/main" id="{6AD21FB9-C687-618F-5069-D7D35ADCDD48}"/>
                </a:ext>
              </a:extLst>
            </p:cNvPr>
            <p:cNvSpPr/>
            <p:nvPr/>
          </p:nvSpPr>
          <p:spPr>
            <a:xfrm>
              <a:off x="5235690" y="4211083"/>
              <a:ext cx="93407" cy="47842"/>
            </a:xfrm>
            <a:custGeom>
              <a:avLst/>
              <a:gdLst/>
              <a:ahLst/>
              <a:cxnLst/>
              <a:rect l="l" t="t" r="r" b="b"/>
              <a:pathLst>
                <a:path w="451" h="231" extrusionOk="0">
                  <a:moveTo>
                    <a:pt x="220" y="0"/>
                  </a:moveTo>
                  <a:cubicBezTo>
                    <a:pt x="167" y="0"/>
                    <a:pt x="1" y="231"/>
                    <a:pt x="1" y="231"/>
                  </a:cubicBezTo>
                  <a:lnTo>
                    <a:pt x="451" y="231"/>
                  </a:lnTo>
                  <a:cubicBezTo>
                    <a:pt x="451" y="231"/>
                    <a:pt x="303" y="0"/>
                    <a:pt x="220"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7" name="Google Shape;19807;p49">
              <a:extLst>
                <a:ext uri="{FF2B5EF4-FFF2-40B4-BE49-F238E27FC236}">
                  <a16:creationId xmlns:a16="http://schemas.microsoft.com/office/drawing/2014/main" id="{59FD44FC-3D42-1D64-1AD1-D2535FCCC26D}"/>
                </a:ext>
              </a:extLst>
            </p:cNvPr>
            <p:cNvSpPr/>
            <p:nvPr/>
          </p:nvSpPr>
          <p:spPr>
            <a:xfrm>
              <a:off x="5781424" y="4207147"/>
              <a:ext cx="174801" cy="51778"/>
            </a:xfrm>
            <a:custGeom>
              <a:avLst/>
              <a:gdLst/>
              <a:ahLst/>
              <a:cxnLst/>
              <a:rect l="l" t="t" r="r" b="b"/>
              <a:pathLst>
                <a:path w="844" h="250" extrusionOk="0">
                  <a:moveTo>
                    <a:pt x="137" y="0"/>
                  </a:moveTo>
                  <a:cubicBezTo>
                    <a:pt x="39" y="0"/>
                    <a:pt x="1" y="250"/>
                    <a:pt x="1" y="250"/>
                  </a:cubicBezTo>
                  <a:lnTo>
                    <a:pt x="844" y="250"/>
                  </a:lnTo>
                  <a:cubicBezTo>
                    <a:pt x="844" y="250"/>
                    <a:pt x="292" y="0"/>
                    <a:pt x="137"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8" name="Google Shape;19808;p49">
              <a:extLst>
                <a:ext uri="{FF2B5EF4-FFF2-40B4-BE49-F238E27FC236}">
                  <a16:creationId xmlns:a16="http://schemas.microsoft.com/office/drawing/2014/main" id="{03A04B8F-C85F-C6BF-915D-6D6D27E1BBE4}"/>
                </a:ext>
              </a:extLst>
            </p:cNvPr>
            <p:cNvSpPr/>
            <p:nvPr/>
          </p:nvSpPr>
          <p:spPr>
            <a:xfrm>
              <a:off x="5403242" y="1542871"/>
              <a:ext cx="170866" cy="285190"/>
            </a:xfrm>
            <a:custGeom>
              <a:avLst/>
              <a:gdLst/>
              <a:ahLst/>
              <a:cxnLst/>
              <a:rect l="l" t="t" r="r" b="b"/>
              <a:pathLst>
                <a:path w="825" h="1377" extrusionOk="0">
                  <a:moveTo>
                    <a:pt x="65" y="1"/>
                  </a:moveTo>
                  <a:lnTo>
                    <a:pt x="1" y="1377"/>
                  </a:lnTo>
                  <a:lnTo>
                    <a:pt x="825" y="1271"/>
                  </a:lnTo>
                  <a:lnTo>
                    <a:pt x="708" y="488"/>
                  </a:lnTo>
                  <a:lnTo>
                    <a:pt x="65" y="1"/>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9" name="Google Shape;19809;p49">
              <a:extLst>
                <a:ext uri="{FF2B5EF4-FFF2-40B4-BE49-F238E27FC236}">
                  <a16:creationId xmlns:a16="http://schemas.microsoft.com/office/drawing/2014/main" id="{71631511-5D6F-8CBB-4F79-CF7B85A3F4CC}"/>
                </a:ext>
              </a:extLst>
            </p:cNvPr>
            <p:cNvSpPr/>
            <p:nvPr/>
          </p:nvSpPr>
          <p:spPr>
            <a:xfrm>
              <a:off x="5520052" y="2882465"/>
              <a:ext cx="168380" cy="59855"/>
            </a:xfrm>
            <a:custGeom>
              <a:avLst/>
              <a:gdLst/>
              <a:ahLst/>
              <a:cxnLst/>
              <a:rect l="l" t="t" r="r" b="b"/>
              <a:pathLst>
                <a:path w="813" h="289" extrusionOk="0">
                  <a:moveTo>
                    <a:pt x="813" y="0"/>
                  </a:moveTo>
                  <a:lnTo>
                    <a:pt x="813" y="0"/>
                  </a:lnTo>
                  <a:cubicBezTo>
                    <a:pt x="545" y="173"/>
                    <a:pt x="151" y="186"/>
                    <a:pt x="34" y="186"/>
                  </a:cubicBezTo>
                  <a:cubicBezTo>
                    <a:pt x="12" y="186"/>
                    <a:pt x="0" y="186"/>
                    <a:pt x="0" y="186"/>
                  </a:cubicBezTo>
                  <a:lnTo>
                    <a:pt x="0" y="186"/>
                  </a:lnTo>
                  <a:cubicBezTo>
                    <a:pt x="0" y="186"/>
                    <a:pt x="60" y="288"/>
                    <a:pt x="232" y="288"/>
                  </a:cubicBezTo>
                  <a:cubicBezTo>
                    <a:pt x="237" y="288"/>
                    <a:pt x="243" y="288"/>
                    <a:pt x="250" y="288"/>
                  </a:cubicBezTo>
                  <a:cubicBezTo>
                    <a:pt x="631" y="276"/>
                    <a:pt x="813" y="1"/>
                    <a:pt x="81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0" name="Google Shape;19810;p49">
              <a:extLst>
                <a:ext uri="{FF2B5EF4-FFF2-40B4-BE49-F238E27FC236}">
                  <a16:creationId xmlns:a16="http://schemas.microsoft.com/office/drawing/2014/main" id="{384618C3-4C13-2708-39AE-5A05D1AB8DFE}"/>
                </a:ext>
              </a:extLst>
            </p:cNvPr>
            <p:cNvSpPr/>
            <p:nvPr/>
          </p:nvSpPr>
          <p:spPr>
            <a:xfrm>
              <a:off x="5503483" y="1823921"/>
              <a:ext cx="90300" cy="931167"/>
            </a:xfrm>
            <a:custGeom>
              <a:avLst/>
              <a:gdLst/>
              <a:ahLst/>
              <a:cxnLst/>
              <a:rect l="l" t="t" r="r" b="b"/>
              <a:pathLst>
                <a:path w="436" h="4496" extrusionOk="0">
                  <a:moveTo>
                    <a:pt x="54" y="1"/>
                  </a:moveTo>
                  <a:lnTo>
                    <a:pt x="1" y="8"/>
                  </a:lnTo>
                  <a:cubicBezTo>
                    <a:pt x="5" y="27"/>
                    <a:pt x="352" y="1913"/>
                    <a:pt x="386" y="4495"/>
                  </a:cubicBezTo>
                  <a:lnTo>
                    <a:pt x="435" y="4495"/>
                  </a:lnTo>
                  <a:cubicBezTo>
                    <a:pt x="405" y="1910"/>
                    <a:pt x="57" y="20"/>
                    <a:pt x="54"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1" name="Google Shape;19811;p49">
              <a:extLst>
                <a:ext uri="{FF2B5EF4-FFF2-40B4-BE49-F238E27FC236}">
                  <a16:creationId xmlns:a16="http://schemas.microsoft.com/office/drawing/2014/main" id="{109EF6D3-850E-FDA1-AA25-4B3E1016DE21}"/>
                </a:ext>
              </a:extLst>
            </p:cNvPr>
            <p:cNvSpPr/>
            <p:nvPr/>
          </p:nvSpPr>
          <p:spPr>
            <a:xfrm>
              <a:off x="5394750" y="1774628"/>
              <a:ext cx="116810" cy="135657"/>
            </a:xfrm>
            <a:custGeom>
              <a:avLst/>
              <a:gdLst/>
              <a:ahLst/>
              <a:cxnLst/>
              <a:rect l="l" t="t" r="r" b="b"/>
              <a:pathLst>
                <a:path w="564" h="655" extrusionOk="0">
                  <a:moveTo>
                    <a:pt x="53" y="1"/>
                  </a:moveTo>
                  <a:lnTo>
                    <a:pt x="0" y="129"/>
                  </a:lnTo>
                  <a:lnTo>
                    <a:pt x="212" y="655"/>
                  </a:lnTo>
                  <a:lnTo>
                    <a:pt x="564" y="208"/>
                  </a:lnTo>
                  <a:lnTo>
                    <a:pt x="53"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2" name="Google Shape;19812;p49">
              <a:extLst>
                <a:ext uri="{FF2B5EF4-FFF2-40B4-BE49-F238E27FC236}">
                  <a16:creationId xmlns:a16="http://schemas.microsoft.com/office/drawing/2014/main" id="{F04D1CD3-1FB8-6913-B378-1C9BB710D407}"/>
                </a:ext>
              </a:extLst>
            </p:cNvPr>
            <p:cNvSpPr/>
            <p:nvPr/>
          </p:nvSpPr>
          <p:spPr>
            <a:xfrm>
              <a:off x="5501205" y="1765930"/>
              <a:ext cx="88643" cy="117017"/>
            </a:xfrm>
            <a:custGeom>
              <a:avLst/>
              <a:gdLst/>
              <a:ahLst/>
              <a:cxnLst/>
              <a:rect l="l" t="t" r="r" b="b"/>
              <a:pathLst>
                <a:path w="428" h="565" extrusionOk="0">
                  <a:moveTo>
                    <a:pt x="348" y="1"/>
                  </a:moveTo>
                  <a:lnTo>
                    <a:pt x="0" y="258"/>
                  </a:lnTo>
                  <a:lnTo>
                    <a:pt x="303" y="564"/>
                  </a:lnTo>
                  <a:lnTo>
                    <a:pt x="428" y="114"/>
                  </a:lnTo>
                  <a:lnTo>
                    <a:pt x="34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3" name="Google Shape;19813;p49">
              <a:extLst>
                <a:ext uri="{FF2B5EF4-FFF2-40B4-BE49-F238E27FC236}">
                  <a16:creationId xmlns:a16="http://schemas.microsoft.com/office/drawing/2014/main" id="{878EA580-C3C5-C358-6750-238C7442203C}"/>
                </a:ext>
              </a:extLst>
            </p:cNvPr>
            <p:cNvSpPr/>
            <p:nvPr/>
          </p:nvSpPr>
          <p:spPr>
            <a:xfrm>
              <a:off x="6189431" y="1779806"/>
              <a:ext cx="32930" cy="42458"/>
            </a:xfrm>
            <a:custGeom>
              <a:avLst/>
              <a:gdLst/>
              <a:ahLst/>
              <a:cxnLst/>
              <a:rect l="l" t="t" r="r" b="b"/>
              <a:pathLst>
                <a:path w="159" h="205" extrusionOk="0">
                  <a:moveTo>
                    <a:pt x="132" y="0"/>
                  </a:moveTo>
                  <a:cubicBezTo>
                    <a:pt x="111" y="0"/>
                    <a:pt x="75" y="35"/>
                    <a:pt x="46" y="81"/>
                  </a:cubicBezTo>
                  <a:cubicBezTo>
                    <a:pt x="12" y="138"/>
                    <a:pt x="0" y="191"/>
                    <a:pt x="19" y="202"/>
                  </a:cubicBezTo>
                  <a:cubicBezTo>
                    <a:pt x="21" y="204"/>
                    <a:pt x="24" y="204"/>
                    <a:pt x="27" y="204"/>
                  </a:cubicBezTo>
                  <a:cubicBezTo>
                    <a:pt x="48" y="204"/>
                    <a:pt x="84" y="170"/>
                    <a:pt x="114" y="123"/>
                  </a:cubicBezTo>
                  <a:cubicBezTo>
                    <a:pt x="148" y="66"/>
                    <a:pt x="159" y="13"/>
                    <a:pt x="140" y="2"/>
                  </a:cubicBezTo>
                  <a:cubicBezTo>
                    <a:pt x="138" y="1"/>
                    <a:pt x="135" y="0"/>
                    <a:pt x="13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4" name="Google Shape;19814;p49">
              <a:extLst>
                <a:ext uri="{FF2B5EF4-FFF2-40B4-BE49-F238E27FC236}">
                  <a16:creationId xmlns:a16="http://schemas.microsoft.com/office/drawing/2014/main" id="{C821B41D-68A3-60E7-D369-B7820A3A7354}"/>
                </a:ext>
              </a:extLst>
            </p:cNvPr>
            <p:cNvSpPr/>
            <p:nvPr/>
          </p:nvSpPr>
          <p:spPr>
            <a:xfrm>
              <a:off x="6208899" y="1789126"/>
              <a:ext cx="30859" cy="38730"/>
            </a:xfrm>
            <a:custGeom>
              <a:avLst/>
              <a:gdLst/>
              <a:ahLst/>
              <a:cxnLst/>
              <a:rect l="l" t="t" r="r" b="b"/>
              <a:pathLst>
                <a:path w="149" h="187" extrusionOk="0">
                  <a:moveTo>
                    <a:pt x="121" y="0"/>
                  </a:moveTo>
                  <a:cubicBezTo>
                    <a:pt x="100" y="0"/>
                    <a:pt x="65" y="32"/>
                    <a:pt x="42" y="74"/>
                  </a:cubicBezTo>
                  <a:cubicBezTo>
                    <a:pt x="12" y="123"/>
                    <a:pt x="1" y="173"/>
                    <a:pt x="20" y="184"/>
                  </a:cubicBezTo>
                  <a:cubicBezTo>
                    <a:pt x="22" y="185"/>
                    <a:pt x="25" y="186"/>
                    <a:pt x="28" y="186"/>
                  </a:cubicBezTo>
                  <a:cubicBezTo>
                    <a:pt x="49" y="186"/>
                    <a:pt x="84" y="155"/>
                    <a:pt x="107" y="112"/>
                  </a:cubicBezTo>
                  <a:cubicBezTo>
                    <a:pt x="137" y="63"/>
                    <a:pt x="148" y="14"/>
                    <a:pt x="129" y="2"/>
                  </a:cubicBezTo>
                  <a:cubicBezTo>
                    <a:pt x="127" y="1"/>
                    <a:pt x="124" y="0"/>
                    <a:pt x="121"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5" name="Google Shape;19815;p49">
              <a:extLst>
                <a:ext uri="{FF2B5EF4-FFF2-40B4-BE49-F238E27FC236}">
                  <a16:creationId xmlns:a16="http://schemas.microsoft.com/office/drawing/2014/main" id="{C2964B83-CDEC-D857-6113-2930242F2F89}"/>
                </a:ext>
              </a:extLst>
            </p:cNvPr>
            <p:cNvSpPr/>
            <p:nvPr/>
          </p:nvSpPr>
          <p:spPr>
            <a:xfrm>
              <a:off x="6235617" y="1795339"/>
              <a:ext cx="22161" cy="26510"/>
            </a:xfrm>
            <a:custGeom>
              <a:avLst/>
              <a:gdLst/>
              <a:ahLst/>
              <a:cxnLst/>
              <a:rect l="l" t="t" r="r" b="b"/>
              <a:pathLst>
                <a:path w="107" h="128" extrusionOk="0">
                  <a:moveTo>
                    <a:pt x="80" y="1"/>
                  </a:moveTo>
                  <a:cubicBezTo>
                    <a:pt x="61" y="1"/>
                    <a:pt x="35" y="16"/>
                    <a:pt x="19" y="44"/>
                  </a:cubicBezTo>
                  <a:cubicBezTo>
                    <a:pt x="0" y="78"/>
                    <a:pt x="0" y="116"/>
                    <a:pt x="15" y="124"/>
                  </a:cubicBezTo>
                  <a:cubicBezTo>
                    <a:pt x="20" y="126"/>
                    <a:pt x="24" y="127"/>
                    <a:pt x="30" y="127"/>
                  </a:cubicBezTo>
                  <a:cubicBezTo>
                    <a:pt x="49" y="127"/>
                    <a:pt x="72" y="112"/>
                    <a:pt x="87" y="86"/>
                  </a:cubicBezTo>
                  <a:cubicBezTo>
                    <a:pt x="106" y="52"/>
                    <a:pt x="106" y="14"/>
                    <a:pt x="91" y="3"/>
                  </a:cubicBezTo>
                  <a:cubicBezTo>
                    <a:pt x="88" y="1"/>
                    <a:pt x="84" y="1"/>
                    <a:pt x="80"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6" name="Google Shape;19816;p49">
              <a:extLst>
                <a:ext uri="{FF2B5EF4-FFF2-40B4-BE49-F238E27FC236}">
                  <a16:creationId xmlns:a16="http://schemas.microsoft.com/office/drawing/2014/main" id="{0C78D874-82B0-8859-CC1A-D46DCE8B6444}"/>
                </a:ext>
              </a:extLst>
            </p:cNvPr>
            <p:cNvSpPr/>
            <p:nvPr/>
          </p:nvSpPr>
          <p:spPr>
            <a:xfrm>
              <a:off x="6154222" y="1812944"/>
              <a:ext cx="49499" cy="43907"/>
            </a:xfrm>
            <a:custGeom>
              <a:avLst/>
              <a:gdLst/>
              <a:ahLst/>
              <a:cxnLst/>
              <a:rect l="l" t="t" r="r" b="b"/>
              <a:pathLst>
                <a:path w="239" h="212" extrusionOk="0">
                  <a:moveTo>
                    <a:pt x="43" y="1"/>
                  </a:moveTo>
                  <a:cubicBezTo>
                    <a:pt x="21" y="1"/>
                    <a:pt x="5" y="4"/>
                    <a:pt x="4" y="12"/>
                  </a:cubicBezTo>
                  <a:cubicBezTo>
                    <a:pt x="0" y="76"/>
                    <a:pt x="91" y="50"/>
                    <a:pt x="125" y="103"/>
                  </a:cubicBezTo>
                  <a:cubicBezTo>
                    <a:pt x="155" y="147"/>
                    <a:pt x="201" y="212"/>
                    <a:pt x="218" y="212"/>
                  </a:cubicBezTo>
                  <a:cubicBezTo>
                    <a:pt x="220" y="212"/>
                    <a:pt x="222" y="211"/>
                    <a:pt x="223" y="209"/>
                  </a:cubicBezTo>
                  <a:cubicBezTo>
                    <a:pt x="238" y="194"/>
                    <a:pt x="234" y="76"/>
                    <a:pt x="185" y="39"/>
                  </a:cubicBezTo>
                  <a:cubicBezTo>
                    <a:pt x="151" y="14"/>
                    <a:pt x="86" y="1"/>
                    <a:pt x="4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7" name="Google Shape;19817;p49">
              <a:extLst>
                <a:ext uri="{FF2B5EF4-FFF2-40B4-BE49-F238E27FC236}">
                  <a16:creationId xmlns:a16="http://schemas.microsoft.com/office/drawing/2014/main" id="{10419F41-38E7-E15B-5955-421E4FD55243}"/>
                </a:ext>
              </a:extLst>
            </p:cNvPr>
            <p:cNvSpPr/>
            <p:nvPr/>
          </p:nvSpPr>
          <p:spPr>
            <a:xfrm>
              <a:off x="5452534" y="1258300"/>
              <a:ext cx="233620" cy="232377"/>
            </a:xfrm>
            <a:custGeom>
              <a:avLst/>
              <a:gdLst/>
              <a:ahLst/>
              <a:cxnLst/>
              <a:rect l="l" t="t" r="r" b="b"/>
              <a:pathLst>
                <a:path w="1128" h="1122" extrusionOk="0">
                  <a:moveTo>
                    <a:pt x="400" y="0"/>
                  </a:moveTo>
                  <a:cubicBezTo>
                    <a:pt x="0" y="0"/>
                    <a:pt x="394" y="1121"/>
                    <a:pt x="634" y="1121"/>
                  </a:cubicBezTo>
                  <a:cubicBezTo>
                    <a:pt x="635" y="1121"/>
                    <a:pt x="635" y="1121"/>
                    <a:pt x="636" y="1121"/>
                  </a:cubicBezTo>
                  <a:cubicBezTo>
                    <a:pt x="1128" y="1110"/>
                    <a:pt x="1029" y="78"/>
                    <a:pt x="432" y="2"/>
                  </a:cubicBezTo>
                  <a:cubicBezTo>
                    <a:pt x="421" y="1"/>
                    <a:pt x="410" y="0"/>
                    <a:pt x="400"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8" name="Google Shape;19818;p49">
              <a:extLst>
                <a:ext uri="{FF2B5EF4-FFF2-40B4-BE49-F238E27FC236}">
                  <a16:creationId xmlns:a16="http://schemas.microsoft.com/office/drawing/2014/main" id="{FA37B0BD-4CD6-22D6-F7AB-AFEFCEFA4929}"/>
                </a:ext>
              </a:extLst>
            </p:cNvPr>
            <p:cNvSpPr/>
            <p:nvPr/>
          </p:nvSpPr>
          <p:spPr>
            <a:xfrm>
              <a:off x="5366376" y="1233861"/>
              <a:ext cx="254952" cy="86158"/>
            </a:xfrm>
            <a:custGeom>
              <a:avLst/>
              <a:gdLst/>
              <a:ahLst/>
              <a:cxnLst/>
              <a:rect l="l" t="t" r="r" b="b"/>
              <a:pathLst>
                <a:path w="1231" h="416" extrusionOk="0">
                  <a:moveTo>
                    <a:pt x="399" y="1"/>
                  </a:moveTo>
                  <a:cubicBezTo>
                    <a:pt x="258" y="1"/>
                    <a:pt x="141" y="32"/>
                    <a:pt x="100" y="109"/>
                  </a:cubicBezTo>
                  <a:cubicBezTo>
                    <a:pt x="0" y="288"/>
                    <a:pt x="573" y="415"/>
                    <a:pt x="901" y="415"/>
                  </a:cubicBezTo>
                  <a:cubicBezTo>
                    <a:pt x="1010" y="415"/>
                    <a:pt x="1092" y="401"/>
                    <a:pt x="1113" y="370"/>
                  </a:cubicBezTo>
                  <a:cubicBezTo>
                    <a:pt x="1231" y="190"/>
                    <a:pt x="743" y="1"/>
                    <a:pt x="399"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9" name="Google Shape;19819;p49">
              <a:extLst>
                <a:ext uri="{FF2B5EF4-FFF2-40B4-BE49-F238E27FC236}">
                  <a16:creationId xmlns:a16="http://schemas.microsoft.com/office/drawing/2014/main" id="{D9DB1AFE-2622-C7F1-37B1-F561F319D6BF}"/>
                </a:ext>
              </a:extLst>
            </p:cNvPr>
            <p:cNvSpPr/>
            <p:nvPr/>
          </p:nvSpPr>
          <p:spPr>
            <a:xfrm>
              <a:off x="5392265" y="1283982"/>
              <a:ext cx="261787" cy="454814"/>
            </a:xfrm>
            <a:custGeom>
              <a:avLst/>
              <a:gdLst/>
              <a:ahLst/>
              <a:cxnLst/>
              <a:rect l="l" t="t" r="r" b="b"/>
              <a:pathLst>
                <a:path w="1264" h="2196" extrusionOk="0">
                  <a:moveTo>
                    <a:pt x="603" y="1"/>
                  </a:moveTo>
                  <a:cubicBezTo>
                    <a:pt x="519" y="1"/>
                    <a:pt x="431" y="15"/>
                    <a:pt x="345" y="52"/>
                  </a:cubicBezTo>
                  <a:cubicBezTo>
                    <a:pt x="1" y="207"/>
                    <a:pt x="43" y="1651"/>
                    <a:pt x="43" y="1651"/>
                  </a:cubicBezTo>
                  <a:cubicBezTo>
                    <a:pt x="43" y="1651"/>
                    <a:pt x="330" y="2090"/>
                    <a:pt x="1097" y="2196"/>
                  </a:cubicBezTo>
                  <a:lnTo>
                    <a:pt x="1245" y="1285"/>
                  </a:lnTo>
                  <a:lnTo>
                    <a:pt x="1169" y="1039"/>
                  </a:lnTo>
                  <a:lnTo>
                    <a:pt x="1264" y="767"/>
                  </a:lnTo>
                  <a:lnTo>
                    <a:pt x="1112" y="260"/>
                  </a:lnTo>
                  <a:cubicBezTo>
                    <a:pt x="1090" y="170"/>
                    <a:pt x="1025" y="98"/>
                    <a:pt x="938" y="67"/>
                  </a:cubicBezTo>
                  <a:cubicBezTo>
                    <a:pt x="850" y="33"/>
                    <a:pt x="731" y="1"/>
                    <a:pt x="60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0" name="Google Shape;19820;p49">
              <a:extLst>
                <a:ext uri="{FF2B5EF4-FFF2-40B4-BE49-F238E27FC236}">
                  <a16:creationId xmlns:a16="http://schemas.microsoft.com/office/drawing/2014/main" id="{6871C6E0-5DDE-2132-3C65-6E5C8467A9C6}"/>
                </a:ext>
              </a:extLst>
            </p:cNvPr>
            <p:cNvSpPr/>
            <p:nvPr/>
          </p:nvSpPr>
          <p:spPr>
            <a:xfrm>
              <a:off x="5566237" y="1438280"/>
              <a:ext cx="87815" cy="205039"/>
            </a:xfrm>
            <a:custGeom>
              <a:avLst/>
              <a:gdLst/>
              <a:ahLst/>
              <a:cxnLst/>
              <a:rect l="l" t="t" r="r" b="b"/>
              <a:pathLst>
                <a:path w="424" h="990" extrusionOk="0">
                  <a:moveTo>
                    <a:pt x="285" y="0"/>
                  </a:moveTo>
                  <a:cubicBezTo>
                    <a:pt x="179" y="0"/>
                    <a:pt x="106" y="41"/>
                    <a:pt x="121" y="438"/>
                  </a:cubicBezTo>
                  <a:cubicBezTo>
                    <a:pt x="132" y="702"/>
                    <a:pt x="0" y="838"/>
                    <a:pt x="333" y="990"/>
                  </a:cubicBezTo>
                  <a:lnTo>
                    <a:pt x="405" y="540"/>
                  </a:lnTo>
                  <a:lnTo>
                    <a:pt x="329" y="294"/>
                  </a:lnTo>
                  <a:lnTo>
                    <a:pt x="424" y="22"/>
                  </a:lnTo>
                  <a:lnTo>
                    <a:pt x="420" y="10"/>
                  </a:lnTo>
                  <a:cubicBezTo>
                    <a:pt x="408" y="7"/>
                    <a:pt x="397" y="3"/>
                    <a:pt x="382" y="3"/>
                  </a:cubicBezTo>
                  <a:cubicBezTo>
                    <a:pt x="378" y="3"/>
                    <a:pt x="374" y="3"/>
                    <a:pt x="370" y="3"/>
                  </a:cubicBezTo>
                  <a:cubicBezTo>
                    <a:pt x="340" y="3"/>
                    <a:pt x="311" y="0"/>
                    <a:pt x="285" y="0"/>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1" name="Google Shape;19821;p49">
              <a:extLst>
                <a:ext uri="{FF2B5EF4-FFF2-40B4-BE49-F238E27FC236}">
                  <a16:creationId xmlns:a16="http://schemas.microsoft.com/office/drawing/2014/main" id="{62AF501D-88C4-1161-9D2A-2F4A36087403}"/>
                </a:ext>
              </a:extLst>
            </p:cNvPr>
            <p:cNvSpPr/>
            <p:nvPr/>
          </p:nvSpPr>
          <p:spPr>
            <a:xfrm>
              <a:off x="5523987" y="1474732"/>
              <a:ext cx="32309" cy="30031"/>
            </a:xfrm>
            <a:custGeom>
              <a:avLst/>
              <a:gdLst/>
              <a:ahLst/>
              <a:cxnLst/>
              <a:rect l="l" t="t" r="r" b="b"/>
              <a:pathLst>
                <a:path w="156" h="145" extrusionOk="0">
                  <a:moveTo>
                    <a:pt x="73" y="1"/>
                  </a:moveTo>
                  <a:cubicBezTo>
                    <a:pt x="1" y="1"/>
                    <a:pt x="19" y="144"/>
                    <a:pt x="19" y="144"/>
                  </a:cubicBezTo>
                  <a:lnTo>
                    <a:pt x="155" y="133"/>
                  </a:lnTo>
                  <a:cubicBezTo>
                    <a:pt x="155" y="133"/>
                    <a:pt x="129" y="1"/>
                    <a:pt x="76" y="1"/>
                  </a:cubicBezTo>
                  <a:cubicBezTo>
                    <a:pt x="75" y="1"/>
                    <a:pt x="74" y="1"/>
                    <a:pt x="73"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2" name="Google Shape;19822;p49">
              <a:extLst>
                <a:ext uri="{FF2B5EF4-FFF2-40B4-BE49-F238E27FC236}">
                  <a16:creationId xmlns:a16="http://schemas.microsoft.com/office/drawing/2014/main" id="{8D2C74F2-C711-9A61-AC92-D134D6958619}"/>
                </a:ext>
              </a:extLst>
            </p:cNvPr>
            <p:cNvSpPr/>
            <p:nvPr/>
          </p:nvSpPr>
          <p:spPr>
            <a:xfrm>
              <a:off x="5607866" y="1467690"/>
              <a:ext cx="31274" cy="30031"/>
            </a:xfrm>
            <a:custGeom>
              <a:avLst/>
              <a:gdLst/>
              <a:ahLst/>
              <a:cxnLst/>
              <a:rect l="l" t="t" r="r" b="b"/>
              <a:pathLst>
                <a:path w="151" h="145" extrusionOk="0">
                  <a:moveTo>
                    <a:pt x="72" y="1"/>
                  </a:moveTo>
                  <a:cubicBezTo>
                    <a:pt x="0" y="1"/>
                    <a:pt x="18" y="144"/>
                    <a:pt x="18" y="144"/>
                  </a:cubicBezTo>
                  <a:lnTo>
                    <a:pt x="151" y="133"/>
                  </a:lnTo>
                  <a:cubicBezTo>
                    <a:pt x="151" y="133"/>
                    <a:pt x="128" y="1"/>
                    <a:pt x="75" y="1"/>
                  </a:cubicBezTo>
                  <a:cubicBezTo>
                    <a:pt x="74" y="1"/>
                    <a:pt x="73" y="1"/>
                    <a:pt x="72"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3" name="Google Shape;19823;p49">
              <a:extLst>
                <a:ext uri="{FF2B5EF4-FFF2-40B4-BE49-F238E27FC236}">
                  <a16:creationId xmlns:a16="http://schemas.microsoft.com/office/drawing/2014/main" id="{7F076D67-D274-F572-0481-3A781307E858}"/>
                </a:ext>
              </a:extLst>
            </p:cNvPr>
            <p:cNvSpPr/>
            <p:nvPr/>
          </p:nvSpPr>
          <p:spPr>
            <a:xfrm>
              <a:off x="5546562" y="1618052"/>
              <a:ext cx="83258" cy="55920"/>
            </a:xfrm>
            <a:custGeom>
              <a:avLst/>
              <a:gdLst/>
              <a:ahLst/>
              <a:cxnLst/>
              <a:rect l="l" t="t" r="r" b="b"/>
              <a:pathLst>
                <a:path w="402" h="270" extrusionOk="0">
                  <a:moveTo>
                    <a:pt x="35" y="1"/>
                  </a:moveTo>
                  <a:cubicBezTo>
                    <a:pt x="0" y="219"/>
                    <a:pt x="79" y="269"/>
                    <a:pt x="177" y="269"/>
                  </a:cubicBezTo>
                  <a:cubicBezTo>
                    <a:pt x="208" y="269"/>
                    <a:pt x="241" y="264"/>
                    <a:pt x="273" y="258"/>
                  </a:cubicBezTo>
                  <a:cubicBezTo>
                    <a:pt x="401" y="231"/>
                    <a:pt x="375" y="12"/>
                    <a:pt x="375" y="12"/>
                  </a:cubicBezTo>
                  <a:lnTo>
                    <a:pt x="35" y="1"/>
                  </a:ln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4" name="Google Shape;19824;p49">
              <a:extLst>
                <a:ext uri="{FF2B5EF4-FFF2-40B4-BE49-F238E27FC236}">
                  <a16:creationId xmlns:a16="http://schemas.microsoft.com/office/drawing/2014/main" id="{F3AC8727-5BB3-776A-D310-3CCD1FEFAF4F}"/>
                </a:ext>
              </a:extLst>
            </p:cNvPr>
            <p:cNvSpPr/>
            <p:nvPr/>
          </p:nvSpPr>
          <p:spPr>
            <a:xfrm>
              <a:off x="5556710" y="1615774"/>
              <a:ext cx="64411" cy="30652"/>
            </a:xfrm>
            <a:custGeom>
              <a:avLst/>
              <a:gdLst/>
              <a:ahLst/>
              <a:cxnLst/>
              <a:rect l="l" t="t" r="r" b="b"/>
              <a:pathLst>
                <a:path w="311" h="148" extrusionOk="0">
                  <a:moveTo>
                    <a:pt x="1" y="0"/>
                  </a:moveTo>
                  <a:lnTo>
                    <a:pt x="1" y="121"/>
                  </a:lnTo>
                  <a:lnTo>
                    <a:pt x="299" y="148"/>
                  </a:lnTo>
                  <a:lnTo>
                    <a:pt x="311" y="15"/>
                  </a:lnTo>
                  <a:lnTo>
                    <a:pt x="1" y="0"/>
                  </a:lnTo>
                  <a:close/>
                </a:path>
              </a:pathLst>
            </a:custGeom>
            <a:solidFill>
              <a:srgbClr val="FF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5" name="Google Shape;19825;p49">
              <a:extLst>
                <a:ext uri="{FF2B5EF4-FFF2-40B4-BE49-F238E27FC236}">
                  <a16:creationId xmlns:a16="http://schemas.microsoft.com/office/drawing/2014/main" id="{E1992F6E-D7C9-0111-FCB1-BB3560B6DE7C}"/>
                </a:ext>
              </a:extLst>
            </p:cNvPr>
            <p:cNvSpPr/>
            <p:nvPr/>
          </p:nvSpPr>
          <p:spPr>
            <a:xfrm>
              <a:off x="5232583" y="1252294"/>
              <a:ext cx="290782" cy="389367"/>
            </a:xfrm>
            <a:custGeom>
              <a:avLst/>
              <a:gdLst/>
              <a:ahLst/>
              <a:cxnLst/>
              <a:rect l="l" t="t" r="r" b="b"/>
              <a:pathLst>
                <a:path w="1404" h="1880" extrusionOk="0">
                  <a:moveTo>
                    <a:pt x="711" y="1"/>
                  </a:moveTo>
                  <a:cubicBezTo>
                    <a:pt x="610" y="1"/>
                    <a:pt x="503" y="68"/>
                    <a:pt x="409" y="270"/>
                  </a:cubicBezTo>
                  <a:cubicBezTo>
                    <a:pt x="1" y="1158"/>
                    <a:pt x="840" y="1880"/>
                    <a:pt x="840" y="1880"/>
                  </a:cubicBezTo>
                  <a:cubicBezTo>
                    <a:pt x="814" y="1234"/>
                    <a:pt x="1403" y="595"/>
                    <a:pt x="1074" y="251"/>
                  </a:cubicBezTo>
                  <a:cubicBezTo>
                    <a:pt x="1074" y="251"/>
                    <a:pt x="905" y="1"/>
                    <a:pt x="711"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6" name="Google Shape;19826;p49">
              <a:extLst>
                <a:ext uri="{FF2B5EF4-FFF2-40B4-BE49-F238E27FC236}">
                  <a16:creationId xmlns:a16="http://schemas.microsoft.com/office/drawing/2014/main" id="{896A2C77-67AC-8971-B568-A826AD4AD7F2}"/>
                </a:ext>
              </a:extLst>
            </p:cNvPr>
            <p:cNvSpPr/>
            <p:nvPr/>
          </p:nvSpPr>
          <p:spPr>
            <a:xfrm>
              <a:off x="5261579" y="1355021"/>
              <a:ext cx="213945" cy="286640"/>
            </a:xfrm>
            <a:custGeom>
              <a:avLst/>
              <a:gdLst/>
              <a:ahLst/>
              <a:cxnLst/>
              <a:rect l="l" t="t" r="r" b="b"/>
              <a:pathLst>
                <a:path w="1033" h="1384" extrusionOk="0">
                  <a:moveTo>
                    <a:pt x="190" y="0"/>
                  </a:moveTo>
                  <a:lnTo>
                    <a:pt x="190" y="0"/>
                  </a:lnTo>
                  <a:cubicBezTo>
                    <a:pt x="1" y="783"/>
                    <a:pt x="700" y="1384"/>
                    <a:pt x="700" y="1384"/>
                  </a:cubicBezTo>
                  <a:cubicBezTo>
                    <a:pt x="681" y="889"/>
                    <a:pt x="1021" y="397"/>
                    <a:pt x="1033" y="42"/>
                  </a:cubicBezTo>
                  <a:lnTo>
                    <a:pt x="1033" y="42"/>
                  </a:lnTo>
                  <a:cubicBezTo>
                    <a:pt x="934" y="68"/>
                    <a:pt x="821" y="87"/>
                    <a:pt x="700" y="91"/>
                  </a:cubicBezTo>
                  <a:cubicBezTo>
                    <a:pt x="690" y="91"/>
                    <a:pt x="681" y="91"/>
                    <a:pt x="671" y="91"/>
                  </a:cubicBezTo>
                  <a:cubicBezTo>
                    <a:pt x="489" y="91"/>
                    <a:pt x="323" y="58"/>
                    <a:pt x="190"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7" name="Google Shape;19827;p49">
              <a:extLst>
                <a:ext uri="{FF2B5EF4-FFF2-40B4-BE49-F238E27FC236}">
                  <a16:creationId xmlns:a16="http://schemas.microsoft.com/office/drawing/2014/main" id="{190456EF-8DC0-BA7A-6399-3B602F0EBB31}"/>
                </a:ext>
              </a:extLst>
            </p:cNvPr>
            <p:cNvSpPr/>
            <p:nvPr/>
          </p:nvSpPr>
          <p:spPr>
            <a:xfrm>
              <a:off x="5370518" y="1481566"/>
              <a:ext cx="76838" cy="112875"/>
            </a:xfrm>
            <a:custGeom>
              <a:avLst/>
              <a:gdLst/>
              <a:ahLst/>
              <a:cxnLst/>
              <a:rect l="l" t="t" r="r" b="b"/>
              <a:pathLst>
                <a:path w="371" h="545" extrusionOk="0">
                  <a:moveTo>
                    <a:pt x="162" y="0"/>
                  </a:moveTo>
                  <a:cubicBezTo>
                    <a:pt x="69" y="0"/>
                    <a:pt x="0" y="98"/>
                    <a:pt x="4" y="236"/>
                  </a:cubicBezTo>
                  <a:cubicBezTo>
                    <a:pt x="4" y="380"/>
                    <a:pt x="121" y="527"/>
                    <a:pt x="223" y="542"/>
                  </a:cubicBezTo>
                  <a:cubicBezTo>
                    <a:pt x="230" y="544"/>
                    <a:pt x="237" y="544"/>
                    <a:pt x="243" y="544"/>
                  </a:cubicBezTo>
                  <a:cubicBezTo>
                    <a:pt x="328" y="544"/>
                    <a:pt x="371" y="434"/>
                    <a:pt x="371" y="300"/>
                  </a:cubicBezTo>
                  <a:cubicBezTo>
                    <a:pt x="367" y="153"/>
                    <a:pt x="284" y="21"/>
                    <a:pt x="182" y="2"/>
                  </a:cubicBezTo>
                  <a:cubicBezTo>
                    <a:pt x="175" y="1"/>
                    <a:pt x="168" y="0"/>
                    <a:pt x="16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8" name="Google Shape;19828;p49">
              <a:extLst>
                <a:ext uri="{FF2B5EF4-FFF2-40B4-BE49-F238E27FC236}">
                  <a16:creationId xmlns:a16="http://schemas.microsoft.com/office/drawing/2014/main" id="{2BB3F757-BBD5-3EF0-D9F8-89E61B696029}"/>
                </a:ext>
              </a:extLst>
            </p:cNvPr>
            <p:cNvSpPr/>
            <p:nvPr/>
          </p:nvSpPr>
          <p:spPr>
            <a:xfrm>
              <a:off x="5384602" y="1508076"/>
              <a:ext cx="46186" cy="67311"/>
            </a:xfrm>
            <a:custGeom>
              <a:avLst/>
              <a:gdLst/>
              <a:ahLst/>
              <a:cxnLst/>
              <a:rect l="l" t="t" r="r" b="b"/>
              <a:pathLst>
                <a:path w="223" h="325" extrusionOk="0">
                  <a:moveTo>
                    <a:pt x="92" y="1"/>
                  </a:moveTo>
                  <a:cubicBezTo>
                    <a:pt x="38" y="1"/>
                    <a:pt x="0" y="59"/>
                    <a:pt x="0" y="138"/>
                  </a:cubicBezTo>
                  <a:cubicBezTo>
                    <a:pt x="4" y="225"/>
                    <a:pt x="72" y="312"/>
                    <a:pt x="132" y="324"/>
                  </a:cubicBezTo>
                  <a:cubicBezTo>
                    <a:pt x="137" y="324"/>
                    <a:pt x="141" y="325"/>
                    <a:pt x="145" y="325"/>
                  </a:cubicBezTo>
                  <a:cubicBezTo>
                    <a:pt x="197" y="325"/>
                    <a:pt x="223" y="261"/>
                    <a:pt x="219" y="180"/>
                  </a:cubicBezTo>
                  <a:cubicBezTo>
                    <a:pt x="219" y="89"/>
                    <a:pt x="170" y="10"/>
                    <a:pt x="106" y="2"/>
                  </a:cubicBezTo>
                  <a:cubicBezTo>
                    <a:pt x="101" y="1"/>
                    <a:pt x="96" y="1"/>
                    <a:pt x="92"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9" name="Google Shape;19829;p49">
              <a:extLst>
                <a:ext uri="{FF2B5EF4-FFF2-40B4-BE49-F238E27FC236}">
                  <a16:creationId xmlns:a16="http://schemas.microsoft.com/office/drawing/2014/main" id="{A968A4FA-8B9B-50C9-5E16-E52E4BF49648}"/>
                </a:ext>
              </a:extLst>
            </p:cNvPr>
            <p:cNvSpPr/>
            <p:nvPr/>
          </p:nvSpPr>
          <p:spPr>
            <a:xfrm>
              <a:off x="5402620" y="1542871"/>
              <a:ext cx="30652" cy="38730"/>
            </a:xfrm>
            <a:custGeom>
              <a:avLst/>
              <a:gdLst/>
              <a:ahLst/>
              <a:cxnLst/>
              <a:rect l="l" t="t" r="r" b="b"/>
              <a:pathLst>
                <a:path w="148" h="187" extrusionOk="0">
                  <a:moveTo>
                    <a:pt x="66" y="0"/>
                  </a:moveTo>
                  <a:cubicBezTo>
                    <a:pt x="27" y="0"/>
                    <a:pt x="0" y="33"/>
                    <a:pt x="0" y="80"/>
                  </a:cubicBezTo>
                  <a:cubicBezTo>
                    <a:pt x="0" y="129"/>
                    <a:pt x="45" y="178"/>
                    <a:pt x="87" y="186"/>
                  </a:cubicBezTo>
                  <a:cubicBezTo>
                    <a:pt x="89" y="186"/>
                    <a:pt x="91" y="186"/>
                    <a:pt x="92" y="186"/>
                  </a:cubicBezTo>
                  <a:cubicBezTo>
                    <a:pt x="127" y="186"/>
                    <a:pt x="147" y="150"/>
                    <a:pt x="144" y="103"/>
                  </a:cubicBezTo>
                  <a:cubicBezTo>
                    <a:pt x="144" y="54"/>
                    <a:pt x="110" y="8"/>
                    <a:pt x="72" y="1"/>
                  </a:cubicBezTo>
                  <a:cubicBezTo>
                    <a:pt x="70" y="0"/>
                    <a:pt x="68" y="0"/>
                    <a:pt x="66"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0" name="Google Shape;19830;p49">
              <a:extLst>
                <a:ext uri="{FF2B5EF4-FFF2-40B4-BE49-F238E27FC236}">
                  <a16:creationId xmlns:a16="http://schemas.microsoft.com/office/drawing/2014/main" id="{2B79A623-A206-0EFD-E417-1E2D81829070}"/>
                </a:ext>
              </a:extLst>
            </p:cNvPr>
            <p:cNvSpPr/>
            <p:nvPr/>
          </p:nvSpPr>
          <p:spPr>
            <a:xfrm>
              <a:off x="5419811" y="1268449"/>
              <a:ext cx="188884" cy="49914"/>
            </a:xfrm>
            <a:custGeom>
              <a:avLst/>
              <a:gdLst/>
              <a:ahLst/>
              <a:cxnLst/>
              <a:rect l="l" t="t" r="r" b="b"/>
              <a:pathLst>
                <a:path w="912" h="241" extrusionOk="0">
                  <a:moveTo>
                    <a:pt x="289" y="0"/>
                  </a:moveTo>
                  <a:cubicBezTo>
                    <a:pt x="175" y="0"/>
                    <a:pt x="84" y="17"/>
                    <a:pt x="53" y="48"/>
                  </a:cubicBezTo>
                  <a:cubicBezTo>
                    <a:pt x="0" y="101"/>
                    <a:pt x="136" y="177"/>
                    <a:pt x="356" y="218"/>
                  </a:cubicBezTo>
                  <a:cubicBezTo>
                    <a:pt x="444" y="233"/>
                    <a:pt x="533" y="240"/>
                    <a:pt x="610" y="240"/>
                  </a:cubicBezTo>
                  <a:cubicBezTo>
                    <a:pt x="729" y="240"/>
                    <a:pt x="823" y="224"/>
                    <a:pt x="855" y="192"/>
                  </a:cubicBezTo>
                  <a:cubicBezTo>
                    <a:pt x="911" y="139"/>
                    <a:pt x="775" y="63"/>
                    <a:pt x="552" y="25"/>
                  </a:cubicBezTo>
                  <a:cubicBezTo>
                    <a:pt x="461" y="8"/>
                    <a:pt x="369" y="0"/>
                    <a:pt x="289"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1" name="Google Shape;19831;p49">
              <a:extLst>
                <a:ext uri="{FF2B5EF4-FFF2-40B4-BE49-F238E27FC236}">
                  <a16:creationId xmlns:a16="http://schemas.microsoft.com/office/drawing/2014/main" id="{991DC4F3-2F94-98A6-C824-3E580D401370}"/>
                </a:ext>
              </a:extLst>
            </p:cNvPr>
            <p:cNvSpPr/>
            <p:nvPr/>
          </p:nvSpPr>
          <p:spPr>
            <a:xfrm>
              <a:off x="5343801" y="1365998"/>
              <a:ext cx="136485" cy="203796"/>
            </a:xfrm>
            <a:custGeom>
              <a:avLst/>
              <a:gdLst/>
              <a:ahLst/>
              <a:cxnLst/>
              <a:rect l="l" t="t" r="r" b="b"/>
              <a:pathLst>
                <a:path w="659" h="984" extrusionOk="0">
                  <a:moveTo>
                    <a:pt x="636" y="0"/>
                  </a:moveTo>
                  <a:cubicBezTo>
                    <a:pt x="500" y="102"/>
                    <a:pt x="1" y="265"/>
                    <a:pt x="295" y="416"/>
                  </a:cubicBezTo>
                  <a:cubicBezTo>
                    <a:pt x="405" y="473"/>
                    <a:pt x="488" y="764"/>
                    <a:pt x="454" y="957"/>
                  </a:cubicBezTo>
                  <a:lnTo>
                    <a:pt x="598" y="983"/>
                  </a:lnTo>
                  <a:cubicBezTo>
                    <a:pt x="639" y="745"/>
                    <a:pt x="658" y="257"/>
                    <a:pt x="636"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2" name="Google Shape;19832;p49">
              <a:extLst>
                <a:ext uri="{FF2B5EF4-FFF2-40B4-BE49-F238E27FC236}">
                  <a16:creationId xmlns:a16="http://schemas.microsoft.com/office/drawing/2014/main" id="{216FE9B6-CBF0-5D78-CC8C-11E2C164D0DE}"/>
                </a:ext>
              </a:extLst>
            </p:cNvPr>
            <p:cNvSpPr/>
            <p:nvPr/>
          </p:nvSpPr>
          <p:spPr>
            <a:xfrm>
              <a:off x="5503690" y="1427096"/>
              <a:ext cx="88436" cy="28167"/>
            </a:xfrm>
            <a:custGeom>
              <a:avLst/>
              <a:gdLst/>
              <a:ahLst/>
              <a:cxnLst/>
              <a:rect l="l" t="t" r="r" b="b"/>
              <a:pathLst>
                <a:path w="427" h="136" extrusionOk="0">
                  <a:moveTo>
                    <a:pt x="427" y="0"/>
                  </a:moveTo>
                  <a:lnTo>
                    <a:pt x="427" y="0"/>
                  </a:lnTo>
                  <a:cubicBezTo>
                    <a:pt x="427" y="0"/>
                    <a:pt x="45" y="42"/>
                    <a:pt x="15" y="102"/>
                  </a:cubicBezTo>
                  <a:cubicBezTo>
                    <a:pt x="1" y="128"/>
                    <a:pt x="65" y="135"/>
                    <a:pt x="144" y="135"/>
                  </a:cubicBezTo>
                  <a:cubicBezTo>
                    <a:pt x="252" y="135"/>
                    <a:pt x="389" y="121"/>
                    <a:pt x="389" y="121"/>
                  </a:cubicBezTo>
                  <a:cubicBezTo>
                    <a:pt x="416" y="87"/>
                    <a:pt x="427" y="0"/>
                    <a:pt x="427"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3" name="Google Shape;19833;p49">
              <a:extLst>
                <a:ext uri="{FF2B5EF4-FFF2-40B4-BE49-F238E27FC236}">
                  <a16:creationId xmlns:a16="http://schemas.microsoft.com/office/drawing/2014/main" id="{4465D8C6-537E-1293-D91E-8161C1F73EAE}"/>
                </a:ext>
              </a:extLst>
            </p:cNvPr>
            <p:cNvSpPr/>
            <p:nvPr/>
          </p:nvSpPr>
          <p:spPr>
            <a:xfrm>
              <a:off x="5600618" y="1431652"/>
              <a:ext cx="63790" cy="23818"/>
            </a:xfrm>
            <a:custGeom>
              <a:avLst/>
              <a:gdLst/>
              <a:ahLst/>
              <a:cxnLst/>
              <a:rect l="l" t="t" r="r" b="b"/>
              <a:pathLst>
                <a:path w="308" h="115" extrusionOk="0">
                  <a:moveTo>
                    <a:pt x="42" y="1"/>
                  </a:moveTo>
                  <a:cubicBezTo>
                    <a:pt x="42" y="1"/>
                    <a:pt x="1" y="58"/>
                    <a:pt x="23" y="95"/>
                  </a:cubicBezTo>
                  <a:cubicBezTo>
                    <a:pt x="23" y="95"/>
                    <a:pt x="138" y="114"/>
                    <a:pt x="219" y="114"/>
                  </a:cubicBezTo>
                  <a:cubicBezTo>
                    <a:pt x="270" y="114"/>
                    <a:pt x="308" y="107"/>
                    <a:pt x="299" y="84"/>
                  </a:cubicBezTo>
                  <a:cubicBezTo>
                    <a:pt x="276" y="20"/>
                    <a:pt x="42" y="1"/>
                    <a:pt x="42" y="1"/>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4" name="Google Shape;19834;p49">
              <a:extLst>
                <a:ext uri="{FF2B5EF4-FFF2-40B4-BE49-F238E27FC236}">
                  <a16:creationId xmlns:a16="http://schemas.microsoft.com/office/drawing/2014/main" id="{7E0E919E-7E09-980A-4206-D4FA7D59E42D}"/>
                </a:ext>
              </a:extLst>
            </p:cNvPr>
            <p:cNvSpPr/>
            <p:nvPr/>
          </p:nvSpPr>
          <p:spPr>
            <a:xfrm>
              <a:off x="5581978" y="1478252"/>
              <a:ext cx="44736" cy="140835"/>
            </a:xfrm>
            <a:custGeom>
              <a:avLst/>
              <a:gdLst/>
              <a:ahLst/>
              <a:cxnLst/>
              <a:rect l="l" t="t" r="r" b="b"/>
              <a:pathLst>
                <a:path w="216" h="680" extrusionOk="0">
                  <a:moveTo>
                    <a:pt x="48" y="1"/>
                  </a:moveTo>
                  <a:cubicBezTo>
                    <a:pt x="0" y="1"/>
                    <a:pt x="4" y="573"/>
                    <a:pt x="4" y="573"/>
                  </a:cubicBezTo>
                  <a:lnTo>
                    <a:pt x="215" y="679"/>
                  </a:lnTo>
                  <a:cubicBezTo>
                    <a:pt x="215" y="679"/>
                    <a:pt x="140" y="67"/>
                    <a:pt x="53" y="3"/>
                  </a:cubicBezTo>
                  <a:cubicBezTo>
                    <a:pt x="51" y="2"/>
                    <a:pt x="50" y="1"/>
                    <a:pt x="48"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5" name="Google Shape;19835;p49">
              <a:extLst>
                <a:ext uri="{FF2B5EF4-FFF2-40B4-BE49-F238E27FC236}">
                  <a16:creationId xmlns:a16="http://schemas.microsoft.com/office/drawing/2014/main" id="{83BA4689-F348-14BF-A78D-EEF972089E76}"/>
                </a:ext>
              </a:extLst>
            </p:cNvPr>
            <p:cNvSpPr/>
            <p:nvPr/>
          </p:nvSpPr>
          <p:spPr>
            <a:xfrm>
              <a:off x="5325783" y="1163029"/>
              <a:ext cx="27546" cy="20504"/>
            </a:xfrm>
            <a:custGeom>
              <a:avLst/>
              <a:gdLst/>
              <a:ahLst/>
              <a:cxnLst/>
              <a:rect l="l" t="t" r="r" b="b"/>
              <a:pathLst>
                <a:path w="133" h="99" extrusionOk="0">
                  <a:moveTo>
                    <a:pt x="102" y="1"/>
                  </a:moveTo>
                  <a:cubicBezTo>
                    <a:pt x="87" y="1"/>
                    <a:pt x="66" y="9"/>
                    <a:pt x="46" y="24"/>
                  </a:cubicBezTo>
                  <a:cubicBezTo>
                    <a:pt x="16" y="47"/>
                    <a:pt x="1" y="77"/>
                    <a:pt x="12" y="92"/>
                  </a:cubicBezTo>
                  <a:cubicBezTo>
                    <a:pt x="16" y="96"/>
                    <a:pt x="23" y="98"/>
                    <a:pt x="32" y="98"/>
                  </a:cubicBezTo>
                  <a:cubicBezTo>
                    <a:pt x="47" y="98"/>
                    <a:pt x="68" y="91"/>
                    <a:pt x="88" y="77"/>
                  </a:cubicBezTo>
                  <a:cubicBezTo>
                    <a:pt x="118" y="54"/>
                    <a:pt x="133" y="24"/>
                    <a:pt x="122" y="9"/>
                  </a:cubicBezTo>
                  <a:cubicBezTo>
                    <a:pt x="118" y="4"/>
                    <a:pt x="111" y="1"/>
                    <a:pt x="10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6" name="Google Shape;19836;p49">
              <a:extLst>
                <a:ext uri="{FF2B5EF4-FFF2-40B4-BE49-F238E27FC236}">
                  <a16:creationId xmlns:a16="http://schemas.microsoft.com/office/drawing/2014/main" id="{26E7626A-57E3-854A-B73A-4B4ED9017B89}"/>
                </a:ext>
              </a:extLst>
            </p:cNvPr>
            <p:cNvSpPr/>
            <p:nvPr/>
          </p:nvSpPr>
          <p:spPr>
            <a:xfrm>
              <a:off x="5278147" y="1145425"/>
              <a:ext cx="207524" cy="165067"/>
            </a:xfrm>
            <a:custGeom>
              <a:avLst/>
              <a:gdLst/>
              <a:ahLst/>
              <a:cxnLst/>
              <a:rect l="l" t="t" r="r" b="b"/>
              <a:pathLst>
                <a:path w="1002" h="797" extrusionOk="0">
                  <a:moveTo>
                    <a:pt x="626" y="0"/>
                  </a:moveTo>
                  <a:cubicBezTo>
                    <a:pt x="428" y="0"/>
                    <a:pt x="73" y="277"/>
                    <a:pt x="27" y="434"/>
                  </a:cubicBezTo>
                  <a:cubicBezTo>
                    <a:pt x="0" y="525"/>
                    <a:pt x="144" y="797"/>
                    <a:pt x="144" y="797"/>
                  </a:cubicBezTo>
                  <a:lnTo>
                    <a:pt x="1002" y="408"/>
                  </a:lnTo>
                  <a:cubicBezTo>
                    <a:pt x="975" y="313"/>
                    <a:pt x="854" y="41"/>
                    <a:pt x="658" y="3"/>
                  </a:cubicBezTo>
                  <a:cubicBezTo>
                    <a:pt x="648" y="1"/>
                    <a:pt x="637" y="0"/>
                    <a:pt x="62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7" name="Google Shape;19837;p49">
              <a:extLst>
                <a:ext uri="{FF2B5EF4-FFF2-40B4-BE49-F238E27FC236}">
                  <a16:creationId xmlns:a16="http://schemas.microsoft.com/office/drawing/2014/main" id="{1226C7B9-ADC7-655E-EE84-4807682BE564}"/>
                </a:ext>
              </a:extLst>
            </p:cNvPr>
            <p:cNvSpPr/>
            <p:nvPr/>
          </p:nvSpPr>
          <p:spPr>
            <a:xfrm>
              <a:off x="5278147" y="1173385"/>
              <a:ext cx="159060" cy="137107"/>
            </a:xfrm>
            <a:custGeom>
              <a:avLst/>
              <a:gdLst/>
              <a:ahLst/>
              <a:cxnLst/>
              <a:rect l="l" t="t" r="r" b="b"/>
              <a:pathLst>
                <a:path w="768" h="662" extrusionOk="0">
                  <a:moveTo>
                    <a:pt x="767" y="378"/>
                  </a:moveTo>
                  <a:lnTo>
                    <a:pt x="767" y="379"/>
                  </a:lnTo>
                  <a:lnTo>
                    <a:pt x="767" y="379"/>
                  </a:lnTo>
                  <a:cubicBezTo>
                    <a:pt x="767" y="379"/>
                    <a:pt x="767" y="379"/>
                    <a:pt x="767" y="378"/>
                  </a:cubicBezTo>
                  <a:close/>
                  <a:moveTo>
                    <a:pt x="299" y="0"/>
                  </a:moveTo>
                  <a:lnTo>
                    <a:pt x="299" y="0"/>
                  </a:lnTo>
                  <a:cubicBezTo>
                    <a:pt x="166" y="95"/>
                    <a:pt x="53" y="212"/>
                    <a:pt x="27" y="299"/>
                  </a:cubicBezTo>
                  <a:cubicBezTo>
                    <a:pt x="0" y="390"/>
                    <a:pt x="144" y="662"/>
                    <a:pt x="144" y="662"/>
                  </a:cubicBezTo>
                  <a:lnTo>
                    <a:pt x="767" y="379"/>
                  </a:lnTo>
                  <a:lnTo>
                    <a:pt x="767" y="379"/>
                  </a:lnTo>
                  <a:cubicBezTo>
                    <a:pt x="695" y="412"/>
                    <a:pt x="627" y="426"/>
                    <a:pt x="566" y="426"/>
                  </a:cubicBezTo>
                  <a:cubicBezTo>
                    <a:pt x="305" y="426"/>
                    <a:pt x="164" y="166"/>
                    <a:pt x="29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8" name="Google Shape;19838;p49">
              <a:extLst>
                <a:ext uri="{FF2B5EF4-FFF2-40B4-BE49-F238E27FC236}">
                  <a16:creationId xmlns:a16="http://schemas.microsoft.com/office/drawing/2014/main" id="{0C9C5CA8-8985-F996-F76E-38DEB3F8209A}"/>
                </a:ext>
              </a:extLst>
            </p:cNvPr>
            <p:cNvSpPr/>
            <p:nvPr/>
          </p:nvSpPr>
          <p:spPr>
            <a:xfrm>
              <a:off x="5306936" y="1172142"/>
              <a:ext cx="327441" cy="139178"/>
            </a:xfrm>
            <a:custGeom>
              <a:avLst/>
              <a:gdLst/>
              <a:ahLst/>
              <a:cxnLst/>
              <a:rect l="l" t="t" r="r" b="b"/>
              <a:pathLst>
                <a:path w="1581" h="672" extrusionOk="0">
                  <a:moveTo>
                    <a:pt x="1547" y="1"/>
                  </a:moveTo>
                  <a:cubicBezTo>
                    <a:pt x="1348" y="1"/>
                    <a:pt x="1" y="657"/>
                    <a:pt x="1" y="657"/>
                  </a:cubicBezTo>
                  <a:lnTo>
                    <a:pt x="12" y="672"/>
                  </a:lnTo>
                  <a:lnTo>
                    <a:pt x="1558" y="40"/>
                  </a:lnTo>
                  <a:cubicBezTo>
                    <a:pt x="1580" y="13"/>
                    <a:pt x="1574" y="1"/>
                    <a:pt x="1547" y="1"/>
                  </a:cubicBez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9" name="Google Shape;19839;p49">
              <a:extLst>
                <a:ext uri="{FF2B5EF4-FFF2-40B4-BE49-F238E27FC236}">
                  <a16:creationId xmlns:a16="http://schemas.microsoft.com/office/drawing/2014/main" id="{A3CDE598-3F93-D178-57E7-74247AC9E3E4}"/>
                </a:ext>
              </a:extLst>
            </p:cNvPr>
            <p:cNvSpPr/>
            <p:nvPr/>
          </p:nvSpPr>
          <p:spPr>
            <a:xfrm>
              <a:off x="5402620" y="1163236"/>
              <a:ext cx="43286" cy="43907"/>
            </a:xfrm>
            <a:custGeom>
              <a:avLst/>
              <a:gdLst/>
              <a:ahLst/>
              <a:cxnLst/>
              <a:rect l="l" t="t" r="r" b="b"/>
              <a:pathLst>
                <a:path w="209" h="212" extrusionOk="0">
                  <a:moveTo>
                    <a:pt x="140" y="0"/>
                  </a:moveTo>
                  <a:lnTo>
                    <a:pt x="0" y="72"/>
                  </a:lnTo>
                  <a:lnTo>
                    <a:pt x="208" y="212"/>
                  </a:lnTo>
                  <a:lnTo>
                    <a:pt x="208" y="212"/>
                  </a:lnTo>
                  <a:lnTo>
                    <a:pt x="140" y="0"/>
                  </a:ln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0" name="Google Shape;19840;p49">
              <a:extLst>
                <a:ext uri="{FF2B5EF4-FFF2-40B4-BE49-F238E27FC236}">
                  <a16:creationId xmlns:a16="http://schemas.microsoft.com/office/drawing/2014/main" id="{64EF9E41-04F2-49DB-55D2-C3BC0AC91A3A}"/>
                </a:ext>
              </a:extLst>
            </p:cNvPr>
            <p:cNvSpPr/>
            <p:nvPr/>
          </p:nvSpPr>
          <p:spPr>
            <a:xfrm>
              <a:off x="5842522" y="2040145"/>
              <a:ext cx="126958" cy="274835"/>
            </a:xfrm>
            <a:custGeom>
              <a:avLst/>
              <a:gdLst/>
              <a:ahLst/>
              <a:cxnLst/>
              <a:rect l="l" t="t" r="r" b="b"/>
              <a:pathLst>
                <a:path w="613" h="1327" extrusionOk="0">
                  <a:moveTo>
                    <a:pt x="345" y="0"/>
                  </a:moveTo>
                  <a:cubicBezTo>
                    <a:pt x="1" y="745"/>
                    <a:pt x="254" y="1327"/>
                    <a:pt x="254" y="1327"/>
                  </a:cubicBezTo>
                  <a:lnTo>
                    <a:pt x="613" y="1259"/>
                  </a:lnTo>
                  <a:cubicBezTo>
                    <a:pt x="186" y="673"/>
                    <a:pt x="507" y="34"/>
                    <a:pt x="507" y="34"/>
                  </a:cubicBezTo>
                  <a:lnTo>
                    <a:pt x="34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1" name="Google Shape;19841;p49">
              <a:extLst>
                <a:ext uri="{FF2B5EF4-FFF2-40B4-BE49-F238E27FC236}">
                  <a16:creationId xmlns:a16="http://schemas.microsoft.com/office/drawing/2014/main" id="{466EB0AC-3061-4AF4-6BAB-6CE6F462EA03}"/>
                </a:ext>
              </a:extLst>
            </p:cNvPr>
            <p:cNvSpPr/>
            <p:nvPr/>
          </p:nvSpPr>
          <p:spPr>
            <a:xfrm>
              <a:off x="4914877" y="2206455"/>
              <a:ext cx="242112" cy="100034"/>
            </a:xfrm>
            <a:custGeom>
              <a:avLst/>
              <a:gdLst/>
              <a:ahLst/>
              <a:cxnLst/>
              <a:rect l="l" t="t" r="r" b="b"/>
              <a:pathLst>
                <a:path w="1169" h="483" extrusionOk="0">
                  <a:moveTo>
                    <a:pt x="236" y="0"/>
                  </a:moveTo>
                  <a:cubicBezTo>
                    <a:pt x="169" y="0"/>
                    <a:pt x="136" y="10"/>
                    <a:pt x="136" y="10"/>
                  </a:cubicBezTo>
                  <a:lnTo>
                    <a:pt x="0" y="225"/>
                  </a:lnTo>
                  <a:cubicBezTo>
                    <a:pt x="23" y="224"/>
                    <a:pt x="45" y="224"/>
                    <a:pt x="68" y="224"/>
                  </a:cubicBezTo>
                  <a:cubicBezTo>
                    <a:pt x="619" y="224"/>
                    <a:pt x="1070" y="482"/>
                    <a:pt x="1070" y="482"/>
                  </a:cubicBezTo>
                  <a:lnTo>
                    <a:pt x="1168" y="339"/>
                  </a:lnTo>
                  <a:cubicBezTo>
                    <a:pt x="687" y="46"/>
                    <a:pt x="381" y="0"/>
                    <a:pt x="236"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2" name="Google Shape;19842;p49">
              <a:extLst>
                <a:ext uri="{FF2B5EF4-FFF2-40B4-BE49-F238E27FC236}">
                  <a16:creationId xmlns:a16="http://schemas.microsoft.com/office/drawing/2014/main" id="{B5BBE45D-510C-DCDE-F5BA-8AE4AD2AB64D}"/>
                </a:ext>
              </a:extLst>
            </p:cNvPr>
            <p:cNvSpPr/>
            <p:nvPr/>
          </p:nvSpPr>
          <p:spPr>
            <a:xfrm>
              <a:off x="4633000" y="2468243"/>
              <a:ext cx="123852" cy="124059"/>
            </a:xfrm>
            <a:custGeom>
              <a:avLst/>
              <a:gdLst/>
              <a:ahLst/>
              <a:cxnLst/>
              <a:rect l="l" t="t" r="r" b="b"/>
              <a:pathLst>
                <a:path w="598" h="599" extrusionOk="0">
                  <a:moveTo>
                    <a:pt x="567" y="0"/>
                  </a:moveTo>
                  <a:cubicBezTo>
                    <a:pt x="530" y="0"/>
                    <a:pt x="451" y="35"/>
                    <a:pt x="352" y="35"/>
                  </a:cubicBezTo>
                  <a:cubicBezTo>
                    <a:pt x="348" y="35"/>
                    <a:pt x="344" y="35"/>
                    <a:pt x="340" y="35"/>
                  </a:cubicBezTo>
                  <a:cubicBezTo>
                    <a:pt x="252" y="31"/>
                    <a:pt x="171" y="24"/>
                    <a:pt x="112" y="24"/>
                  </a:cubicBezTo>
                  <a:cubicBezTo>
                    <a:pt x="53" y="24"/>
                    <a:pt x="15" y="31"/>
                    <a:pt x="12" y="54"/>
                  </a:cubicBezTo>
                  <a:cubicBezTo>
                    <a:pt x="0" y="114"/>
                    <a:pt x="159" y="73"/>
                    <a:pt x="189" y="137"/>
                  </a:cubicBezTo>
                  <a:cubicBezTo>
                    <a:pt x="216" y="209"/>
                    <a:pt x="159" y="315"/>
                    <a:pt x="117" y="432"/>
                  </a:cubicBezTo>
                  <a:cubicBezTo>
                    <a:pt x="83" y="522"/>
                    <a:pt x="42" y="545"/>
                    <a:pt x="76" y="560"/>
                  </a:cubicBezTo>
                  <a:cubicBezTo>
                    <a:pt x="80" y="562"/>
                    <a:pt x="84" y="564"/>
                    <a:pt x="88" y="564"/>
                  </a:cubicBezTo>
                  <a:cubicBezTo>
                    <a:pt x="114" y="564"/>
                    <a:pt x="150" y="527"/>
                    <a:pt x="185" y="462"/>
                  </a:cubicBezTo>
                  <a:cubicBezTo>
                    <a:pt x="218" y="400"/>
                    <a:pt x="230" y="356"/>
                    <a:pt x="244" y="356"/>
                  </a:cubicBezTo>
                  <a:cubicBezTo>
                    <a:pt x="245" y="356"/>
                    <a:pt x="245" y="356"/>
                    <a:pt x="246" y="356"/>
                  </a:cubicBezTo>
                  <a:cubicBezTo>
                    <a:pt x="276" y="364"/>
                    <a:pt x="269" y="394"/>
                    <a:pt x="261" y="462"/>
                  </a:cubicBezTo>
                  <a:cubicBezTo>
                    <a:pt x="250" y="541"/>
                    <a:pt x="219" y="590"/>
                    <a:pt x="253" y="598"/>
                  </a:cubicBezTo>
                  <a:cubicBezTo>
                    <a:pt x="256" y="599"/>
                    <a:pt x="258" y="599"/>
                    <a:pt x="260" y="599"/>
                  </a:cubicBezTo>
                  <a:cubicBezTo>
                    <a:pt x="291" y="599"/>
                    <a:pt x="315" y="547"/>
                    <a:pt x="337" y="470"/>
                  </a:cubicBezTo>
                  <a:cubicBezTo>
                    <a:pt x="352" y="401"/>
                    <a:pt x="367" y="345"/>
                    <a:pt x="374" y="345"/>
                  </a:cubicBezTo>
                  <a:cubicBezTo>
                    <a:pt x="386" y="345"/>
                    <a:pt x="386" y="360"/>
                    <a:pt x="386" y="409"/>
                  </a:cubicBezTo>
                  <a:cubicBezTo>
                    <a:pt x="386" y="462"/>
                    <a:pt x="359" y="519"/>
                    <a:pt x="386" y="522"/>
                  </a:cubicBezTo>
                  <a:cubicBezTo>
                    <a:pt x="387" y="523"/>
                    <a:pt x="389" y="523"/>
                    <a:pt x="390" y="523"/>
                  </a:cubicBezTo>
                  <a:cubicBezTo>
                    <a:pt x="423" y="523"/>
                    <a:pt x="454" y="447"/>
                    <a:pt x="454" y="375"/>
                  </a:cubicBezTo>
                  <a:cubicBezTo>
                    <a:pt x="454" y="333"/>
                    <a:pt x="450" y="292"/>
                    <a:pt x="450" y="262"/>
                  </a:cubicBezTo>
                  <a:cubicBezTo>
                    <a:pt x="454" y="103"/>
                    <a:pt x="597" y="61"/>
                    <a:pt x="590" y="16"/>
                  </a:cubicBezTo>
                  <a:cubicBezTo>
                    <a:pt x="588" y="4"/>
                    <a:pt x="580" y="0"/>
                    <a:pt x="567"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9740;p49">
            <a:extLst>
              <a:ext uri="{FF2B5EF4-FFF2-40B4-BE49-F238E27FC236}">
                <a16:creationId xmlns:a16="http://schemas.microsoft.com/office/drawing/2014/main" id="{6AFE432F-25CB-9BBC-B692-0BF079FC55B6}"/>
              </a:ext>
            </a:extLst>
          </p:cNvPr>
          <p:cNvSpPr/>
          <p:nvPr/>
        </p:nvSpPr>
        <p:spPr>
          <a:xfrm rot="-9324168" flipH="1">
            <a:off x="183831" y="96050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40;p49">
            <a:extLst>
              <a:ext uri="{FF2B5EF4-FFF2-40B4-BE49-F238E27FC236}">
                <a16:creationId xmlns:a16="http://schemas.microsoft.com/office/drawing/2014/main" id="{5B8DC0CC-E7BB-5249-B66A-8BD4CB0C5E89}"/>
              </a:ext>
            </a:extLst>
          </p:cNvPr>
          <p:cNvSpPr/>
          <p:nvPr/>
        </p:nvSpPr>
        <p:spPr>
          <a:xfrm rot="-9324168" flipH="1">
            <a:off x="1967719" y="4927006"/>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26;p44">
            <a:extLst>
              <a:ext uri="{FF2B5EF4-FFF2-40B4-BE49-F238E27FC236}">
                <a16:creationId xmlns:a16="http://schemas.microsoft.com/office/drawing/2014/main" id="{EDC45B82-EB09-7C32-9337-2716EA827B5A}"/>
              </a:ext>
            </a:extLst>
          </p:cNvPr>
          <p:cNvSpPr txBox="1">
            <a:spLocks/>
          </p:cNvSpPr>
          <p:nvPr/>
        </p:nvSpPr>
        <p:spPr>
          <a:xfrm>
            <a:off x="-144322" y="630003"/>
            <a:ext cx="3381794" cy="408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r>
              <a:rPr lang="en-US" sz="1800" b="1" i="1" dirty="0"/>
              <a:t>Page 3 :</a:t>
            </a:r>
          </a:p>
        </p:txBody>
      </p:sp>
      <p:sp>
        <p:nvSpPr>
          <p:cNvPr id="9" name="Google Shape;19118;p43">
            <a:extLst>
              <a:ext uri="{FF2B5EF4-FFF2-40B4-BE49-F238E27FC236}">
                <a16:creationId xmlns:a16="http://schemas.microsoft.com/office/drawing/2014/main" id="{B01F30E1-6C70-0BA9-CB77-6282107ABB83}"/>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Visualizing…</a:t>
            </a:r>
          </a:p>
        </p:txBody>
      </p:sp>
      <p:pic>
        <p:nvPicPr>
          <p:cNvPr id="5" name="Picture 4">
            <a:extLst>
              <a:ext uri="{FF2B5EF4-FFF2-40B4-BE49-F238E27FC236}">
                <a16:creationId xmlns:a16="http://schemas.microsoft.com/office/drawing/2014/main" id="{0E9B1EBF-CAFD-9934-F432-9125CFE636D9}"/>
              </a:ext>
            </a:extLst>
          </p:cNvPr>
          <p:cNvPicPr>
            <a:picLocks noChangeAspect="1"/>
          </p:cNvPicPr>
          <p:nvPr/>
        </p:nvPicPr>
        <p:blipFill>
          <a:blip r:embed="rId3"/>
          <a:stretch>
            <a:fillRect/>
          </a:stretch>
        </p:blipFill>
        <p:spPr>
          <a:xfrm>
            <a:off x="2072045" y="730162"/>
            <a:ext cx="5955956" cy="35177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397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36">
          <a:extLst>
            <a:ext uri="{FF2B5EF4-FFF2-40B4-BE49-F238E27FC236}">
              <a16:creationId xmlns:a16="http://schemas.microsoft.com/office/drawing/2014/main" id="{6214ADFF-8E93-1B84-876E-314C53A0060E}"/>
            </a:ext>
          </a:extLst>
        </p:cNvPr>
        <p:cNvGrpSpPr/>
        <p:nvPr/>
      </p:nvGrpSpPr>
      <p:grpSpPr>
        <a:xfrm>
          <a:off x="0" y="0"/>
          <a:ext cx="0" cy="0"/>
          <a:chOff x="0" y="0"/>
          <a:chExt cx="0" cy="0"/>
        </a:xfrm>
      </p:grpSpPr>
      <p:sp>
        <p:nvSpPr>
          <p:cNvPr id="19740" name="Google Shape;19740;p49">
            <a:extLst>
              <a:ext uri="{FF2B5EF4-FFF2-40B4-BE49-F238E27FC236}">
                <a16:creationId xmlns:a16="http://schemas.microsoft.com/office/drawing/2014/main" id="{28646FC6-2B34-E5B0-472A-347F37E3DD59}"/>
              </a:ext>
            </a:extLst>
          </p:cNvPr>
          <p:cNvSpPr/>
          <p:nvPr/>
        </p:nvSpPr>
        <p:spPr>
          <a:xfrm rot="-9324168" flipH="1">
            <a:off x="629681" y="288009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3" name="Google Shape;19743;p49">
            <a:extLst>
              <a:ext uri="{FF2B5EF4-FFF2-40B4-BE49-F238E27FC236}">
                <a16:creationId xmlns:a16="http://schemas.microsoft.com/office/drawing/2014/main" id="{5A4B61DE-7DE8-6532-5793-46304628AE59}"/>
              </a:ext>
            </a:extLst>
          </p:cNvPr>
          <p:cNvSpPr/>
          <p:nvPr/>
        </p:nvSpPr>
        <p:spPr>
          <a:xfrm rot="-9324168" flipH="1">
            <a:off x="7696416" y="195220"/>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4" name="Google Shape;19744;p49">
            <a:extLst>
              <a:ext uri="{FF2B5EF4-FFF2-40B4-BE49-F238E27FC236}">
                <a16:creationId xmlns:a16="http://schemas.microsoft.com/office/drawing/2014/main" id="{643CD6AC-CA5E-1BBB-BD8A-DF328E378450}"/>
              </a:ext>
            </a:extLst>
          </p:cNvPr>
          <p:cNvSpPr/>
          <p:nvPr/>
        </p:nvSpPr>
        <p:spPr>
          <a:xfrm rot="-3275189" flipH="1">
            <a:off x="8428677" y="4379765"/>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5" name="Google Shape;19745;p49">
            <a:extLst>
              <a:ext uri="{FF2B5EF4-FFF2-40B4-BE49-F238E27FC236}">
                <a16:creationId xmlns:a16="http://schemas.microsoft.com/office/drawing/2014/main" id="{E1A6F542-3F56-40F3-1955-B9BF448029B6}"/>
              </a:ext>
            </a:extLst>
          </p:cNvPr>
          <p:cNvSpPr/>
          <p:nvPr/>
        </p:nvSpPr>
        <p:spPr>
          <a:xfrm rot="-8103993" flipH="1">
            <a:off x="2159890" y="4175154"/>
            <a:ext cx="149274" cy="141938"/>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46" name="Google Shape;19746;p49">
            <a:extLst>
              <a:ext uri="{FF2B5EF4-FFF2-40B4-BE49-F238E27FC236}">
                <a16:creationId xmlns:a16="http://schemas.microsoft.com/office/drawing/2014/main" id="{C10A5F57-8BDF-8FEC-FBF4-38EFB5C5094B}"/>
              </a:ext>
            </a:extLst>
          </p:cNvPr>
          <p:cNvGrpSpPr/>
          <p:nvPr/>
        </p:nvGrpSpPr>
        <p:grpSpPr>
          <a:xfrm>
            <a:off x="467309" y="4019306"/>
            <a:ext cx="7717594" cy="790494"/>
            <a:chOff x="1499663" y="1685001"/>
            <a:chExt cx="6144581" cy="629374"/>
          </a:xfrm>
        </p:grpSpPr>
        <p:sp>
          <p:nvSpPr>
            <p:cNvPr id="19747" name="Google Shape;19747;p49">
              <a:extLst>
                <a:ext uri="{FF2B5EF4-FFF2-40B4-BE49-F238E27FC236}">
                  <a16:creationId xmlns:a16="http://schemas.microsoft.com/office/drawing/2014/main" id="{ED5D7696-36FE-8E6D-560D-16F52D498C84}"/>
                </a:ext>
              </a:extLst>
            </p:cNvPr>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8" name="Google Shape;19748;p49">
              <a:extLst>
                <a:ext uri="{FF2B5EF4-FFF2-40B4-BE49-F238E27FC236}">
                  <a16:creationId xmlns:a16="http://schemas.microsoft.com/office/drawing/2014/main" id="{2BB52FCD-0F1E-CF1A-4014-4F12384B0E20}"/>
                </a:ext>
              </a:extLst>
            </p:cNvPr>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9" name="Google Shape;19749;p49">
              <a:extLst>
                <a:ext uri="{FF2B5EF4-FFF2-40B4-BE49-F238E27FC236}">
                  <a16:creationId xmlns:a16="http://schemas.microsoft.com/office/drawing/2014/main" id="{CBA21EE4-AD2D-5BD2-735E-4AE3BDBECF40}"/>
                </a:ext>
              </a:extLst>
            </p:cNvPr>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0" name="Google Shape;19750;p49">
              <a:extLst>
                <a:ext uri="{FF2B5EF4-FFF2-40B4-BE49-F238E27FC236}">
                  <a16:creationId xmlns:a16="http://schemas.microsoft.com/office/drawing/2014/main" id="{A65B0154-4A31-1107-182C-33841B7C7ABE}"/>
                </a:ext>
              </a:extLst>
            </p:cNvPr>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1" name="Google Shape;19751;p49">
              <a:extLst>
                <a:ext uri="{FF2B5EF4-FFF2-40B4-BE49-F238E27FC236}">
                  <a16:creationId xmlns:a16="http://schemas.microsoft.com/office/drawing/2014/main" id="{E1E98D10-13E3-9217-3E66-DDA9412C271D}"/>
                </a:ext>
              </a:extLst>
            </p:cNvPr>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2" name="Google Shape;19752;p49">
              <a:extLst>
                <a:ext uri="{FF2B5EF4-FFF2-40B4-BE49-F238E27FC236}">
                  <a16:creationId xmlns:a16="http://schemas.microsoft.com/office/drawing/2014/main" id="{0FB5D42E-CD1E-F735-AB56-FB739704119A}"/>
                </a:ext>
              </a:extLst>
            </p:cNvPr>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3" name="Google Shape;19753;p49">
              <a:extLst>
                <a:ext uri="{FF2B5EF4-FFF2-40B4-BE49-F238E27FC236}">
                  <a16:creationId xmlns:a16="http://schemas.microsoft.com/office/drawing/2014/main" id="{F3DD2569-3092-122E-47ED-1C7F2D4F644A}"/>
                </a:ext>
              </a:extLst>
            </p:cNvPr>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4" name="Google Shape;19754;p49">
            <a:extLst>
              <a:ext uri="{FF2B5EF4-FFF2-40B4-BE49-F238E27FC236}">
                <a16:creationId xmlns:a16="http://schemas.microsoft.com/office/drawing/2014/main" id="{B7B67789-BA1B-855C-FB7A-C6762389E2EE}"/>
              </a:ext>
            </a:extLst>
          </p:cNvPr>
          <p:cNvGrpSpPr/>
          <p:nvPr/>
        </p:nvGrpSpPr>
        <p:grpSpPr>
          <a:xfrm>
            <a:off x="243237" y="1106875"/>
            <a:ext cx="1696023" cy="3113500"/>
            <a:chOff x="4633000" y="1145425"/>
            <a:chExt cx="1696023" cy="3113500"/>
          </a:xfrm>
        </p:grpSpPr>
        <p:sp>
          <p:nvSpPr>
            <p:cNvPr id="19755" name="Google Shape;19755;p49">
              <a:extLst>
                <a:ext uri="{FF2B5EF4-FFF2-40B4-BE49-F238E27FC236}">
                  <a16:creationId xmlns:a16="http://schemas.microsoft.com/office/drawing/2014/main" id="{253ED778-5721-8327-3A15-0ACE8F8D1949}"/>
                </a:ext>
              </a:extLst>
            </p:cNvPr>
            <p:cNvSpPr/>
            <p:nvPr/>
          </p:nvSpPr>
          <p:spPr>
            <a:xfrm>
              <a:off x="4912391" y="2245185"/>
              <a:ext cx="116189" cy="59648"/>
            </a:xfrm>
            <a:custGeom>
              <a:avLst/>
              <a:gdLst/>
              <a:ahLst/>
              <a:cxnLst/>
              <a:rect l="l" t="t" r="r" b="b"/>
              <a:pathLst>
                <a:path w="561" h="288" extrusionOk="0">
                  <a:moveTo>
                    <a:pt x="113" y="1"/>
                  </a:moveTo>
                  <a:cubicBezTo>
                    <a:pt x="56" y="1"/>
                    <a:pt x="18" y="16"/>
                    <a:pt x="12" y="46"/>
                  </a:cubicBezTo>
                  <a:cubicBezTo>
                    <a:pt x="1" y="106"/>
                    <a:pt x="114" y="197"/>
                    <a:pt x="262" y="250"/>
                  </a:cubicBezTo>
                  <a:cubicBezTo>
                    <a:pt x="331" y="275"/>
                    <a:pt x="397" y="287"/>
                    <a:pt x="448" y="287"/>
                  </a:cubicBezTo>
                  <a:cubicBezTo>
                    <a:pt x="505" y="287"/>
                    <a:pt x="543" y="272"/>
                    <a:pt x="549" y="242"/>
                  </a:cubicBezTo>
                  <a:cubicBezTo>
                    <a:pt x="560" y="182"/>
                    <a:pt x="447" y="91"/>
                    <a:pt x="299" y="38"/>
                  </a:cubicBezTo>
                  <a:cubicBezTo>
                    <a:pt x="229" y="13"/>
                    <a:pt x="164" y="1"/>
                    <a:pt x="113" y="1"/>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6" name="Google Shape;19756;p49">
              <a:extLst>
                <a:ext uri="{FF2B5EF4-FFF2-40B4-BE49-F238E27FC236}">
                  <a16:creationId xmlns:a16="http://schemas.microsoft.com/office/drawing/2014/main" id="{E8A06548-4183-BA02-B1F2-8AA66CFCA970}"/>
                </a:ext>
              </a:extLst>
            </p:cNvPr>
            <p:cNvSpPr/>
            <p:nvPr/>
          </p:nvSpPr>
          <p:spPr>
            <a:xfrm>
              <a:off x="6186324" y="1780220"/>
              <a:ext cx="75595" cy="93199"/>
            </a:xfrm>
            <a:custGeom>
              <a:avLst/>
              <a:gdLst/>
              <a:ahLst/>
              <a:cxnLst/>
              <a:rect l="l" t="t" r="r" b="b"/>
              <a:pathLst>
                <a:path w="365" h="450" extrusionOk="0">
                  <a:moveTo>
                    <a:pt x="174" y="1"/>
                  </a:moveTo>
                  <a:cubicBezTo>
                    <a:pt x="160" y="1"/>
                    <a:pt x="140" y="8"/>
                    <a:pt x="113" y="27"/>
                  </a:cubicBezTo>
                  <a:cubicBezTo>
                    <a:pt x="53" y="64"/>
                    <a:pt x="0" y="174"/>
                    <a:pt x="23" y="231"/>
                  </a:cubicBezTo>
                  <a:cubicBezTo>
                    <a:pt x="38" y="268"/>
                    <a:pt x="15" y="367"/>
                    <a:pt x="95" y="408"/>
                  </a:cubicBezTo>
                  <a:cubicBezTo>
                    <a:pt x="140" y="431"/>
                    <a:pt x="178" y="450"/>
                    <a:pt x="178" y="450"/>
                  </a:cubicBezTo>
                  <a:cubicBezTo>
                    <a:pt x="178" y="450"/>
                    <a:pt x="295" y="291"/>
                    <a:pt x="344" y="212"/>
                  </a:cubicBezTo>
                  <a:cubicBezTo>
                    <a:pt x="364" y="178"/>
                    <a:pt x="334" y="130"/>
                    <a:pt x="300" y="130"/>
                  </a:cubicBezTo>
                  <a:cubicBezTo>
                    <a:pt x="296" y="130"/>
                    <a:pt x="292" y="131"/>
                    <a:pt x="287" y="132"/>
                  </a:cubicBezTo>
                  <a:cubicBezTo>
                    <a:pt x="287" y="132"/>
                    <a:pt x="269" y="54"/>
                    <a:pt x="228" y="54"/>
                  </a:cubicBezTo>
                  <a:cubicBezTo>
                    <a:pt x="224" y="54"/>
                    <a:pt x="220" y="55"/>
                    <a:pt x="216" y="57"/>
                  </a:cubicBezTo>
                  <a:cubicBezTo>
                    <a:pt x="216" y="57"/>
                    <a:pt x="216" y="1"/>
                    <a:pt x="174"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7" name="Google Shape;19757;p49">
              <a:extLst>
                <a:ext uri="{FF2B5EF4-FFF2-40B4-BE49-F238E27FC236}">
                  <a16:creationId xmlns:a16="http://schemas.microsoft.com/office/drawing/2014/main" id="{F33D64D8-3A21-3934-9A0C-7216E37CDFD9}"/>
                </a:ext>
              </a:extLst>
            </p:cNvPr>
            <p:cNvSpPr/>
            <p:nvPr/>
          </p:nvSpPr>
          <p:spPr>
            <a:xfrm>
              <a:off x="6212006" y="1780220"/>
              <a:ext cx="49914" cy="45564"/>
            </a:xfrm>
            <a:custGeom>
              <a:avLst/>
              <a:gdLst/>
              <a:ahLst/>
              <a:cxnLst/>
              <a:rect l="l" t="t" r="r" b="b"/>
              <a:pathLst>
                <a:path w="241" h="220" extrusionOk="0">
                  <a:moveTo>
                    <a:pt x="50" y="1"/>
                  </a:moveTo>
                  <a:cubicBezTo>
                    <a:pt x="38" y="1"/>
                    <a:pt x="22" y="6"/>
                    <a:pt x="1" y="19"/>
                  </a:cubicBezTo>
                  <a:cubicBezTo>
                    <a:pt x="58" y="19"/>
                    <a:pt x="54" y="95"/>
                    <a:pt x="54" y="95"/>
                  </a:cubicBezTo>
                  <a:cubicBezTo>
                    <a:pt x="60" y="92"/>
                    <a:pt x="66" y="91"/>
                    <a:pt x="72" y="91"/>
                  </a:cubicBezTo>
                  <a:cubicBezTo>
                    <a:pt x="127" y="91"/>
                    <a:pt x="148" y="193"/>
                    <a:pt x="148" y="193"/>
                  </a:cubicBezTo>
                  <a:cubicBezTo>
                    <a:pt x="154" y="190"/>
                    <a:pt x="160" y="189"/>
                    <a:pt x="166" y="189"/>
                  </a:cubicBezTo>
                  <a:cubicBezTo>
                    <a:pt x="185" y="189"/>
                    <a:pt x="202" y="202"/>
                    <a:pt x="216" y="219"/>
                  </a:cubicBezTo>
                  <a:cubicBezTo>
                    <a:pt x="216" y="216"/>
                    <a:pt x="216" y="216"/>
                    <a:pt x="220" y="212"/>
                  </a:cubicBezTo>
                  <a:cubicBezTo>
                    <a:pt x="240" y="178"/>
                    <a:pt x="210" y="130"/>
                    <a:pt x="176" y="130"/>
                  </a:cubicBezTo>
                  <a:cubicBezTo>
                    <a:pt x="172" y="130"/>
                    <a:pt x="168" y="131"/>
                    <a:pt x="163" y="132"/>
                  </a:cubicBezTo>
                  <a:cubicBezTo>
                    <a:pt x="163" y="132"/>
                    <a:pt x="145" y="54"/>
                    <a:pt x="104" y="54"/>
                  </a:cubicBezTo>
                  <a:cubicBezTo>
                    <a:pt x="100" y="54"/>
                    <a:pt x="96" y="55"/>
                    <a:pt x="92" y="57"/>
                  </a:cubicBezTo>
                  <a:cubicBezTo>
                    <a:pt x="92" y="57"/>
                    <a:pt x="92" y="1"/>
                    <a:pt x="50"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8" name="Google Shape;19758;p49">
              <a:extLst>
                <a:ext uri="{FF2B5EF4-FFF2-40B4-BE49-F238E27FC236}">
                  <a16:creationId xmlns:a16="http://schemas.microsoft.com/office/drawing/2014/main" id="{472FD4CD-5F34-60E5-7D94-D2E521D718D0}"/>
                </a:ext>
              </a:extLst>
            </p:cNvPr>
            <p:cNvSpPr/>
            <p:nvPr/>
          </p:nvSpPr>
          <p:spPr>
            <a:xfrm>
              <a:off x="5271727" y="1666516"/>
              <a:ext cx="1046320" cy="168795"/>
            </a:xfrm>
            <a:custGeom>
              <a:avLst/>
              <a:gdLst/>
              <a:ahLst/>
              <a:cxnLst/>
              <a:rect l="l" t="t" r="r" b="b"/>
              <a:pathLst>
                <a:path w="5052" h="815" extrusionOk="0">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9" name="Google Shape;19759;p49">
              <a:extLst>
                <a:ext uri="{FF2B5EF4-FFF2-40B4-BE49-F238E27FC236}">
                  <a16:creationId xmlns:a16="http://schemas.microsoft.com/office/drawing/2014/main" id="{400E32B7-2767-8A44-440E-DB73F996CED5}"/>
                </a:ext>
              </a:extLst>
            </p:cNvPr>
            <p:cNvSpPr/>
            <p:nvPr/>
          </p:nvSpPr>
          <p:spPr>
            <a:xfrm>
              <a:off x="5271727" y="1666516"/>
              <a:ext cx="1046320" cy="168795"/>
            </a:xfrm>
            <a:custGeom>
              <a:avLst/>
              <a:gdLst/>
              <a:ahLst/>
              <a:cxnLst/>
              <a:rect l="l" t="t" r="r" b="b"/>
              <a:pathLst>
                <a:path w="5052" h="815" extrusionOk="0">
                  <a:moveTo>
                    <a:pt x="330" y="16"/>
                  </a:moveTo>
                  <a:cubicBezTo>
                    <a:pt x="777" y="16"/>
                    <a:pt x="2477" y="394"/>
                    <a:pt x="4771" y="700"/>
                  </a:cubicBezTo>
                  <a:cubicBezTo>
                    <a:pt x="4850" y="707"/>
                    <a:pt x="4848" y="773"/>
                    <a:pt x="4776" y="773"/>
                  </a:cubicBezTo>
                  <a:cubicBezTo>
                    <a:pt x="4772" y="773"/>
                    <a:pt x="4768" y="772"/>
                    <a:pt x="4764" y="772"/>
                  </a:cubicBezTo>
                  <a:cubicBezTo>
                    <a:pt x="2152" y="489"/>
                    <a:pt x="394" y="530"/>
                    <a:pt x="209" y="402"/>
                  </a:cubicBezTo>
                  <a:cubicBezTo>
                    <a:pt x="107" y="330"/>
                    <a:pt x="122" y="73"/>
                    <a:pt x="235" y="27"/>
                  </a:cubicBezTo>
                  <a:cubicBezTo>
                    <a:pt x="254" y="20"/>
                    <a:pt x="286" y="16"/>
                    <a:pt x="330" y="16"/>
                  </a:cubicBezTo>
                  <a:close/>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0" name="Google Shape;19760;p49">
              <a:extLst>
                <a:ext uri="{FF2B5EF4-FFF2-40B4-BE49-F238E27FC236}">
                  <a16:creationId xmlns:a16="http://schemas.microsoft.com/office/drawing/2014/main" id="{4DFA4055-440C-3542-2118-20C4A9CFEE83}"/>
                </a:ext>
              </a:extLst>
            </p:cNvPr>
            <p:cNvSpPr/>
            <p:nvPr/>
          </p:nvSpPr>
          <p:spPr>
            <a:xfrm>
              <a:off x="6299821" y="1797411"/>
              <a:ext cx="29203" cy="55713"/>
            </a:xfrm>
            <a:custGeom>
              <a:avLst/>
              <a:gdLst/>
              <a:ahLst/>
              <a:cxnLst/>
              <a:rect l="l" t="t" r="r" b="b"/>
              <a:pathLst>
                <a:path w="141" h="269" extrusionOk="0">
                  <a:moveTo>
                    <a:pt x="80" y="0"/>
                  </a:moveTo>
                  <a:cubicBezTo>
                    <a:pt x="47" y="0"/>
                    <a:pt x="15" y="56"/>
                    <a:pt x="8" y="129"/>
                  </a:cubicBezTo>
                  <a:cubicBezTo>
                    <a:pt x="0" y="201"/>
                    <a:pt x="19" y="265"/>
                    <a:pt x="53" y="269"/>
                  </a:cubicBezTo>
                  <a:cubicBezTo>
                    <a:pt x="54" y="269"/>
                    <a:pt x="55" y="269"/>
                    <a:pt x="57" y="269"/>
                  </a:cubicBezTo>
                  <a:cubicBezTo>
                    <a:pt x="93" y="269"/>
                    <a:pt x="125" y="213"/>
                    <a:pt x="132" y="140"/>
                  </a:cubicBezTo>
                  <a:cubicBezTo>
                    <a:pt x="140" y="68"/>
                    <a:pt x="117" y="4"/>
                    <a:pt x="83" y="0"/>
                  </a:cubicBezTo>
                  <a:cubicBezTo>
                    <a:pt x="82" y="0"/>
                    <a:pt x="81" y="0"/>
                    <a:pt x="8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1" name="Google Shape;19761;p49">
              <a:extLst>
                <a:ext uri="{FF2B5EF4-FFF2-40B4-BE49-F238E27FC236}">
                  <a16:creationId xmlns:a16="http://schemas.microsoft.com/office/drawing/2014/main" id="{B141AC4B-B6C3-992F-A693-0A4699437071}"/>
                </a:ext>
              </a:extLst>
            </p:cNvPr>
            <p:cNvSpPr/>
            <p:nvPr/>
          </p:nvSpPr>
          <p:spPr>
            <a:xfrm>
              <a:off x="5871517" y="1750396"/>
              <a:ext cx="444251" cy="83258"/>
            </a:xfrm>
            <a:custGeom>
              <a:avLst/>
              <a:gdLst/>
              <a:ahLst/>
              <a:cxnLst/>
              <a:rect l="l" t="t" r="r" b="b"/>
              <a:pathLst>
                <a:path w="2145" h="402" extrusionOk="0">
                  <a:moveTo>
                    <a:pt x="8" y="0"/>
                  </a:moveTo>
                  <a:cubicBezTo>
                    <a:pt x="31" y="46"/>
                    <a:pt x="42" y="95"/>
                    <a:pt x="34" y="144"/>
                  </a:cubicBezTo>
                  <a:cubicBezTo>
                    <a:pt x="31" y="178"/>
                    <a:pt x="19" y="212"/>
                    <a:pt x="0" y="242"/>
                  </a:cubicBezTo>
                  <a:cubicBezTo>
                    <a:pt x="609" y="276"/>
                    <a:pt x="1289" y="318"/>
                    <a:pt x="2046" y="401"/>
                  </a:cubicBezTo>
                  <a:cubicBezTo>
                    <a:pt x="2049" y="401"/>
                    <a:pt x="2052" y="401"/>
                    <a:pt x="2055" y="401"/>
                  </a:cubicBezTo>
                  <a:cubicBezTo>
                    <a:pt x="2137" y="401"/>
                    <a:pt x="2145" y="303"/>
                    <a:pt x="2061" y="295"/>
                  </a:cubicBezTo>
                  <a:cubicBezTo>
                    <a:pt x="1293" y="212"/>
                    <a:pt x="613" y="95"/>
                    <a:pt x="8"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2" name="Google Shape;19762;p49">
              <a:extLst>
                <a:ext uri="{FF2B5EF4-FFF2-40B4-BE49-F238E27FC236}">
                  <a16:creationId xmlns:a16="http://schemas.microsoft.com/office/drawing/2014/main" id="{25E64EC0-6EFA-3C77-A54E-4EBD13667B55}"/>
                </a:ext>
              </a:extLst>
            </p:cNvPr>
            <p:cNvSpPr/>
            <p:nvPr/>
          </p:nvSpPr>
          <p:spPr>
            <a:xfrm>
              <a:off x="5871517" y="1750396"/>
              <a:ext cx="446529" cy="84915"/>
            </a:xfrm>
            <a:custGeom>
              <a:avLst/>
              <a:gdLst/>
              <a:ahLst/>
              <a:cxnLst/>
              <a:rect l="l" t="t" r="r" b="b"/>
              <a:pathLst>
                <a:path w="2156" h="410" extrusionOk="0">
                  <a:moveTo>
                    <a:pt x="8" y="0"/>
                  </a:moveTo>
                  <a:cubicBezTo>
                    <a:pt x="12" y="4"/>
                    <a:pt x="19" y="34"/>
                    <a:pt x="23" y="42"/>
                  </a:cubicBezTo>
                  <a:cubicBezTo>
                    <a:pt x="227" y="80"/>
                    <a:pt x="526" y="118"/>
                    <a:pt x="851" y="159"/>
                  </a:cubicBezTo>
                  <a:cubicBezTo>
                    <a:pt x="1429" y="227"/>
                    <a:pt x="1887" y="295"/>
                    <a:pt x="1883" y="329"/>
                  </a:cubicBezTo>
                  <a:cubicBezTo>
                    <a:pt x="1882" y="339"/>
                    <a:pt x="1853" y="343"/>
                    <a:pt x="1800" y="343"/>
                  </a:cubicBezTo>
                  <a:cubicBezTo>
                    <a:pt x="1642" y="343"/>
                    <a:pt x="1273" y="307"/>
                    <a:pt x="828" y="273"/>
                  </a:cubicBezTo>
                  <a:cubicBezTo>
                    <a:pt x="515" y="246"/>
                    <a:pt x="223" y="216"/>
                    <a:pt x="19" y="201"/>
                  </a:cubicBezTo>
                  <a:cubicBezTo>
                    <a:pt x="16" y="208"/>
                    <a:pt x="4" y="235"/>
                    <a:pt x="0" y="242"/>
                  </a:cubicBezTo>
                  <a:cubicBezTo>
                    <a:pt x="609" y="276"/>
                    <a:pt x="1301" y="329"/>
                    <a:pt x="2057" y="409"/>
                  </a:cubicBezTo>
                  <a:cubicBezTo>
                    <a:pt x="2061" y="409"/>
                    <a:pt x="2064" y="409"/>
                    <a:pt x="2068" y="409"/>
                  </a:cubicBezTo>
                  <a:cubicBezTo>
                    <a:pt x="2148" y="409"/>
                    <a:pt x="2155" y="287"/>
                    <a:pt x="2072" y="280"/>
                  </a:cubicBezTo>
                  <a:cubicBezTo>
                    <a:pt x="1305" y="197"/>
                    <a:pt x="613" y="95"/>
                    <a:pt x="8"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3" name="Google Shape;19763;p49">
              <a:extLst>
                <a:ext uri="{FF2B5EF4-FFF2-40B4-BE49-F238E27FC236}">
                  <a16:creationId xmlns:a16="http://schemas.microsoft.com/office/drawing/2014/main" id="{8887E147-E810-F6AD-C745-ECA580A6BECE}"/>
                </a:ext>
              </a:extLst>
            </p:cNvPr>
            <p:cNvSpPr/>
            <p:nvPr/>
          </p:nvSpPr>
          <p:spPr>
            <a:xfrm>
              <a:off x="6307484" y="1808180"/>
              <a:ext cx="15119" cy="33138"/>
            </a:xfrm>
            <a:custGeom>
              <a:avLst/>
              <a:gdLst/>
              <a:ahLst/>
              <a:cxnLst/>
              <a:rect l="l" t="t" r="r" b="b"/>
              <a:pathLst>
                <a:path w="73" h="160" extrusionOk="0">
                  <a:moveTo>
                    <a:pt x="43" y="1"/>
                  </a:moveTo>
                  <a:cubicBezTo>
                    <a:pt x="26" y="1"/>
                    <a:pt x="12" y="34"/>
                    <a:pt x="5" y="77"/>
                  </a:cubicBezTo>
                  <a:cubicBezTo>
                    <a:pt x="1" y="118"/>
                    <a:pt x="12" y="156"/>
                    <a:pt x="27" y="160"/>
                  </a:cubicBezTo>
                  <a:cubicBezTo>
                    <a:pt x="46" y="160"/>
                    <a:pt x="65" y="126"/>
                    <a:pt x="69" y="84"/>
                  </a:cubicBezTo>
                  <a:cubicBezTo>
                    <a:pt x="73" y="39"/>
                    <a:pt x="65" y="1"/>
                    <a:pt x="46" y="1"/>
                  </a:cubicBezTo>
                  <a:cubicBezTo>
                    <a:pt x="45" y="1"/>
                    <a:pt x="44" y="1"/>
                    <a:pt x="43"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4" name="Google Shape;19764;p49">
              <a:extLst>
                <a:ext uri="{FF2B5EF4-FFF2-40B4-BE49-F238E27FC236}">
                  <a16:creationId xmlns:a16="http://schemas.microsoft.com/office/drawing/2014/main" id="{D22AAFEE-E1F6-13FF-DB65-4194061C1B4B}"/>
                </a:ext>
              </a:extLst>
            </p:cNvPr>
            <p:cNvSpPr/>
            <p:nvPr/>
          </p:nvSpPr>
          <p:spPr>
            <a:xfrm>
              <a:off x="5878559" y="1768415"/>
              <a:ext cx="250189" cy="39351"/>
            </a:xfrm>
            <a:custGeom>
              <a:avLst/>
              <a:gdLst/>
              <a:ahLst/>
              <a:cxnLst/>
              <a:rect l="l" t="t" r="r" b="b"/>
              <a:pathLst>
                <a:path w="1208" h="190" extrusionOk="0">
                  <a:moveTo>
                    <a:pt x="0" y="0"/>
                  </a:moveTo>
                  <a:lnTo>
                    <a:pt x="0" y="91"/>
                  </a:lnTo>
                  <a:cubicBezTo>
                    <a:pt x="0" y="91"/>
                    <a:pt x="986" y="189"/>
                    <a:pt x="1175" y="189"/>
                  </a:cubicBezTo>
                  <a:cubicBezTo>
                    <a:pt x="1196" y="189"/>
                    <a:pt x="1207" y="188"/>
                    <a:pt x="1206" y="186"/>
                  </a:cubicBezTo>
                  <a:cubicBezTo>
                    <a:pt x="1199" y="155"/>
                    <a:pt x="0" y="0"/>
                    <a:pt x="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5" name="Google Shape;19765;p49">
              <a:extLst>
                <a:ext uri="{FF2B5EF4-FFF2-40B4-BE49-F238E27FC236}">
                  <a16:creationId xmlns:a16="http://schemas.microsoft.com/office/drawing/2014/main" id="{31067AE1-F49D-B3B7-1CFE-9E8488DA6F33}"/>
                </a:ext>
              </a:extLst>
            </p:cNvPr>
            <p:cNvSpPr/>
            <p:nvPr/>
          </p:nvSpPr>
          <p:spPr>
            <a:xfrm>
              <a:off x="5287467" y="1692612"/>
              <a:ext cx="591299" cy="94856"/>
            </a:xfrm>
            <a:custGeom>
              <a:avLst/>
              <a:gdLst/>
              <a:ahLst/>
              <a:cxnLst/>
              <a:rect l="l" t="t" r="r" b="b"/>
              <a:pathLst>
                <a:path w="2855" h="458" extrusionOk="0">
                  <a:moveTo>
                    <a:pt x="218" y="0"/>
                  </a:moveTo>
                  <a:cubicBezTo>
                    <a:pt x="119" y="0"/>
                    <a:pt x="58" y="13"/>
                    <a:pt x="50" y="41"/>
                  </a:cubicBezTo>
                  <a:cubicBezTo>
                    <a:pt x="0" y="219"/>
                    <a:pt x="2854" y="457"/>
                    <a:pt x="2854" y="457"/>
                  </a:cubicBezTo>
                  <a:lnTo>
                    <a:pt x="2854" y="363"/>
                  </a:lnTo>
                  <a:cubicBezTo>
                    <a:pt x="1992" y="266"/>
                    <a:pt x="681" y="0"/>
                    <a:pt x="21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6" name="Google Shape;19766;p49">
              <a:extLst>
                <a:ext uri="{FF2B5EF4-FFF2-40B4-BE49-F238E27FC236}">
                  <a16:creationId xmlns:a16="http://schemas.microsoft.com/office/drawing/2014/main" id="{ECCB43E7-4315-FA3A-2C56-9AF09B792620}"/>
                </a:ext>
              </a:extLst>
            </p:cNvPr>
            <p:cNvSpPr/>
            <p:nvPr/>
          </p:nvSpPr>
          <p:spPr>
            <a:xfrm>
              <a:off x="5291402" y="1707317"/>
              <a:ext cx="608489" cy="83258"/>
            </a:xfrm>
            <a:custGeom>
              <a:avLst/>
              <a:gdLst/>
              <a:ahLst/>
              <a:cxnLst/>
              <a:rect l="l" t="t" r="r" b="b"/>
              <a:pathLst>
                <a:path w="2938" h="402" extrusionOk="0">
                  <a:moveTo>
                    <a:pt x="85" y="0"/>
                  </a:moveTo>
                  <a:cubicBezTo>
                    <a:pt x="84" y="0"/>
                    <a:pt x="84" y="0"/>
                    <a:pt x="84" y="0"/>
                  </a:cubicBezTo>
                  <a:cubicBezTo>
                    <a:pt x="42" y="12"/>
                    <a:pt x="0" y="27"/>
                    <a:pt x="53" y="95"/>
                  </a:cubicBezTo>
                  <a:cubicBezTo>
                    <a:pt x="102" y="163"/>
                    <a:pt x="2711" y="390"/>
                    <a:pt x="2938" y="401"/>
                  </a:cubicBezTo>
                  <a:cubicBezTo>
                    <a:pt x="2938" y="401"/>
                    <a:pt x="173" y="0"/>
                    <a:pt x="85" y="0"/>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7" name="Google Shape;19767;p49">
              <a:extLst>
                <a:ext uri="{FF2B5EF4-FFF2-40B4-BE49-F238E27FC236}">
                  <a16:creationId xmlns:a16="http://schemas.microsoft.com/office/drawing/2014/main" id="{50D4D95C-949A-B192-EBA2-FDCD9F6982F2}"/>
                </a:ext>
              </a:extLst>
            </p:cNvPr>
            <p:cNvSpPr/>
            <p:nvPr/>
          </p:nvSpPr>
          <p:spPr>
            <a:xfrm>
              <a:off x="5404070" y="1744597"/>
              <a:ext cx="237555" cy="24025"/>
            </a:xfrm>
            <a:custGeom>
              <a:avLst/>
              <a:gdLst/>
              <a:ahLst/>
              <a:cxnLst/>
              <a:rect l="l" t="t" r="r" b="b"/>
              <a:pathLst>
                <a:path w="1147" h="116" extrusionOk="0">
                  <a:moveTo>
                    <a:pt x="21" y="0"/>
                  </a:moveTo>
                  <a:cubicBezTo>
                    <a:pt x="10" y="0"/>
                    <a:pt x="4" y="1"/>
                    <a:pt x="4" y="2"/>
                  </a:cubicBezTo>
                  <a:cubicBezTo>
                    <a:pt x="1" y="6"/>
                    <a:pt x="258" y="40"/>
                    <a:pt x="571" y="70"/>
                  </a:cubicBezTo>
                  <a:cubicBezTo>
                    <a:pt x="862" y="98"/>
                    <a:pt x="1099" y="116"/>
                    <a:pt x="1140" y="116"/>
                  </a:cubicBezTo>
                  <a:cubicBezTo>
                    <a:pt x="1144" y="116"/>
                    <a:pt x="1146" y="116"/>
                    <a:pt x="1146" y="115"/>
                  </a:cubicBezTo>
                  <a:cubicBezTo>
                    <a:pt x="1146" y="108"/>
                    <a:pt x="889" y="78"/>
                    <a:pt x="575" y="44"/>
                  </a:cubicBezTo>
                  <a:cubicBezTo>
                    <a:pt x="305" y="18"/>
                    <a:pt x="81" y="0"/>
                    <a:pt x="21"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8" name="Google Shape;19768;p49">
              <a:extLst>
                <a:ext uri="{FF2B5EF4-FFF2-40B4-BE49-F238E27FC236}">
                  <a16:creationId xmlns:a16="http://schemas.microsoft.com/office/drawing/2014/main" id="{81A69759-772D-A641-4074-6CF70379D45B}"/>
                </a:ext>
              </a:extLst>
            </p:cNvPr>
            <p:cNvSpPr/>
            <p:nvPr/>
          </p:nvSpPr>
          <p:spPr>
            <a:xfrm>
              <a:off x="5934064" y="1792440"/>
              <a:ext cx="146634" cy="15326"/>
            </a:xfrm>
            <a:custGeom>
              <a:avLst/>
              <a:gdLst/>
              <a:ahLst/>
              <a:cxnLst/>
              <a:rect l="l" t="t" r="r" b="b"/>
              <a:pathLst>
                <a:path w="708" h="74" extrusionOk="0">
                  <a:moveTo>
                    <a:pt x="8" y="0"/>
                  </a:moveTo>
                  <a:cubicBezTo>
                    <a:pt x="3" y="0"/>
                    <a:pt x="1" y="1"/>
                    <a:pt x="1" y="2"/>
                  </a:cubicBezTo>
                  <a:cubicBezTo>
                    <a:pt x="5" y="13"/>
                    <a:pt x="413" y="62"/>
                    <a:pt x="473" y="62"/>
                  </a:cubicBezTo>
                  <a:lnTo>
                    <a:pt x="708" y="73"/>
                  </a:lnTo>
                  <a:cubicBezTo>
                    <a:pt x="708" y="73"/>
                    <a:pt x="85" y="0"/>
                    <a:pt x="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9" name="Google Shape;19769;p49">
              <a:extLst>
                <a:ext uri="{FF2B5EF4-FFF2-40B4-BE49-F238E27FC236}">
                  <a16:creationId xmlns:a16="http://schemas.microsoft.com/office/drawing/2014/main" id="{A4072E34-73B6-C09B-508E-E938BD1DEDFB}"/>
                </a:ext>
              </a:extLst>
            </p:cNvPr>
            <p:cNvSpPr/>
            <p:nvPr/>
          </p:nvSpPr>
          <p:spPr>
            <a:xfrm>
              <a:off x="5282704" y="1722643"/>
              <a:ext cx="21332" cy="28167"/>
            </a:xfrm>
            <a:custGeom>
              <a:avLst/>
              <a:gdLst/>
              <a:ahLst/>
              <a:cxnLst/>
              <a:rect l="l" t="t" r="r" b="b"/>
              <a:pathLst>
                <a:path w="103" h="136" extrusionOk="0">
                  <a:moveTo>
                    <a:pt x="20" y="1"/>
                  </a:moveTo>
                  <a:cubicBezTo>
                    <a:pt x="19" y="1"/>
                    <a:pt x="17" y="1"/>
                    <a:pt x="16" y="2"/>
                  </a:cubicBezTo>
                  <a:cubicBezTo>
                    <a:pt x="1" y="10"/>
                    <a:pt x="8" y="44"/>
                    <a:pt x="31" y="81"/>
                  </a:cubicBezTo>
                  <a:cubicBezTo>
                    <a:pt x="48" y="112"/>
                    <a:pt x="70" y="136"/>
                    <a:pt x="83" y="136"/>
                  </a:cubicBezTo>
                  <a:cubicBezTo>
                    <a:pt x="85" y="136"/>
                    <a:pt x="86" y="135"/>
                    <a:pt x="88" y="134"/>
                  </a:cubicBezTo>
                  <a:cubicBezTo>
                    <a:pt x="103" y="127"/>
                    <a:pt x="80" y="97"/>
                    <a:pt x="61" y="59"/>
                  </a:cubicBezTo>
                  <a:cubicBezTo>
                    <a:pt x="41" y="25"/>
                    <a:pt x="30" y="1"/>
                    <a:pt x="20"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0" name="Google Shape;19770;p49">
              <a:extLst>
                <a:ext uri="{FF2B5EF4-FFF2-40B4-BE49-F238E27FC236}">
                  <a16:creationId xmlns:a16="http://schemas.microsoft.com/office/drawing/2014/main" id="{53B47EBD-09C2-646D-24CA-0BAF79CBD418}"/>
                </a:ext>
              </a:extLst>
            </p:cNvPr>
            <p:cNvSpPr/>
            <p:nvPr/>
          </p:nvSpPr>
          <p:spPr>
            <a:xfrm>
              <a:off x="5324333" y="1731135"/>
              <a:ext cx="50328" cy="12219"/>
            </a:xfrm>
            <a:custGeom>
              <a:avLst/>
              <a:gdLst/>
              <a:ahLst/>
              <a:cxnLst/>
              <a:rect l="l" t="t" r="r" b="b"/>
              <a:pathLst>
                <a:path w="243" h="59" extrusionOk="0">
                  <a:moveTo>
                    <a:pt x="42" y="1"/>
                  </a:moveTo>
                  <a:cubicBezTo>
                    <a:pt x="16" y="1"/>
                    <a:pt x="4" y="5"/>
                    <a:pt x="4" y="10"/>
                  </a:cubicBezTo>
                  <a:cubicBezTo>
                    <a:pt x="0" y="22"/>
                    <a:pt x="53" y="40"/>
                    <a:pt x="117" y="52"/>
                  </a:cubicBezTo>
                  <a:cubicBezTo>
                    <a:pt x="153" y="56"/>
                    <a:pt x="186" y="59"/>
                    <a:pt x="208" y="59"/>
                  </a:cubicBezTo>
                  <a:cubicBezTo>
                    <a:pt x="227" y="59"/>
                    <a:pt x="238" y="57"/>
                    <a:pt x="238" y="52"/>
                  </a:cubicBezTo>
                  <a:cubicBezTo>
                    <a:pt x="242" y="40"/>
                    <a:pt x="166" y="18"/>
                    <a:pt x="102" y="6"/>
                  </a:cubicBezTo>
                  <a:cubicBezTo>
                    <a:pt x="77" y="2"/>
                    <a:pt x="57" y="1"/>
                    <a:pt x="42"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1" name="Google Shape;19771;p49">
              <a:extLst>
                <a:ext uri="{FF2B5EF4-FFF2-40B4-BE49-F238E27FC236}">
                  <a16:creationId xmlns:a16="http://schemas.microsoft.com/office/drawing/2014/main" id="{312694D1-C6FC-24B2-0D14-4C34E4BBBF91}"/>
                </a:ext>
              </a:extLst>
            </p:cNvPr>
            <p:cNvSpPr/>
            <p:nvPr/>
          </p:nvSpPr>
          <p:spPr>
            <a:xfrm>
              <a:off x="5944213" y="2180152"/>
              <a:ext cx="44943" cy="121574"/>
            </a:xfrm>
            <a:custGeom>
              <a:avLst/>
              <a:gdLst/>
              <a:ahLst/>
              <a:cxnLst/>
              <a:rect l="l" t="t" r="r" b="b"/>
              <a:pathLst>
                <a:path w="217" h="587" extrusionOk="0">
                  <a:moveTo>
                    <a:pt x="100" y="0"/>
                  </a:moveTo>
                  <a:cubicBezTo>
                    <a:pt x="99" y="0"/>
                    <a:pt x="97" y="0"/>
                    <a:pt x="96" y="1"/>
                  </a:cubicBezTo>
                  <a:cubicBezTo>
                    <a:pt x="39" y="4"/>
                    <a:pt x="1" y="141"/>
                    <a:pt x="9" y="303"/>
                  </a:cubicBezTo>
                  <a:cubicBezTo>
                    <a:pt x="16" y="461"/>
                    <a:pt x="63" y="587"/>
                    <a:pt x="117" y="587"/>
                  </a:cubicBezTo>
                  <a:cubicBezTo>
                    <a:pt x="119" y="587"/>
                    <a:pt x="120" y="587"/>
                    <a:pt x="122" y="587"/>
                  </a:cubicBezTo>
                  <a:cubicBezTo>
                    <a:pt x="179" y="583"/>
                    <a:pt x="216" y="443"/>
                    <a:pt x="209" y="280"/>
                  </a:cubicBezTo>
                  <a:cubicBezTo>
                    <a:pt x="205" y="123"/>
                    <a:pt x="155" y="0"/>
                    <a:pt x="100" y="0"/>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2" name="Google Shape;19772;p49">
              <a:extLst>
                <a:ext uri="{FF2B5EF4-FFF2-40B4-BE49-F238E27FC236}">
                  <a16:creationId xmlns:a16="http://schemas.microsoft.com/office/drawing/2014/main" id="{BA4F9F1B-75E6-112F-5F85-8BDDF9E675FD}"/>
                </a:ext>
              </a:extLst>
            </p:cNvPr>
            <p:cNvSpPr/>
            <p:nvPr/>
          </p:nvSpPr>
          <p:spPr>
            <a:xfrm>
              <a:off x="5533721" y="1791197"/>
              <a:ext cx="470140" cy="517154"/>
            </a:xfrm>
            <a:custGeom>
              <a:avLst/>
              <a:gdLst/>
              <a:ahLst/>
              <a:cxnLst/>
              <a:rect l="l" t="t" r="r" b="b"/>
              <a:pathLst>
                <a:path w="2270" h="2497" extrusionOk="0">
                  <a:moveTo>
                    <a:pt x="450" y="1"/>
                  </a:moveTo>
                  <a:cubicBezTo>
                    <a:pt x="100" y="1"/>
                    <a:pt x="0" y="748"/>
                    <a:pt x="384" y="1440"/>
                  </a:cubicBezTo>
                  <a:cubicBezTo>
                    <a:pt x="626" y="1879"/>
                    <a:pt x="1046" y="2132"/>
                    <a:pt x="1541" y="2449"/>
                  </a:cubicBezTo>
                  <a:cubicBezTo>
                    <a:pt x="1590" y="2482"/>
                    <a:pt x="1644" y="2496"/>
                    <a:pt x="1699" y="2496"/>
                  </a:cubicBezTo>
                  <a:cubicBezTo>
                    <a:pt x="1969" y="2496"/>
                    <a:pt x="2270" y="2152"/>
                    <a:pt x="2176" y="1830"/>
                  </a:cubicBezTo>
                  <a:cubicBezTo>
                    <a:pt x="2078" y="1482"/>
                    <a:pt x="1235" y="166"/>
                    <a:pt x="509" y="8"/>
                  </a:cubicBezTo>
                  <a:cubicBezTo>
                    <a:pt x="489" y="3"/>
                    <a:pt x="469" y="1"/>
                    <a:pt x="450"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3" name="Google Shape;19773;p49">
              <a:extLst>
                <a:ext uri="{FF2B5EF4-FFF2-40B4-BE49-F238E27FC236}">
                  <a16:creationId xmlns:a16="http://schemas.microsoft.com/office/drawing/2014/main" id="{40A64C6F-8DED-4528-AE56-D2541934ED0E}"/>
                </a:ext>
              </a:extLst>
            </p:cNvPr>
            <p:cNvSpPr/>
            <p:nvPr/>
          </p:nvSpPr>
          <p:spPr>
            <a:xfrm>
              <a:off x="5627335" y="2112841"/>
              <a:ext cx="358715" cy="195512"/>
            </a:xfrm>
            <a:custGeom>
              <a:avLst/>
              <a:gdLst/>
              <a:ahLst/>
              <a:cxnLst/>
              <a:rect l="l" t="t" r="r" b="b"/>
              <a:pathLst>
                <a:path w="1732" h="944" extrusionOk="0">
                  <a:moveTo>
                    <a:pt x="0" y="1"/>
                  </a:moveTo>
                  <a:lnTo>
                    <a:pt x="0" y="1"/>
                  </a:lnTo>
                  <a:cubicBezTo>
                    <a:pt x="234" y="420"/>
                    <a:pt x="639" y="609"/>
                    <a:pt x="1089" y="896"/>
                  </a:cubicBezTo>
                  <a:cubicBezTo>
                    <a:pt x="1138" y="929"/>
                    <a:pt x="1192" y="944"/>
                    <a:pt x="1248" y="944"/>
                  </a:cubicBezTo>
                  <a:cubicBezTo>
                    <a:pt x="1457" y="944"/>
                    <a:pt x="1684" y="737"/>
                    <a:pt x="1731" y="492"/>
                  </a:cubicBezTo>
                  <a:lnTo>
                    <a:pt x="1731" y="492"/>
                  </a:lnTo>
                  <a:cubicBezTo>
                    <a:pt x="1637" y="604"/>
                    <a:pt x="1512" y="679"/>
                    <a:pt x="1384" y="679"/>
                  </a:cubicBezTo>
                  <a:cubicBezTo>
                    <a:pt x="1344" y="679"/>
                    <a:pt x="1303" y="671"/>
                    <a:pt x="1263" y="655"/>
                  </a:cubicBezTo>
                  <a:cubicBezTo>
                    <a:pt x="771" y="454"/>
                    <a:pt x="336" y="288"/>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4" name="Google Shape;19774;p49">
              <a:extLst>
                <a:ext uri="{FF2B5EF4-FFF2-40B4-BE49-F238E27FC236}">
                  <a16:creationId xmlns:a16="http://schemas.microsoft.com/office/drawing/2014/main" id="{BC49669F-409E-02DC-FDFE-84D6C236777B}"/>
                </a:ext>
              </a:extLst>
            </p:cNvPr>
            <p:cNvSpPr/>
            <p:nvPr/>
          </p:nvSpPr>
          <p:spPr>
            <a:xfrm>
              <a:off x="5867168" y="1858508"/>
              <a:ext cx="358507" cy="413392"/>
            </a:xfrm>
            <a:custGeom>
              <a:avLst/>
              <a:gdLst/>
              <a:ahLst/>
              <a:cxnLst/>
              <a:rect l="l" t="t" r="r" b="b"/>
              <a:pathLst>
                <a:path w="1731" h="1996" extrusionOk="0">
                  <a:moveTo>
                    <a:pt x="1651" y="0"/>
                  </a:moveTo>
                  <a:cubicBezTo>
                    <a:pt x="1348" y="212"/>
                    <a:pt x="456" y="650"/>
                    <a:pt x="275" y="1085"/>
                  </a:cubicBezTo>
                  <a:cubicBezTo>
                    <a:pt x="102" y="1496"/>
                    <a:pt x="1" y="1996"/>
                    <a:pt x="326" y="1996"/>
                  </a:cubicBezTo>
                  <a:cubicBezTo>
                    <a:pt x="342" y="1996"/>
                    <a:pt x="359" y="1995"/>
                    <a:pt x="377" y="1992"/>
                  </a:cubicBezTo>
                  <a:cubicBezTo>
                    <a:pt x="641" y="1958"/>
                    <a:pt x="1730" y="57"/>
                    <a:pt x="1730" y="57"/>
                  </a:cubicBezTo>
                  <a:lnTo>
                    <a:pt x="1651" y="0"/>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5" name="Google Shape;19775;p49">
              <a:extLst>
                <a:ext uri="{FF2B5EF4-FFF2-40B4-BE49-F238E27FC236}">
                  <a16:creationId xmlns:a16="http://schemas.microsoft.com/office/drawing/2014/main" id="{117CE7F4-5747-69B9-3D9C-D31B2CF407DB}"/>
                </a:ext>
              </a:extLst>
            </p:cNvPr>
            <p:cNvSpPr/>
            <p:nvPr/>
          </p:nvSpPr>
          <p:spPr>
            <a:xfrm>
              <a:off x="5868411" y="1865550"/>
              <a:ext cx="357265" cy="422090"/>
            </a:xfrm>
            <a:custGeom>
              <a:avLst/>
              <a:gdLst/>
              <a:ahLst/>
              <a:cxnLst/>
              <a:rect l="l" t="t" r="r" b="b"/>
              <a:pathLst>
                <a:path w="1725" h="2038" extrusionOk="0">
                  <a:moveTo>
                    <a:pt x="1690" y="0"/>
                  </a:moveTo>
                  <a:cubicBezTo>
                    <a:pt x="1354" y="544"/>
                    <a:pt x="911" y="1217"/>
                    <a:pt x="756" y="1236"/>
                  </a:cubicBezTo>
                  <a:cubicBezTo>
                    <a:pt x="738" y="1239"/>
                    <a:pt x="721" y="1240"/>
                    <a:pt x="705" y="1240"/>
                  </a:cubicBezTo>
                  <a:cubicBezTo>
                    <a:pt x="484" y="1240"/>
                    <a:pt x="459" y="1004"/>
                    <a:pt x="522" y="722"/>
                  </a:cubicBezTo>
                  <a:lnTo>
                    <a:pt x="522" y="722"/>
                  </a:lnTo>
                  <a:cubicBezTo>
                    <a:pt x="405" y="828"/>
                    <a:pt x="314" y="938"/>
                    <a:pt x="269" y="1051"/>
                  </a:cubicBezTo>
                  <a:cubicBezTo>
                    <a:pt x="95" y="1464"/>
                    <a:pt x="1" y="2037"/>
                    <a:pt x="333" y="2037"/>
                  </a:cubicBezTo>
                  <a:cubicBezTo>
                    <a:pt x="347" y="2037"/>
                    <a:pt x="362" y="2036"/>
                    <a:pt x="378" y="2034"/>
                  </a:cubicBezTo>
                  <a:cubicBezTo>
                    <a:pt x="639" y="2000"/>
                    <a:pt x="1724" y="23"/>
                    <a:pt x="1724" y="23"/>
                  </a:cubicBezTo>
                  <a:lnTo>
                    <a:pt x="1690" y="0"/>
                  </a:ln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6" name="Google Shape;19776;p49">
              <a:extLst>
                <a:ext uri="{FF2B5EF4-FFF2-40B4-BE49-F238E27FC236}">
                  <a16:creationId xmlns:a16="http://schemas.microsoft.com/office/drawing/2014/main" id="{35132D17-87A2-62B3-DEDE-35884599DC5B}"/>
                </a:ext>
              </a:extLst>
            </p:cNvPr>
            <p:cNvSpPr/>
            <p:nvPr/>
          </p:nvSpPr>
          <p:spPr>
            <a:xfrm>
              <a:off x="4933102" y="1823092"/>
              <a:ext cx="503899" cy="482981"/>
            </a:xfrm>
            <a:custGeom>
              <a:avLst/>
              <a:gdLst/>
              <a:ahLst/>
              <a:cxnLst/>
              <a:rect l="l" t="t" r="r" b="b"/>
              <a:pathLst>
                <a:path w="2433" h="2332" extrusionOk="0">
                  <a:moveTo>
                    <a:pt x="1860" y="0"/>
                  </a:moveTo>
                  <a:cubicBezTo>
                    <a:pt x="1827" y="0"/>
                    <a:pt x="1791" y="5"/>
                    <a:pt x="1753" y="16"/>
                  </a:cubicBezTo>
                  <a:cubicBezTo>
                    <a:pt x="1046" y="213"/>
                    <a:pt x="33" y="1740"/>
                    <a:pt x="14" y="2046"/>
                  </a:cubicBezTo>
                  <a:cubicBezTo>
                    <a:pt x="1" y="2247"/>
                    <a:pt x="240" y="2331"/>
                    <a:pt x="503" y="2331"/>
                  </a:cubicBezTo>
                  <a:cubicBezTo>
                    <a:pt x="691" y="2331"/>
                    <a:pt x="893" y="2288"/>
                    <a:pt x="1023" y="2212"/>
                  </a:cubicBezTo>
                  <a:cubicBezTo>
                    <a:pt x="2171" y="1554"/>
                    <a:pt x="2433" y="0"/>
                    <a:pt x="186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7" name="Google Shape;19777;p49">
              <a:extLst>
                <a:ext uri="{FF2B5EF4-FFF2-40B4-BE49-F238E27FC236}">
                  <a16:creationId xmlns:a16="http://schemas.microsoft.com/office/drawing/2014/main" id="{5B5401D5-456C-013B-97ED-9CE30917BFF7}"/>
                </a:ext>
              </a:extLst>
            </p:cNvPr>
            <p:cNvSpPr/>
            <p:nvPr/>
          </p:nvSpPr>
          <p:spPr>
            <a:xfrm>
              <a:off x="4933102" y="1822885"/>
              <a:ext cx="504106" cy="483188"/>
            </a:xfrm>
            <a:custGeom>
              <a:avLst/>
              <a:gdLst/>
              <a:ahLst/>
              <a:cxnLst/>
              <a:rect l="l" t="t" r="r" b="b"/>
              <a:pathLst>
                <a:path w="2434" h="2333" extrusionOk="0">
                  <a:moveTo>
                    <a:pt x="1859" y="1"/>
                  </a:moveTo>
                  <a:cubicBezTo>
                    <a:pt x="1851" y="1"/>
                    <a:pt x="1842" y="1"/>
                    <a:pt x="1832" y="2"/>
                  </a:cubicBezTo>
                  <a:cubicBezTo>
                    <a:pt x="1946" y="456"/>
                    <a:pt x="1477" y="1472"/>
                    <a:pt x="528" y="1892"/>
                  </a:cubicBezTo>
                  <a:cubicBezTo>
                    <a:pt x="426" y="1937"/>
                    <a:pt x="285" y="1961"/>
                    <a:pt x="142" y="1961"/>
                  </a:cubicBezTo>
                  <a:cubicBezTo>
                    <a:pt x="105" y="1961"/>
                    <a:pt x="69" y="1959"/>
                    <a:pt x="33" y="1956"/>
                  </a:cubicBezTo>
                  <a:cubicBezTo>
                    <a:pt x="22" y="1994"/>
                    <a:pt x="14" y="2024"/>
                    <a:pt x="14" y="2047"/>
                  </a:cubicBezTo>
                  <a:cubicBezTo>
                    <a:pt x="1" y="2248"/>
                    <a:pt x="240" y="2332"/>
                    <a:pt x="503" y="2332"/>
                  </a:cubicBezTo>
                  <a:cubicBezTo>
                    <a:pt x="691" y="2332"/>
                    <a:pt x="893" y="2289"/>
                    <a:pt x="1023" y="2213"/>
                  </a:cubicBezTo>
                  <a:cubicBezTo>
                    <a:pt x="2174" y="1554"/>
                    <a:pt x="2433" y="1"/>
                    <a:pt x="185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8" name="Google Shape;19778;p49">
              <a:extLst>
                <a:ext uri="{FF2B5EF4-FFF2-40B4-BE49-F238E27FC236}">
                  <a16:creationId xmlns:a16="http://schemas.microsoft.com/office/drawing/2014/main" id="{2FDBB00D-D471-24D1-31C6-386ADD0B07E0}"/>
                </a:ext>
              </a:extLst>
            </p:cNvPr>
            <p:cNvSpPr/>
            <p:nvPr/>
          </p:nvSpPr>
          <p:spPr>
            <a:xfrm>
              <a:off x="4705696" y="2225923"/>
              <a:ext cx="430789" cy="266758"/>
            </a:xfrm>
            <a:custGeom>
              <a:avLst/>
              <a:gdLst/>
              <a:ahLst/>
              <a:cxnLst/>
              <a:rect l="l" t="t" r="r" b="b"/>
              <a:pathLst>
                <a:path w="2080" h="1288" extrusionOk="0">
                  <a:moveTo>
                    <a:pt x="1707" y="1"/>
                  </a:moveTo>
                  <a:cubicBezTo>
                    <a:pt x="1415" y="1"/>
                    <a:pt x="1" y="1212"/>
                    <a:pt x="1" y="1212"/>
                  </a:cubicBezTo>
                  <a:lnTo>
                    <a:pt x="73" y="1288"/>
                  </a:lnTo>
                  <a:cubicBezTo>
                    <a:pt x="439" y="1193"/>
                    <a:pt x="1422" y="1084"/>
                    <a:pt x="1672" y="781"/>
                  </a:cubicBezTo>
                  <a:cubicBezTo>
                    <a:pt x="1910" y="487"/>
                    <a:pt x="2080" y="82"/>
                    <a:pt x="1725" y="3"/>
                  </a:cubicBezTo>
                  <a:cubicBezTo>
                    <a:pt x="1719" y="1"/>
                    <a:pt x="1713" y="1"/>
                    <a:pt x="1707"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9" name="Google Shape;19779;p49">
              <a:extLst>
                <a:ext uri="{FF2B5EF4-FFF2-40B4-BE49-F238E27FC236}">
                  <a16:creationId xmlns:a16="http://schemas.microsoft.com/office/drawing/2014/main" id="{32B86DB9-2EE7-EBE7-F56D-16936A87F1F7}"/>
                </a:ext>
              </a:extLst>
            </p:cNvPr>
            <p:cNvSpPr/>
            <p:nvPr/>
          </p:nvSpPr>
          <p:spPr>
            <a:xfrm>
              <a:off x="4705696" y="2225923"/>
              <a:ext cx="430789" cy="254331"/>
            </a:xfrm>
            <a:custGeom>
              <a:avLst/>
              <a:gdLst/>
              <a:ahLst/>
              <a:cxnLst/>
              <a:rect l="l" t="t" r="r" b="b"/>
              <a:pathLst>
                <a:path w="2080" h="1228" extrusionOk="0">
                  <a:moveTo>
                    <a:pt x="1707" y="1"/>
                  </a:moveTo>
                  <a:cubicBezTo>
                    <a:pt x="1415" y="1"/>
                    <a:pt x="1" y="1212"/>
                    <a:pt x="1" y="1212"/>
                  </a:cubicBezTo>
                  <a:lnTo>
                    <a:pt x="16" y="1227"/>
                  </a:lnTo>
                  <a:cubicBezTo>
                    <a:pt x="274" y="1018"/>
                    <a:pt x="1195" y="273"/>
                    <a:pt x="1410" y="273"/>
                  </a:cubicBezTo>
                  <a:cubicBezTo>
                    <a:pt x="1416" y="273"/>
                    <a:pt x="1421" y="274"/>
                    <a:pt x="1426" y="275"/>
                  </a:cubicBezTo>
                  <a:cubicBezTo>
                    <a:pt x="1732" y="343"/>
                    <a:pt x="1585" y="683"/>
                    <a:pt x="1384" y="925"/>
                  </a:cubicBezTo>
                  <a:cubicBezTo>
                    <a:pt x="1358" y="955"/>
                    <a:pt x="1328" y="982"/>
                    <a:pt x="1290" y="1004"/>
                  </a:cubicBezTo>
                  <a:cubicBezTo>
                    <a:pt x="1456" y="944"/>
                    <a:pt x="1596" y="872"/>
                    <a:pt x="1672" y="778"/>
                  </a:cubicBezTo>
                  <a:cubicBezTo>
                    <a:pt x="1910" y="487"/>
                    <a:pt x="2080" y="82"/>
                    <a:pt x="1725" y="3"/>
                  </a:cubicBezTo>
                  <a:cubicBezTo>
                    <a:pt x="1719" y="1"/>
                    <a:pt x="1713" y="1"/>
                    <a:pt x="1707"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0" name="Google Shape;19780;p49">
              <a:extLst>
                <a:ext uri="{FF2B5EF4-FFF2-40B4-BE49-F238E27FC236}">
                  <a16:creationId xmlns:a16="http://schemas.microsoft.com/office/drawing/2014/main" id="{51BAE800-A10B-534C-BD44-CD0C0DBFFDB8}"/>
                </a:ext>
              </a:extLst>
            </p:cNvPr>
            <p:cNvSpPr/>
            <p:nvPr/>
          </p:nvSpPr>
          <p:spPr>
            <a:xfrm>
              <a:off x="5249773" y="2581740"/>
              <a:ext cx="595234" cy="1657708"/>
            </a:xfrm>
            <a:custGeom>
              <a:avLst/>
              <a:gdLst/>
              <a:ahLst/>
              <a:cxnLst/>
              <a:rect l="l" t="t" r="r" b="b"/>
              <a:pathLst>
                <a:path w="2874"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258" y="8003"/>
                  </a:lnTo>
                  <a:cubicBezTo>
                    <a:pt x="84" y="7440"/>
                    <a:pt x="878" y="5516"/>
                    <a:pt x="753" y="4412"/>
                  </a:cubicBezTo>
                  <a:cubicBezTo>
                    <a:pt x="697" y="3906"/>
                    <a:pt x="1067" y="2662"/>
                    <a:pt x="1222" y="1861"/>
                  </a:cubicBezTo>
                  <a:cubicBezTo>
                    <a:pt x="1240" y="1755"/>
                    <a:pt x="1313" y="1709"/>
                    <a:pt x="1383" y="1709"/>
                  </a:cubicBezTo>
                  <a:cubicBezTo>
                    <a:pt x="1430" y="1709"/>
                    <a:pt x="1476" y="1730"/>
                    <a:pt x="1502" y="1766"/>
                  </a:cubicBezTo>
                  <a:cubicBezTo>
                    <a:pt x="1672" y="1985"/>
                    <a:pt x="2129" y="4083"/>
                    <a:pt x="2144" y="4378"/>
                  </a:cubicBezTo>
                  <a:cubicBezTo>
                    <a:pt x="2178" y="5002"/>
                    <a:pt x="1940" y="5376"/>
                    <a:pt x="1936" y="5641"/>
                  </a:cubicBezTo>
                  <a:cubicBezTo>
                    <a:pt x="1933" y="5871"/>
                    <a:pt x="2708" y="7947"/>
                    <a:pt x="2708" y="7947"/>
                  </a:cubicBezTo>
                  <a:lnTo>
                    <a:pt x="2874" y="7947"/>
                  </a:lnTo>
                  <a:cubicBezTo>
                    <a:pt x="2590" y="7452"/>
                    <a:pt x="2485" y="4102"/>
                    <a:pt x="2560" y="3671"/>
                  </a:cubicBezTo>
                  <a:cubicBezTo>
                    <a:pt x="2636" y="3237"/>
                    <a:pt x="2405" y="1"/>
                    <a:pt x="2405"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1" name="Google Shape;19781;p49">
              <a:extLst>
                <a:ext uri="{FF2B5EF4-FFF2-40B4-BE49-F238E27FC236}">
                  <a16:creationId xmlns:a16="http://schemas.microsoft.com/office/drawing/2014/main" id="{079938F9-008F-BFA9-1093-89AC13CA940E}"/>
                </a:ext>
              </a:extLst>
            </p:cNvPr>
            <p:cNvSpPr/>
            <p:nvPr/>
          </p:nvSpPr>
          <p:spPr>
            <a:xfrm>
              <a:off x="5249773" y="2581740"/>
              <a:ext cx="526474" cy="1657708"/>
            </a:xfrm>
            <a:custGeom>
              <a:avLst/>
              <a:gdLst/>
              <a:ahLst/>
              <a:cxnLst/>
              <a:rect l="l" t="t" r="r" b="b"/>
              <a:pathLst>
                <a:path w="2542"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198" y="8003"/>
                  </a:lnTo>
                  <a:cubicBezTo>
                    <a:pt x="99" y="5962"/>
                    <a:pt x="553" y="5002"/>
                    <a:pt x="538" y="4303"/>
                  </a:cubicBezTo>
                  <a:cubicBezTo>
                    <a:pt x="511" y="3271"/>
                    <a:pt x="375" y="2806"/>
                    <a:pt x="848" y="1260"/>
                  </a:cubicBezTo>
                  <a:cubicBezTo>
                    <a:pt x="1691" y="1207"/>
                    <a:pt x="2080" y="991"/>
                    <a:pt x="2451" y="814"/>
                  </a:cubicBezTo>
                  <a:cubicBezTo>
                    <a:pt x="2541" y="625"/>
                    <a:pt x="2458" y="398"/>
                    <a:pt x="2405"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2" name="Google Shape;19782;p49">
              <a:extLst>
                <a:ext uri="{FF2B5EF4-FFF2-40B4-BE49-F238E27FC236}">
                  <a16:creationId xmlns:a16="http://schemas.microsoft.com/office/drawing/2014/main" id="{FB77F68B-7210-9A67-72DD-7DCEC0F363DF}"/>
                </a:ext>
              </a:extLst>
            </p:cNvPr>
            <p:cNvSpPr/>
            <p:nvPr/>
          </p:nvSpPr>
          <p:spPr>
            <a:xfrm>
              <a:off x="5321848" y="2681153"/>
              <a:ext cx="84915" cy="1354707"/>
            </a:xfrm>
            <a:custGeom>
              <a:avLst/>
              <a:gdLst/>
              <a:ahLst/>
              <a:cxnLst/>
              <a:rect l="l" t="t" r="r" b="b"/>
              <a:pathLst>
                <a:path w="410" h="6541" extrusionOk="0">
                  <a:moveTo>
                    <a:pt x="409" y="1"/>
                  </a:moveTo>
                  <a:lnTo>
                    <a:pt x="409" y="1"/>
                  </a:lnTo>
                  <a:cubicBezTo>
                    <a:pt x="401" y="5"/>
                    <a:pt x="390" y="9"/>
                    <a:pt x="383" y="12"/>
                  </a:cubicBezTo>
                  <a:cubicBezTo>
                    <a:pt x="299" y="594"/>
                    <a:pt x="277" y="1664"/>
                    <a:pt x="262" y="2621"/>
                  </a:cubicBezTo>
                  <a:cubicBezTo>
                    <a:pt x="246" y="3460"/>
                    <a:pt x="231" y="4182"/>
                    <a:pt x="178" y="4450"/>
                  </a:cubicBezTo>
                  <a:cubicBezTo>
                    <a:pt x="110" y="4821"/>
                    <a:pt x="46" y="5747"/>
                    <a:pt x="1" y="6541"/>
                  </a:cubicBezTo>
                  <a:cubicBezTo>
                    <a:pt x="12" y="6491"/>
                    <a:pt x="23" y="6439"/>
                    <a:pt x="35" y="6386"/>
                  </a:cubicBezTo>
                  <a:cubicBezTo>
                    <a:pt x="80" y="5630"/>
                    <a:pt x="141" y="4802"/>
                    <a:pt x="205" y="4458"/>
                  </a:cubicBezTo>
                  <a:cubicBezTo>
                    <a:pt x="258" y="4186"/>
                    <a:pt x="269" y="3460"/>
                    <a:pt x="288" y="2621"/>
                  </a:cubicBezTo>
                  <a:cubicBezTo>
                    <a:pt x="303" y="1657"/>
                    <a:pt x="326" y="576"/>
                    <a:pt x="4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3" name="Google Shape;19783;p49">
              <a:extLst>
                <a:ext uri="{FF2B5EF4-FFF2-40B4-BE49-F238E27FC236}">
                  <a16:creationId xmlns:a16="http://schemas.microsoft.com/office/drawing/2014/main" id="{C2AB9D22-291C-D42A-D356-061930F1A6A9}"/>
                </a:ext>
              </a:extLst>
            </p:cNvPr>
            <p:cNvSpPr/>
            <p:nvPr/>
          </p:nvSpPr>
          <p:spPr>
            <a:xfrm>
              <a:off x="5423746" y="2654643"/>
              <a:ext cx="55713" cy="603104"/>
            </a:xfrm>
            <a:custGeom>
              <a:avLst/>
              <a:gdLst/>
              <a:ahLst/>
              <a:cxnLst/>
              <a:rect l="l" t="t" r="r" b="b"/>
              <a:pathLst>
                <a:path w="269" h="2912" extrusionOk="0">
                  <a:moveTo>
                    <a:pt x="269" y="0"/>
                  </a:moveTo>
                  <a:cubicBezTo>
                    <a:pt x="261" y="4"/>
                    <a:pt x="250" y="4"/>
                    <a:pt x="242" y="8"/>
                  </a:cubicBezTo>
                  <a:cubicBezTo>
                    <a:pt x="163" y="545"/>
                    <a:pt x="0" y="1652"/>
                    <a:pt x="49" y="2563"/>
                  </a:cubicBezTo>
                  <a:cubicBezTo>
                    <a:pt x="53" y="2669"/>
                    <a:pt x="61" y="2786"/>
                    <a:pt x="64" y="2911"/>
                  </a:cubicBezTo>
                  <a:cubicBezTo>
                    <a:pt x="72" y="2877"/>
                    <a:pt x="80" y="2843"/>
                    <a:pt x="87" y="2813"/>
                  </a:cubicBezTo>
                  <a:cubicBezTo>
                    <a:pt x="83" y="2722"/>
                    <a:pt x="80" y="2639"/>
                    <a:pt x="76" y="2560"/>
                  </a:cubicBezTo>
                  <a:cubicBezTo>
                    <a:pt x="27" y="1656"/>
                    <a:pt x="189" y="545"/>
                    <a:pt x="269" y="12"/>
                  </a:cubicBezTo>
                  <a:lnTo>
                    <a:pt x="26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4" name="Google Shape;19784;p49">
              <a:extLst>
                <a:ext uri="{FF2B5EF4-FFF2-40B4-BE49-F238E27FC236}">
                  <a16:creationId xmlns:a16="http://schemas.microsoft.com/office/drawing/2014/main" id="{64A6336F-925E-AD50-1402-8D40923EC424}"/>
                </a:ext>
              </a:extLst>
            </p:cNvPr>
            <p:cNvSpPr/>
            <p:nvPr/>
          </p:nvSpPr>
          <p:spPr>
            <a:xfrm>
              <a:off x="5674142" y="2644495"/>
              <a:ext cx="91128" cy="1436101"/>
            </a:xfrm>
            <a:custGeom>
              <a:avLst/>
              <a:gdLst/>
              <a:ahLst/>
              <a:cxnLst/>
              <a:rect l="l" t="t" r="r" b="b"/>
              <a:pathLst>
                <a:path w="440" h="6934" extrusionOk="0">
                  <a:moveTo>
                    <a:pt x="110" y="0"/>
                  </a:moveTo>
                  <a:lnTo>
                    <a:pt x="103" y="102"/>
                  </a:lnTo>
                  <a:cubicBezTo>
                    <a:pt x="69" y="673"/>
                    <a:pt x="1" y="1868"/>
                    <a:pt x="122" y="2828"/>
                  </a:cubicBezTo>
                  <a:cubicBezTo>
                    <a:pt x="250" y="3837"/>
                    <a:pt x="405" y="5712"/>
                    <a:pt x="371" y="6865"/>
                  </a:cubicBezTo>
                  <a:cubicBezTo>
                    <a:pt x="383" y="6888"/>
                    <a:pt x="390" y="6910"/>
                    <a:pt x="398" y="6933"/>
                  </a:cubicBezTo>
                  <a:cubicBezTo>
                    <a:pt x="439" y="5784"/>
                    <a:pt x="281" y="3852"/>
                    <a:pt x="148" y="2824"/>
                  </a:cubicBezTo>
                  <a:cubicBezTo>
                    <a:pt x="24" y="1868"/>
                    <a:pt x="95" y="677"/>
                    <a:pt x="129" y="102"/>
                  </a:cubicBezTo>
                  <a:lnTo>
                    <a:pt x="137"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5" name="Google Shape;19785;p49">
              <a:extLst>
                <a:ext uri="{FF2B5EF4-FFF2-40B4-BE49-F238E27FC236}">
                  <a16:creationId xmlns:a16="http://schemas.microsoft.com/office/drawing/2014/main" id="{9FB67891-3584-8F9A-95D8-19695C991115}"/>
                </a:ext>
              </a:extLst>
            </p:cNvPr>
            <p:cNvSpPr/>
            <p:nvPr/>
          </p:nvSpPr>
          <p:spPr>
            <a:xfrm>
              <a:off x="5732961" y="2607629"/>
              <a:ext cx="49499" cy="726749"/>
            </a:xfrm>
            <a:custGeom>
              <a:avLst/>
              <a:gdLst/>
              <a:ahLst/>
              <a:cxnLst/>
              <a:rect l="l" t="t" r="r" b="b"/>
              <a:pathLst>
                <a:path w="239" h="3509" extrusionOk="0">
                  <a:moveTo>
                    <a:pt x="80" y="1"/>
                  </a:moveTo>
                  <a:lnTo>
                    <a:pt x="76" y="46"/>
                  </a:lnTo>
                  <a:cubicBezTo>
                    <a:pt x="53" y="617"/>
                    <a:pt x="0" y="1811"/>
                    <a:pt x="136" y="2771"/>
                  </a:cubicBezTo>
                  <a:cubicBezTo>
                    <a:pt x="167" y="2983"/>
                    <a:pt x="201" y="3233"/>
                    <a:pt x="231" y="3509"/>
                  </a:cubicBezTo>
                  <a:cubicBezTo>
                    <a:pt x="235" y="3471"/>
                    <a:pt x="239" y="3422"/>
                    <a:pt x="239" y="3361"/>
                  </a:cubicBezTo>
                  <a:cubicBezTo>
                    <a:pt x="212" y="3142"/>
                    <a:pt x="189" y="2942"/>
                    <a:pt x="163" y="2768"/>
                  </a:cubicBezTo>
                  <a:cubicBezTo>
                    <a:pt x="38" y="1902"/>
                    <a:pt x="68" y="851"/>
                    <a:pt x="95" y="231"/>
                  </a:cubicBezTo>
                  <a:cubicBezTo>
                    <a:pt x="87" y="137"/>
                    <a:pt x="84" y="57"/>
                    <a:pt x="8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6" name="Google Shape;19786;p49">
              <a:extLst>
                <a:ext uri="{FF2B5EF4-FFF2-40B4-BE49-F238E27FC236}">
                  <a16:creationId xmlns:a16="http://schemas.microsoft.com/office/drawing/2014/main" id="{D03DC3EB-45D4-C6A4-040B-6486415AF85D}"/>
                </a:ext>
              </a:extLst>
            </p:cNvPr>
            <p:cNvSpPr/>
            <p:nvPr/>
          </p:nvSpPr>
          <p:spPr>
            <a:xfrm>
              <a:off x="5512182" y="2637453"/>
              <a:ext cx="22782" cy="309422"/>
            </a:xfrm>
            <a:custGeom>
              <a:avLst/>
              <a:gdLst/>
              <a:ahLst/>
              <a:cxnLst/>
              <a:rect l="l" t="t" r="r" b="b"/>
              <a:pathLst>
                <a:path w="110" h="1494" extrusionOk="0">
                  <a:moveTo>
                    <a:pt x="110" y="0"/>
                  </a:moveTo>
                  <a:lnTo>
                    <a:pt x="110" y="0"/>
                  </a:lnTo>
                  <a:cubicBezTo>
                    <a:pt x="99" y="4"/>
                    <a:pt x="91" y="4"/>
                    <a:pt x="84" y="8"/>
                  </a:cubicBezTo>
                  <a:cubicBezTo>
                    <a:pt x="53" y="352"/>
                    <a:pt x="4" y="908"/>
                    <a:pt x="0" y="1493"/>
                  </a:cubicBezTo>
                  <a:cubicBezTo>
                    <a:pt x="8" y="1482"/>
                    <a:pt x="15" y="1475"/>
                    <a:pt x="27" y="1471"/>
                  </a:cubicBezTo>
                  <a:cubicBezTo>
                    <a:pt x="34" y="889"/>
                    <a:pt x="80" y="340"/>
                    <a:pt x="11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7" name="Google Shape;19787;p49">
              <a:extLst>
                <a:ext uri="{FF2B5EF4-FFF2-40B4-BE49-F238E27FC236}">
                  <a16:creationId xmlns:a16="http://schemas.microsoft.com/office/drawing/2014/main" id="{3FB84070-6630-4587-6087-15AE18B53298}"/>
                </a:ext>
              </a:extLst>
            </p:cNvPr>
            <p:cNvSpPr/>
            <p:nvPr/>
          </p:nvSpPr>
          <p:spPr>
            <a:xfrm>
              <a:off x="5577835" y="2617777"/>
              <a:ext cx="25267" cy="389367"/>
            </a:xfrm>
            <a:custGeom>
              <a:avLst/>
              <a:gdLst/>
              <a:ahLst/>
              <a:cxnLst/>
              <a:rect l="l" t="t" r="r" b="b"/>
              <a:pathLst>
                <a:path w="122" h="1880" extrusionOk="0">
                  <a:moveTo>
                    <a:pt x="122" y="1"/>
                  </a:moveTo>
                  <a:cubicBezTo>
                    <a:pt x="114" y="5"/>
                    <a:pt x="107" y="5"/>
                    <a:pt x="95" y="8"/>
                  </a:cubicBezTo>
                  <a:lnTo>
                    <a:pt x="95" y="31"/>
                  </a:lnTo>
                  <a:cubicBezTo>
                    <a:pt x="61" y="417"/>
                    <a:pt x="1" y="1105"/>
                    <a:pt x="8" y="1800"/>
                  </a:cubicBezTo>
                  <a:cubicBezTo>
                    <a:pt x="20" y="1823"/>
                    <a:pt x="27" y="1849"/>
                    <a:pt x="35" y="1880"/>
                  </a:cubicBezTo>
                  <a:cubicBezTo>
                    <a:pt x="24" y="1161"/>
                    <a:pt x="84" y="435"/>
                    <a:pt x="122" y="35"/>
                  </a:cubicBezTo>
                  <a:lnTo>
                    <a:pt x="12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8" name="Google Shape;19788;p49">
              <a:extLst>
                <a:ext uri="{FF2B5EF4-FFF2-40B4-BE49-F238E27FC236}">
                  <a16:creationId xmlns:a16="http://schemas.microsoft.com/office/drawing/2014/main" id="{19F4C5A9-EA68-080B-BCB5-35B4FEB74B78}"/>
                </a:ext>
              </a:extLst>
            </p:cNvPr>
            <p:cNvSpPr/>
            <p:nvPr/>
          </p:nvSpPr>
          <p:spPr>
            <a:xfrm>
              <a:off x="5517566" y="2921402"/>
              <a:ext cx="261787" cy="1222570"/>
            </a:xfrm>
            <a:custGeom>
              <a:avLst/>
              <a:gdLst/>
              <a:ahLst/>
              <a:cxnLst/>
              <a:rect l="l" t="t" r="r" b="b"/>
              <a:pathLst>
                <a:path w="1264" h="5903" extrusionOk="0">
                  <a:moveTo>
                    <a:pt x="146" y="0"/>
                  </a:moveTo>
                  <a:cubicBezTo>
                    <a:pt x="116" y="0"/>
                    <a:pt x="89" y="5"/>
                    <a:pt x="65" y="13"/>
                  </a:cubicBezTo>
                  <a:cubicBezTo>
                    <a:pt x="76" y="43"/>
                    <a:pt x="1" y="43"/>
                    <a:pt x="5" y="96"/>
                  </a:cubicBezTo>
                  <a:cubicBezTo>
                    <a:pt x="31" y="78"/>
                    <a:pt x="62" y="70"/>
                    <a:pt x="93" y="70"/>
                  </a:cubicBezTo>
                  <a:cubicBezTo>
                    <a:pt x="139" y="70"/>
                    <a:pt x="184" y="90"/>
                    <a:pt x="209" y="126"/>
                  </a:cubicBezTo>
                  <a:cubicBezTo>
                    <a:pt x="379" y="345"/>
                    <a:pt x="836" y="2443"/>
                    <a:pt x="851" y="2738"/>
                  </a:cubicBezTo>
                  <a:cubicBezTo>
                    <a:pt x="885" y="3362"/>
                    <a:pt x="647" y="3736"/>
                    <a:pt x="643" y="4001"/>
                  </a:cubicBezTo>
                  <a:cubicBezTo>
                    <a:pt x="640" y="4167"/>
                    <a:pt x="1040" y="5286"/>
                    <a:pt x="1263" y="5902"/>
                  </a:cubicBezTo>
                  <a:cubicBezTo>
                    <a:pt x="1248" y="5823"/>
                    <a:pt x="1229" y="5743"/>
                    <a:pt x="1214" y="5660"/>
                  </a:cubicBezTo>
                  <a:cubicBezTo>
                    <a:pt x="1074" y="4916"/>
                    <a:pt x="1037" y="4262"/>
                    <a:pt x="1116" y="4058"/>
                  </a:cubicBezTo>
                  <a:cubicBezTo>
                    <a:pt x="1021" y="3642"/>
                    <a:pt x="961" y="3071"/>
                    <a:pt x="953" y="2428"/>
                  </a:cubicBezTo>
                  <a:cubicBezTo>
                    <a:pt x="953" y="2194"/>
                    <a:pt x="957" y="1967"/>
                    <a:pt x="972" y="1752"/>
                  </a:cubicBezTo>
                  <a:cubicBezTo>
                    <a:pt x="836" y="1370"/>
                    <a:pt x="655" y="701"/>
                    <a:pt x="553" y="342"/>
                  </a:cubicBezTo>
                  <a:cubicBezTo>
                    <a:pt x="490" y="105"/>
                    <a:pt x="293" y="0"/>
                    <a:pt x="14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9" name="Google Shape;19789;p49">
              <a:extLst>
                <a:ext uri="{FF2B5EF4-FFF2-40B4-BE49-F238E27FC236}">
                  <a16:creationId xmlns:a16="http://schemas.microsoft.com/office/drawing/2014/main" id="{7985C81F-D036-631A-4A49-EA660BBCCDBE}"/>
                </a:ext>
              </a:extLst>
            </p:cNvPr>
            <p:cNvSpPr/>
            <p:nvPr/>
          </p:nvSpPr>
          <p:spPr>
            <a:xfrm>
              <a:off x="5372797" y="2692959"/>
              <a:ext cx="382946" cy="84915"/>
            </a:xfrm>
            <a:custGeom>
              <a:avLst/>
              <a:gdLst/>
              <a:ahLst/>
              <a:cxnLst/>
              <a:rect l="l" t="t" r="r" b="b"/>
              <a:pathLst>
                <a:path w="1849" h="410" extrusionOk="0">
                  <a:moveTo>
                    <a:pt x="1841" y="1"/>
                  </a:moveTo>
                  <a:cubicBezTo>
                    <a:pt x="1187" y="220"/>
                    <a:pt x="734" y="277"/>
                    <a:pt x="442" y="277"/>
                  </a:cubicBezTo>
                  <a:cubicBezTo>
                    <a:pt x="130" y="277"/>
                    <a:pt x="0" y="212"/>
                    <a:pt x="0" y="212"/>
                  </a:cubicBezTo>
                  <a:lnTo>
                    <a:pt x="0" y="345"/>
                  </a:lnTo>
                  <a:cubicBezTo>
                    <a:pt x="169" y="392"/>
                    <a:pt x="354" y="410"/>
                    <a:pt x="540" y="410"/>
                  </a:cubicBezTo>
                  <a:cubicBezTo>
                    <a:pt x="1190" y="410"/>
                    <a:pt x="1849" y="186"/>
                    <a:pt x="1849" y="186"/>
                  </a:cubicBezTo>
                  <a:lnTo>
                    <a:pt x="1841" y="1"/>
                  </a:ln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0" name="Google Shape;19790;p49">
              <a:extLst>
                <a:ext uri="{FF2B5EF4-FFF2-40B4-BE49-F238E27FC236}">
                  <a16:creationId xmlns:a16="http://schemas.microsoft.com/office/drawing/2014/main" id="{523CD039-9A69-7449-48BC-F52A341F18EB}"/>
                </a:ext>
              </a:extLst>
            </p:cNvPr>
            <p:cNvSpPr/>
            <p:nvPr/>
          </p:nvSpPr>
          <p:spPr>
            <a:xfrm>
              <a:off x="5621743" y="2713256"/>
              <a:ext cx="25267" cy="55920"/>
            </a:xfrm>
            <a:custGeom>
              <a:avLst/>
              <a:gdLst/>
              <a:ahLst/>
              <a:cxnLst/>
              <a:rect l="l" t="t" r="r" b="b"/>
              <a:pathLst>
                <a:path w="122" h="270" extrusionOk="0">
                  <a:moveTo>
                    <a:pt x="80" y="1"/>
                  </a:moveTo>
                  <a:lnTo>
                    <a:pt x="1" y="5"/>
                  </a:lnTo>
                  <a:lnTo>
                    <a:pt x="38" y="269"/>
                  </a:lnTo>
                  <a:lnTo>
                    <a:pt x="122"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1" name="Google Shape;19791;p49">
              <a:extLst>
                <a:ext uri="{FF2B5EF4-FFF2-40B4-BE49-F238E27FC236}">
                  <a16:creationId xmlns:a16="http://schemas.microsoft.com/office/drawing/2014/main" id="{15199FEA-E2F1-B937-F0CC-6BCA41E90A03}"/>
                </a:ext>
              </a:extLst>
            </p:cNvPr>
            <p:cNvSpPr/>
            <p:nvPr/>
          </p:nvSpPr>
          <p:spPr>
            <a:xfrm>
              <a:off x="5685118" y="2700000"/>
              <a:ext cx="25267" cy="56541"/>
            </a:xfrm>
            <a:custGeom>
              <a:avLst/>
              <a:gdLst/>
              <a:ahLst/>
              <a:cxnLst/>
              <a:rect l="l" t="t" r="r" b="b"/>
              <a:pathLst>
                <a:path w="122" h="273" extrusionOk="0">
                  <a:moveTo>
                    <a:pt x="84" y="1"/>
                  </a:moveTo>
                  <a:lnTo>
                    <a:pt x="1" y="8"/>
                  </a:lnTo>
                  <a:lnTo>
                    <a:pt x="42"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2" name="Google Shape;19792;p49">
              <a:extLst>
                <a:ext uri="{FF2B5EF4-FFF2-40B4-BE49-F238E27FC236}">
                  <a16:creationId xmlns:a16="http://schemas.microsoft.com/office/drawing/2014/main" id="{D27D761B-A1B1-177A-3A49-9B97B6D40D9E}"/>
                </a:ext>
              </a:extLst>
            </p:cNvPr>
            <p:cNvSpPr/>
            <p:nvPr/>
          </p:nvSpPr>
          <p:spPr>
            <a:xfrm>
              <a:off x="5559196" y="2727339"/>
              <a:ext cx="25267" cy="55920"/>
            </a:xfrm>
            <a:custGeom>
              <a:avLst/>
              <a:gdLst/>
              <a:ahLst/>
              <a:cxnLst/>
              <a:rect l="l" t="t" r="r" b="b"/>
              <a:pathLst>
                <a:path w="122" h="270" extrusionOk="0">
                  <a:moveTo>
                    <a:pt x="80" y="1"/>
                  </a:moveTo>
                  <a:lnTo>
                    <a:pt x="0" y="5"/>
                  </a:lnTo>
                  <a:lnTo>
                    <a:pt x="38" y="269"/>
                  </a:lnTo>
                  <a:lnTo>
                    <a:pt x="121"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3" name="Google Shape;19793;p49">
              <a:extLst>
                <a:ext uri="{FF2B5EF4-FFF2-40B4-BE49-F238E27FC236}">
                  <a16:creationId xmlns:a16="http://schemas.microsoft.com/office/drawing/2014/main" id="{A5C9D8E7-6D84-EDC6-E343-4041F45C3484}"/>
                </a:ext>
              </a:extLst>
            </p:cNvPr>
            <p:cNvSpPr/>
            <p:nvPr/>
          </p:nvSpPr>
          <p:spPr>
            <a:xfrm>
              <a:off x="5481529" y="2732103"/>
              <a:ext cx="25267" cy="56541"/>
            </a:xfrm>
            <a:custGeom>
              <a:avLst/>
              <a:gdLst/>
              <a:ahLst/>
              <a:cxnLst/>
              <a:rect l="l" t="t" r="r" b="b"/>
              <a:pathLst>
                <a:path w="122" h="273" extrusionOk="0">
                  <a:moveTo>
                    <a:pt x="84" y="1"/>
                  </a:moveTo>
                  <a:lnTo>
                    <a:pt x="1" y="8"/>
                  </a:lnTo>
                  <a:lnTo>
                    <a:pt x="43"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4" name="Google Shape;19794;p49">
              <a:extLst>
                <a:ext uri="{FF2B5EF4-FFF2-40B4-BE49-F238E27FC236}">
                  <a16:creationId xmlns:a16="http://schemas.microsoft.com/office/drawing/2014/main" id="{6889F2D1-208B-A731-95B7-EE48DE9EDFED}"/>
                </a:ext>
              </a:extLst>
            </p:cNvPr>
            <p:cNvSpPr/>
            <p:nvPr/>
          </p:nvSpPr>
          <p:spPr>
            <a:xfrm>
              <a:off x="5409662" y="2732103"/>
              <a:ext cx="18847" cy="52606"/>
            </a:xfrm>
            <a:custGeom>
              <a:avLst/>
              <a:gdLst/>
              <a:ahLst/>
              <a:cxnLst/>
              <a:rect l="l" t="t" r="r" b="b"/>
              <a:pathLst>
                <a:path w="91" h="254" extrusionOk="0">
                  <a:moveTo>
                    <a:pt x="91" y="1"/>
                  </a:moveTo>
                  <a:lnTo>
                    <a:pt x="11" y="8"/>
                  </a:lnTo>
                  <a:lnTo>
                    <a:pt x="0" y="254"/>
                  </a:lnTo>
                  <a:lnTo>
                    <a:pt x="0" y="254"/>
                  </a:lnTo>
                  <a:lnTo>
                    <a:pt x="80" y="246"/>
                  </a:lnTo>
                  <a:lnTo>
                    <a:pt x="9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5" name="Google Shape;19795;p49">
              <a:extLst>
                <a:ext uri="{FF2B5EF4-FFF2-40B4-BE49-F238E27FC236}">
                  <a16:creationId xmlns:a16="http://schemas.microsoft.com/office/drawing/2014/main" id="{3A58A095-0B3B-3FDF-BA84-51BDFEBCB647}"/>
                </a:ext>
              </a:extLst>
            </p:cNvPr>
            <p:cNvSpPr/>
            <p:nvPr/>
          </p:nvSpPr>
          <p:spPr>
            <a:xfrm>
              <a:off x="5227198" y="1780013"/>
              <a:ext cx="550498" cy="976731"/>
            </a:xfrm>
            <a:custGeom>
              <a:avLst/>
              <a:gdLst/>
              <a:ahLst/>
              <a:cxnLst/>
              <a:rect l="l" t="t" r="r" b="b"/>
              <a:pathLst>
                <a:path w="2658" h="4716" extrusionOk="0">
                  <a:moveTo>
                    <a:pt x="1490" y="0"/>
                  </a:moveTo>
                  <a:cubicBezTo>
                    <a:pt x="1444" y="0"/>
                    <a:pt x="1397" y="2"/>
                    <a:pt x="1350" y="5"/>
                  </a:cubicBezTo>
                  <a:cubicBezTo>
                    <a:pt x="787" y="43"/>
                    <a:pt x="152" y="254"/>
                    <a:pt x="99" y="349"/>
                  </a:cubicBezTo>
                  <a:cubicBezTo>
                    <a:pt x="0" y="519"/>
                    <a:pt x="269" y="2923"/>
                    <a:pt x="310" y="3108"/>
                  </a:cubicBezTo>
                  <a:cubicBezTo>
                    <a:pt x="420" y="3611"/>
                    <a:pt x="583" y="4575"/>
                    <a:pt x="583" y="4575"/>
                  </a:cubicBezTo>
                  <a:cubicBezTo>
                    <a:pt x="809" y="4665"/>
                    <a:pt x="1100" y="4716"/>
                    <a:pt x="1407" y="4716"/>
                  </a:cubicBezTo>
                  <a:cubicBezTo>
                    <a:pt x="1833" y="4716"/>
                    <a:pt x="2291" y="4619"/>
                    <a:pt x="2658" y="4397"/>
                  </a:cubicBezTo>
                  <a:cubicBezTo>
                    <a:pt x="2658" y="4397"/>
                    <a:pt x="2518" y="3157"/>
                    <a:pt x="2408" y="2863"/>
                  </a:cubicBezTo>
                  <a:cubicBezTo>
                    <a:pt x="2295" y="2572"/>
                    <a:pt x="2321" y="251"/>
                    <a:pt x="2261" y="152"/>
                  </a:cubicBezTo>
                  <a:cubicBezTo>
                    <a:pt x="2234" y="111"/>
                    <a:pt x="1898" y="0"/>
                    <a:pt x="149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6" name="Google Shape;19796;p49">
              <a:extLst>
                <a:ext uri="{FF2B5EF4-FFF2-40B4-BE49-F238E27FC236}">
                  <a16:creationId xmlns:a16="http://schemas.microsoft.com/office/drawing/2014/main" id="{47D560C2-9FF3-C086-1167-85F49C80E678}"/>
                </a:ext>
              </a:extLst>
            </p:cNvPr>
            <p:cNvSpPr/>
            <p:nvPr/>
          </p:nvSpPr>
          <p:spPr>
            <a:xfrm>
              <a:off x="5256194" y="1840490"/>
              <a:ext cx="144149" cy="902792"/>
            </a:xfrm>
            <a:custGeom>
              <a:avLst/>
              <a:gdLst/>
              <a:ahLst/>
              <a:cxnLst/>
              <a:rect l="l" t="t" r="r" b="b"/>
              <a:pathLst>
                <a:path w="696" h="4359" extrusionOk="0">
                  <a:moveTo>
                    <a:pt x="27" y="0"/>
                  </a:moveTo>
                  <a:cubicBezTo>
                    <a:pt x="15" y="4"/>
                    <a:pt x="8" y="8"/>
                    <a:pt x="0" y="15"/>
                  </a:cubicBezTo>
                  <a:cubicBezTo>
                    <a:pt x="91" y="938"/>
                    <a:pt x="276" y="2004"/>
                    <a:pt x="439" y="2945"/>
                  </a:cubicBezTo>
                  <a:cubicBezTo>
                    <a:pt x="529" y="3478"/>
                    <a:pt x="616" y="3973"/>
                    <a:pt x="669" y="4355"/>
                  </a:cubicBezTo>
                  <a:cubicBezTo>
                    <a:pt x="677" y="4355"/>
                    <a:pt x="688" y="4359"/>
                    <a:pt x="696" y="4359"/>
                  </a:cubicBezTo>
                  <a:cubicBezTo>
                    <a:pt x="647" y="3984"/>
                    <a:pt x="560" y="3493"/>
                    <a:pt x="465" y="2941"/>
                  </a:cubicBezTo>
                  <a:cubicBezTo>
                    <a:pt x="299" y="1996"/>
                    <a:pt x="114" y="926"/>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7" name="Google Shape;19797;p49">
              <a:extLst>
                <a:ext uri="{FF2B5EF4-FFF2-40B4-BE49-F238E27FC236}">
                  <a16:creationId xmlns:a16="http://schemas.microsoft.com/office/drawing/2014/main" id="{42D92002-3C1C-07CF-4D3C-166DFBA484A2}"/>
                </a:ext>
              </a:extLst>
            </p:cNvPr>
            <p:cNvSpPr/>
            <p:nvPr/>
          </p:nvSpPr>
          <p:spPr>
            <a:xfrm>
              <a:off x="5314806" y="1817707"/>
              <a:ext cx="166309" cy="937380"/>
            </a:xfrm>
            <a:custGeom>
              <a:avLst/>
              <a:gdLst/>
              <a:ahLst/>
              <a:cxnLst/>
              <a:rect l="l" t="t" r="r" b="b"/>
              <a:pathLst>
                <a:path w="803" h="4526" extrusionOk="0">
                  <a:moveTo>
                    <a:pt x="23" y="0"/>
                  </a:moveTo>
                  <a:cubicBezTo>
                    <a:pt x="16" y="4"/>
                    <a:pt x="8" y="4"/>
                    <a:pt x="1" y="8"/>
                  </a:cubicBezTo>
                  <a:cubicBezTo>
                    <a:pt x="57" y="352"/>
                    <a:pt x="141" y="817"/>
                    <a:pt x="231" y="1342"/>
                  </a:cubicBezTo>
                  <a:cubicBezTo>
                    <a:pt x="413" y="2397"/>
                    <a:pt x="632" y="3648"/>
                    <a:pt x="776" y="4525"/>
                  </a:cubicBezTo>
                  <a:lnTo>
                    <a:pt x="802" y="4525"/>
                  </a:lnTo>
                  <a:cubicBezTo>
                    <a:pt x="658" y="3648"/>
                    <a:pt x="439" y="2397"/>
                    <a:pt x="258" y="1339"/>
                  </a:cubicBezTo>
                  <a:cubicBezTo>
                    <a:pt x="163" y="809"/>
                    <a:pt x="84" y="344"/>
                    <a:pt x="2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8" name="Google Shape;19798;p49">
              <a:extLst>
                <a:ext uri="{FF2B5EF4-FFF2-40B4-BE49-F238E27FC236}">
                  <a16:creationId xmlns:a16="http://schemas.microsoft.com/office/drawing/2014/main" id="{7F02E20C-B055-A27A-454C-20BAB930B1BB}"/>
                </a:ext>
              </a:extLst>
            </p:cNvPr>
            <p:cNvSpPr/>
            <p:nvPr/>
          </p:nvSpPr>
          <p:spPr>
            <a:xfrm>
              <a:off x="5404070" y="1794304"/>
              <a:ext cx="152847" cy="961612"/>
            </a:xfrm>
            <a:custGeom>
              <a:avLst/>
              <a:gdLst/>
              <a:ahLst/>
              <a:cxnLst/>
              <a:rect l="l" t="t" r="r" b="b"/>
              <a:pathLst>
                <a:path w="738" h="4643" extrusionOk="0">
                  <a:moveTo>
                    <a:pt x="27" y="0"/>
                  </a:moveTo>
                  <a:cubicBezTo>
                    <a:pt x="16" y="4"/>
                    <a:pt x="8" y="4"/>
                    <a:pt x="1" y="4"/>
                  </a:cubicBezTo>
                  <a:cubicBezTo>
                    <a:pt x="265" y="1342"/>
                    <a:pt x="624" y="3724"/>
                    <a:pt x="711" y="4642"/>
                  </a:cubicBezTo>
                  <a:cubicBezTo>
                    <a:pt x="719" y="4642"/>
                    <a:pt x="726" y="4642"/>
                    <a:pt x="738" y="4638"/>
                  </a:cubicBezTo>
                  <a:cubicBezTo>
                    <a:pt x="651" y="3720"/>
                    <a:pt x="292" y="1338"/>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9" name="Google Shape;19799;p49">
              <a:extLst>
                <a:ext uri="{FF2B5EF4-FFF2-40B4-BE49-F238E27FC236}">
                  <a16:creationId xmlns:a16="http://schemas.microsoft.com/office/drawing/2014/main" id="{7104920E-A39F-3F17-69C9-A7FF5F792D02}"/>
                </a:ext>
              </a:extLst>
            </p:cNvPr>
            <p:cNvSpPr/>
            <p:nvPr/>
          </p:nvSpPr>
          <p:spPr>
            <a:xfrm>
              <a:off x="5575557" y="1781670"/>
              <a:ext cx="126337" cy="945871"/>
            </a:xfrm>
            <a:custGeom>
              <a:avLst/>
              <a:gdLst/>
              <a:ahLst/>
              <a:cxnLst/>
              <a:rect l="l" t="t" r="r" b="b"/>
              <a:pathLst>
                <a:path w="610" h="4567" extrusionOk="0">
                  <a:moveTo>
                    <a:pt x="1" y="1"/>
                  </a:moveTo>
                  <a:cubicBezTo>
                    <a:pt x="182" y="1014"/>
                    <a:pt x="500" y="3138"/>
                    <a:pt x="586" y="4567"/>
                  </a:cubicBezTo>
                  <a:cubicBezTo>
                    <a:pt x="594" y="4567"/>
                    <a:pt x="602" y="4563"/>
                    <a:pt x="609" y="4559"/>
                  </a:cubicBezTo>
                  <a:cubicBezTo>
                    <a:pt x="526" y="3134"/>
                    <a:pt x="208" y="1021"/>
                    <a:pt x="27" y="4"/>
                  </a:cubicBezTo>
                  <a:cubicBezTo>
                    <a:pt x="19" y="4"/>
                    <a:pt x="12" y="1"/>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0" name="Google Shape;19800;p49">
              <a:extLst>
                <a:ext uri="{FF2B5EF4-FFF2-40B4-BE49-F238E27FC236}">
                  <a16:creationId xmlns:a16="http://schemas.microsoft.com/office/drawing/2014/main" id="{F197CA08-8FB0-29CC-781A-7813BE519DC0}"/>
                </a:ext>
              </a:extLst>
            </p:cNvPr>
            <p:cNvSpPr/>
            <p:nvPr/>
          </p:nvSpPr>
          <p:spPr>
            <a:xfrm>
              <a:off x="5765891" y="2592717"/>
              <a:ext cx="11805" cy="99620"/>
            </a:xfrm>
            <a:custGeom>
              <a:avLst/>
              <a:gdLst/>
              <a:ahLst/>
              <a:cxnLst/>
              <a:rect l="l" t="t" r="r" b="b"/>
              <a:pathLst>
                <a:path w="57" h="481" extrusionOk="0">
                  <a:moveTo>
                    <a:pt x="0" y="1"/>
                  </a:moveTo>
                  <a:cubicBezTo>
                    <a:pt x="15" y="175"/>
                    <a:pt x="30" y="337"/>
                    <a:pt x="42" y="481"/>
                  </a:cubicBezTo>
                  <a:cubicBezTo>
                    <a:pt x="45" y="477"/>
                    <a:pt x="53" y="473"/>
                    <a:pt x="57" y="473"/>
                  </a:cubicBezTo>
                  <a:cubicBezTo>
                    <a:pt x="57" y="473"/>
                    <a:pt x="34" y="26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1" name="Google Shape;19801;p49">
              <a:extLst>
                <a:ext uri="{FF2B5EF4-FFF2-40B4-BE49-F238E27FC236}">
                  <a16:creationId xmlns:a16="http://schemas.microsoft.com/office/drawing/2014/main" id="{3E117B81-58C1-7E9D-08A7-4A1545145652}"/>
                </a:ext>
              </a:extLst>
            </p:cNvPr>
            <p:cNvSpPr/>
            <p:nvPr/>
          </p:nvSpPr>
          <p:spPr>
            <a:xfrm>
              <a:off x="5612423" y="1786434"/>
              <a:ext cx="106662" cy="421262"/>
            </a:xfrm>
            <a:custGeom>
              <a:avLst/>
              <a:gdLst/>
              <a:ahLst/>
              <a:cxnLst/>
              <a:rect l="l" t="t" r="r" b="b"/>
              <a:pathLst>
                <a:path w="515" h="2034" extrusionOk="0">
                  <a:moveTo>
                    <a:pt x="0" y="0"/>
                  </a:moveTo>
                  <a:cubicBezTo>
                    <a:pt x="185" y="499"/>
                    <a:pt x="352" y="1244"/>
                    <a:pt x="484" y="2011"/>
                  </a:cubicBezTo>
                  <a:cubicBezTo>
                    <a:pt x="492" y="2019"/>
                    <a:pt x="503" y="2026"/>
                    <a:pt x="514" y="2034"/>
                  </a:cubicBezTo>
                  <a:cubicBezTo>
                    <a:pt x="382" y="1263"/>
                    <a:pt x="216" y="511"/>
                    <a:pt x="30" y="4"/>
                  </a:cubicBezTo>
                  <a:cubicBezTo>
                    <a:pt x="19" y="4"/>
                    <a:pt x="12" y="0"/>
                    <a:pt x="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49">
              <a:extLst>
                <a:ext uri="{FF2B5EF4-FFF2-40B4-BE49-F238E27FC236}">
                  <a16:creationId xmlns:a16="http://schemas.microsoft.com/office/drawing/2014/main" id="{FE6FFD51-3CB3-21E3-BC6D-440BFEFE9A1D}"/>
                </a:ext>
              </a:extLst>
            </p:cNvPr>
            <p:cNvSpPr/>
            <p:nvPr/>
          </p:nvSpPr>
          <p:spPr>
            <a:xfrm>
              <a:off x="5668757" y="1798860"/>
              <a:ext cx="211666" cy="491058"/>
            </a:xfrm>
            <a:custGeom>
              <a:avLst/>
              <a:gdLst/>
              <a:ahLst/>
              <a:cxnLst/>
              <a:rect l="l" t="t" r="r" b="b"/>
              <a:pathLst>
                <a:path w="1022" h="2371" extrusionOk="0">
                  <a:moveTo>
                    <a:pt x="0" y="1"/>
                  </a:moveTo>
                  <a:cubicBezTo>
                    <a:pt x="12" y="39"/>
                    <a:pt x="19" y="73"/>
                    <a:pt x="31" y="110"/>
                  </a:cubicBezTo>
                  <a:cubicBezTo>
                    <a:pt x="182" y="659"/>
                    <a:pt x="405" y="1490"/>
                    <a:pt x="1002" y="2371"/>
                  </a:cubicBezTo>
                  <a:lnTo>
                    <a:pt x="1021" y="2360"/>
                  </a:lnTo>
                  <a:cubicBezTo>
                    <a:pt x="431" y="1483"/>
                    <a:pt x="205" y="651"/>
                    <a:pt x="57" y="103"/>
                  </a:cubicBezTo>
                  <a:cubicBezTo>
                    <a:pt x="46" y="73"/>
                    <a:pt x="38" y="42"/>
                    <a:pt x="31" y="12"/>
                  </a:cubicBezTo>
                  <a:cubicBezTo>
                    <a:pt x="23" y="8"/>
                    <a:pt x="12" y="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49">
              <a:extLst>
                <a:ext uri="{FF2B5EF4-FFF2-40B4-BE49-F238E27FC236}">
                  <a16:creationId xmlns:a16="http://schemas.microsoft.com/office/drawing/2014/main" id="{5A6C3B55-EE26-69EA-81B3-3DE1C7D82BAC}"/>
                </a:ext>
              </a:extLst>
            </p:cNvPr>
            <p:cNvSpPr/>
            <p:nvPr/>
          </p:nvSpPr>
          <p:spPr>
            <a:xfrm>
              <a:off x="5757193" y="1859130"/>
              <a:ext cx="164652" cy="392473"/>
            </a:xfrm>
            <a:custGeom>
              <a:avLst/>
              <a:gdLst/>
              <a:ahLst/>
              <a:cxnLst/>
              <a:rect l="l" t="t" r="r" b="b"/>
              <a:pathLst>
                <a:path w="795" h="1895" extrusionOk="0">
                  <a:moveTo>
                    <a:pt x="1" y="1"/>
                  </a:moveTo>
                  <a:cubicBezTo>
                    <a:pt x="42" y="107"/>
                    <a:pt x="80" y="213"/>
                    <a:pt x="122" y="315"/>
                  </a:cubicBezTo>
                  <a:cubicBezTo>
                    <a:pt x="345" y="917"/>
                    <a:pt x="435" y="1409"/>
                    <a:pt x="731" y="1834"/>
                  </a:cubicBezTo>
                  <a:lnTo>
                    <a:pt x="731" y="1834"/>
                  </a:lnTo>
                  <a:cubicBezTo>
                    <a:pt x="745" y="1840"/>
                    <a:pt x="790" y="1876"/>
                    <a:pt x="794" y="1876"/>
                  </a:cubicBezTo>
                  <a:cubicBezTo>
                    <a:pt x="794" y="1876"/>
                    <a:pt x="794" y="1876"/>
                    <a:pt x="794" y="1876"/>
                  </a:cubicBezTo>
                  <a:cubicBezTo>
                    <a:pt x="465" y="1441"/>
                    <a:pt x="379" y="935"/>
                    <a:pt x="144" y="307"/>
                  </a:cubicBezTo>
                  <a:cubicBezTo>
                    <a:pt x="110" y="216"/>
                    <a:pt x="76" y="126"/>
                    <a:pt x="42" y="35"/>
                  </a:cubicBezTo>
                  <a:cubicBezTo>
                    <a:pt x="31" y="24"/>
                    <a:pt x="16" y="12"/>
                    <a:pt x="1" y="1"/>
                  </a:cubicBezTo>
                  <a:close/>
                  <a:moveTo>
                    <a:pt x="728" y="1833"/>
                  </a:moveTo>
                  <a:cubicBezTo>
                    <a:pt x="723" y="1833"/>
                    <a:pt x="733" y="1848"/>
                    <a:pt x="775" y="1895"/>
                  </a:cubicBezTo>
                  <a:cubicBezTo>
                    <a:pt x="760" y="1875"/>
                    <a:pt x="745" y="1854"/>
                    <a:pt x="731" y="1834"/>
                  </a:cubicBezTo>
                  <a:lnTo>
                    <a:pt x="731" y="1834"/>
                  </a:lnTo>
                  <a:cubicBezTo>
                    <a:pt x="730" y="1833"/>
                    <a:pt x="729" y="1833"/>
                    <a:pt x="728" y="1833"/>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49">
              <a:extLst>
                <a:ext uri="{FF2B5EF4-FFF2-40B4-BE49-F238E27FC236}">
                  <a16:creationId xmlns:a16="http://schemas.microsoft.com/office/drawing/2014/main" id="{AD8ED340-3619-0AEF-7884-FF3389BB63CD}"/>
                </a:ext>
              </a:extLst>
            </p:cNvPr>
            <p:cNvSpPr/>
            <p:nvPr/>
          </p:nvSpPr>
          <p:spPr>
            <a:xfrm>
              <a:off x="5115152" y="1852088"/>
              <a:ext cx="126337" cy="416705"/>
            </a:xfrm>
            <a:custGeom>
              <a:avLst/>
              <a:gdLst/>
              <a:ahLst/>
              <a:cxnLst/>
              <a:rect l="l" t="t" r="r" b="b"/>
              <a:pathLst>
                <a:path w="610" h="2012" extrusionOk="0">
                  <a:moveTo>
                    <a:pt x="609" y="1"/>
                  </a:moveTo>
                  <a:lnTo>
                    <a:pt x="609" y="1"/>
                  </a:lnTo>
                  <a:cubicBezTo>
                    <a:pt x="602" y="5"/>
                    <a:pt x="594" y="12"/>
                    <a:pt x="583" y="16"/>
                  </a:cubicBezTo>
                  <a:cubicBezTo>
                    <a:pt x="553" y="889"/>
                    <a:pt x="277" y="1483"/>
                    <a:pt x="1" y="2012"/>
                  </a:cubicBezTo>
                  <a:cubicBezTo>
                    <a:pt x="12" y="2008"/>
                    <a:pt x="23" y="2004"/>
                    <a:pt x="35" y="2004"/>
                  </a:cubicBezTo>
                  <a:cubicBezTo>
                    <a:pt x="311" y="1471"/>
                    <a:pt x="583" y="874"/>
                    <a:pt x="6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5" name="Google Shape;19805;p49">
              <a:extLst>
                <a:ext uri="{FF2B5EF4-FFF2-40B4-BE49-F238E27FC236}">
                  <a16:creationId xmlns:a16="http://schemas.microsoft.com/office/drawing/2014/main" id="{30F3822B-1E31-E2AD-C9A2-36D8BA5FB6D8}"/>
                </a:ext>
              </a:extLst>
            </p:cNvPr>
            <p:cNvSpPr/>
            <p:nvPr/>
          </p:nvSpPr>
          <p:spPr>
            <a:xfrm>
              <a:off x="5039971" y="1958543"/>
              <a:ext cx="80980" cy="316671"/>
            </a:xfrm>
            <a:custGeom>
              <a:avLst/>
              <a:gdLst/>
              <a:ahLst/>
              <a:cxnLst/>
              <a:rect l="l" t="t" r="r" b="b"/>
              <a:pathLst>
                <a:path w="391" h="1529" extrusionOk="0">
                  <a:moveTo>
                    <a:pt x="390" y="1"/>
                  </a:moveTo>
                  <a:cubicBezTo>
                    <a:pt x="379" y="12"/>
                    <a:pt x="368" y="24"/>
                    <a:pt x="360" y="35"/>
                  </a:cubicBezTo>
                  <a:cubicBezTo>
                    <a:pt x="273" y="598"/>
                    <a:pt x="179" y="1029"/>
                    <a:pt x="1" y="1528"/>
                  </a:cubicBezTo>
                  <a:lnTo>
                    <a:pt x="27" y="1528"/>
                  </a:lnTo>
                  <a:cubicBezTo>
                    <a:pt x="209" y="1022"/>
                    <a:pt x="307" y="575"/>
                    <a:pt x="39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6" name="Google Shape;19806;p49">
              <a:extLst>
                <a:ext uri="{FF2B5EF4-FFF2-40B4-BE49-F238E27FC236}">
                  <a16:creationId xmlns:a16="http://schemas.microsoft.com/office/drawing/2014/main" id="{DDA7730C-7D99-6194-2FBC-6BF7297F78A3}"/>
                </a:ext>
              </a:extLst>
            </p:cNvPr>
            <p:cNvSpPr/>
            <p:nvPr/>
          </p:nvSpPr>
          <p:spPr>
            <a:xfrm>
              <a:off x="5235690" y="4211083"/>
              <a:ext cx="93407" cy="47842"/>
            </a:xfrm>
            <a:custGeom>
              <a:avLst/>
              <a:gdLst/>
              <a:ahLst/>
              <a:cxnLst/>
              <a:rect l="l" t="t" r="r" b="b"/>
              <a:pathLst>
                <a:path w="451" h="231" extrusionOk="0">
                  <a:moveTo>
                    <a:pt x="220" y="0"/>
                  </a:moveTo>
                  <a:cubicBezTo>
                    <a:pt x="167" y="0"/>
                    <a:pt x="1" y="231"/>
                    <a:pt x="1" y="231"/>
                  </a:cubicBezTo>
                  <a:lnTo>
                    <a:pt x="451" y="231"/>
                  </a:lnTo>
                  <a:cubicBezTo>
                    <a:pt x="451" y="231"/>
                    <a:pt x="303" y="0"/>
                    <a:pt x="220"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7" name="Google Shape;19807;p49">
              <a:extLst>
                <a:ext uri="{FF2B5EF4-FFF2-40B4-BE49-F238E27FC236}">
                  <a16:creationId xmlns:a16="http://schemas.microsoft.com/office/drawing/2014/main" id="{3FC85E6F-3159-2144-D3D5-B5B2DB25EA0E}"/>
                </a:ext>
              </a:extLst>
            </p:cNvPr>
            <p:cNvSpPr/>
            <p:nvPr/>
          </p:nvSpPr>
          <p:spPr>
            <a:xfrm>
              <a:off x="5781424" y="4207147"/>
              <a:ext cx="174801" cy="51778"/>
            </a:xfrm>
            <a:custGeom>
              <a:avLst/>
              <a:gdLst/>
              <a:ahLst/>
              <a:cxnLst/>
              <a:rect l="l" t="t" r="r" b="b"/>
              <a:pathLst>
                <a:path w="844" h="250" extrusionOk="0">
                  <a:moveTo>
                    <a:pt x="137" y="0"/>
                  </a:moveTo>
                  <a:cubicBezTo>
                    <a:pt x="39" y="0"/>
                    <a:pt x="1" y="250"/>
                    <a:pt x="1" y="250"/>
                  </a:cubicBezTo>
                  <a:lnTo>
                    <a:pt x="844" y="250"/>
                  </a:lnTo>
                  <a:cubicBezTo>
                    <a:pt x="844" y="250"/>
                    <a:pt x="292" y="0"/>
                    <a:pt x="137"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8" name="Google Shape;19808;p49">
              <a:extLst>
                <a:ext uri="{FF2B5EF4-FFF2-40B4-BE49-F238E27FC236}">
                  <a16:creationId xmlns:a16="http://schemas.microsoft.com/office/drawing/2014/main" id="{7F836DAF-70FE-8941-3FB8-DB2ACC43F193}"/>
                </a:ext>
              </a:extLst>
            </p:cNvPr>
            <p:cNvSpPr/>
            <p:nvPr/>
          </p:nvSpPr>
          <p:spPr>
            <a:xfrm>
              <a:off x="5403242" y="1542871"/>
              <a:ext cx="170866" cy="285190"/>
            </a:xfrm>
            <a:custGeom>
              <a:avLst/>
              <a:gdLst/>
              <a:ahLst/>
              <a:cxnLst/>
              <a:rect l="l" t="t" r="r" b="b"/>
              <a:pathLst>
                <a:path w="825" h="1377" extrusionOk="0">
                  <a:moveTo>
                    <a:pt x="65" y="1"/>
                  </a:moveTo>
                  <a:lnTo>
                    <a:pt x="1" y="1377"/>
                  </a:lnTo>
                  <a:lnTo>
                    <a:pt x="825" y="1271"/>
                  </a:lnTo>
                  <a:lnTo>
                    <a:pt x="708" y="488"/>
                  </a:lnTo>
                  <a:lnTo>
                    <a:pt x="65" y="1"/>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9" name="Google Shape;19809;p49">
              <a:extLst>
                <a:ext uri="{FF2B5EF4-FFF2-40B4-BE49-F238E27FC236}">
                  <a16:creationId xmlns:a16="http://schemas.microsoft.com/office/drawing/2014/main" id="{4FD83189-2F04-3DAD-ED5C-7E300A832848}"/>
                </a:ext>
              </a:extLst>
            </p:cNvPr>
            <p:cNvSpPr/>
            <p:nvPr/>
          </p:nvSpPr>
          <p:spPr>
            <a:xfrm>
              <a:off x="5520052" y="2882465"/>
              <a:ext cx="168380" cy="59855"/>
            </a:xfrm>
            <a:custGeom>
              <a:avLst/>
              <a:gdLst/>
              <a:ahLst/>
              <a:cxnLst/>
              <a:rect l="l" t="t" r="r" b="b"/>
              <a:pathLst>
                <a:path w="813" h="289" extrusionOk="0">
                  <a:moveTo>
                    <a:pt x="813" y="0"/>
                  </a:moveTo>
                  <a:lnTo>
                    <a:pt x="813" y="0"/>
                  </a:lnTo>
                  <a:cubicBezTo>
                    <a:pt x="545" y="173"/>
                    <a:pt x="151" y="186"/>
                    <a:pt x="34" y="186"/>
                  </a:cubicBezTo>
                  <a:cubicBezTo>
                    <a:pt x="12" y="186"/>
                    <a:pt x="0" y="186"/>
                    <a:pt x="0" y="186"/>
                  </a:cubicBezTo>
                  <a:lnTo>
                    <a:pt x="0" y="186"/>
                  </a:lnTo>
                  <a:cubicBezTo>
                    <a:pt x="0" y="186"/>
                    <a:pt x="60" y="288"/>
                    <a:pt x="232" y="288"/>
                  </a:cubicBezTo>
                  <a:cubicBezTo>
                    <a:pt x="237" y="288"/>
                    <a:pt x="243" y="288"/>
                    <a:pt x="250" y="288"/>
                  </a:cubicBezTo>
                  <a:cubicBezTo>
                    <a:pt x="631" y="276"/>
                    <a:pt x="813" y="1"/>
                    <a:pt x="81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0" name="Google Shape;19810;p49">
              <a:extLst>
                <a:ext uri="{FF2B5EF4-FFF2-40B4-BE49-F238E27FC236}">
                  <a16:creationId xmlns:a16="http://schemas.microsoft.com/office/drawing/2014/main" id="{0730C964-9A6D-5F47-04C0-E12EF3482127}"/>
                </a:ext>
              </a:extLst>
            </p:cNvPr>
            <p:cNvSpPr/>
            <p:nvPr/>
          </p:nvSpPr>
          <p:spPr>
            <a:xfrm>
              <a:off x="5503483" y="1823921"/>
              <a:ext cx="90300" cy="931167"/>
            </a:xfrm>
            <a:custGeom>
              <a:avLst/>
              <a:gdLst/>
              <a:ahLst/>
              <a:cxnLst/>
              <a:rect l="l" t="t" r="r" b="b"/>
              <a:pathLst>
                <a:path w="436" h="4496" extrusionOk="0">
                  <a:moveTo>
                    <a:pt x="54" y="1"/>
                  </a:moveTo>
                  <a:lnTo>
                    <a:pt x="1" y="8"/>
                  </a:lnTo>
                  <a:cubicBezTo>
                    <a:pt x="5" y="27"/>
                    <a:pt x="352" y="1913"/>
                    <a:pt x="386" y="4495"/>
                  </a:cubicBezTo>
                  <a:lnTo>
                    <a:pt x="435" y="4495"/>
                  </a:lnTo>
                  <a:cubicBezTo>
                    <a:pt x="405" y="1910"/>
                    <a:pt x="57" y="20"/>
                    <a:pt x="54"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1" name="Google Shape;19811;p49">
              <a:extLst>
                <a:ext uri="{FF2B5EF4-FFF2-40B4-BE49-F238E27FC236}">
                  <a16:creationId xmlns:a16="http://schemas.microsoft.com/office/drawing/2014/main" id="{EC9BAF78-173F-3879-AE3F-91A96C7B245A}"/>
                </a:ext>
              </a:extLst>
            </p:cNvPr>
            <p:cNvSpPr/>
            <p:nvPr/>
          </p:nvSpPr>
          <p:spPr>
            <a:xfrm>
              <a:off x="5394750" y="1774628"/>
              <a:ext cx="116810" cy="135657"/>
            </a:xfrm>
            <a:custGeom>
              <a:avLst/>
              <a:gdLst/>
              <a:ahLst/>
              <a:cxnLst/>
              <a:rect l="l" t="t" r="r" b="b"/>
              <a:pathLst>
                <a:path w="564" h="655" extrusionOk="0">
                  <a:moveTo>
                    <a:pt x="53" y="1"/>
                  </a:moveTo>
                  <a:lnTo>
                    <a:pt x="0" y="129"/>
                  </a:lnTo>
                  <a:lnTo>
                    <a:pt x="212" y="655"/>
                  </a:lnTo>
                  <a:lnTo>
                    <a:pt x="564" y="208"/>
                  </a:lnTo>
                  <a:lnTo>
                    <a:pt x="53"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2" name="Google Shape;19812;p49">
              <a:extLst>
                <a:ext uri="{FF2B5EF4-FFF2-40B4-BE49-F238E27FC236}">
                  <a16:creationId xmlns:a16="http://schemas.microsoft.com/office/drawing/2014/main" id="{DAB6E631-4089-3E22-A818-14B1616CE745}"/>
                </a:ext>
              </a:extLst>
            </p:cNvPr>
            <p:cNvSpPr/>
            <p:nvPr/>
          </p:nvSpPr>
          <p:spPr>
            <a:xfrm>
              <a:off x="5501205" y="1765930"/>
              <a:ext cx="88643" cy="117017"/>
            </a:xfrm>
            <a:custGeom>
              <a:avLst/>
              <a:gdLst/>
              <a:ahLst/>
              <a:cxnLst/>
              <a:rect l="l" t="t" r="r" b="b"/>
              <a:pathLst>
                <a:path w="428" h="565" extrusionOk="0">
                  <a:moveTo>
                    <a:pt x="348" y="1"/>
                  </a:moveTo>
                  <a:lnTo>
                    <a:pt x="0" y="258"/>
                  </a:lnTo>
                  <a:lnTo>
                    <a:pt x="303" y="564"/>
                  </a:lnTo>
                  <a:lnTo>
                    <a:pt x="428" y="114"/>
                  </a:lnTo>
                  <a:lnTo>
                    <a:pt x="34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3" name="Google Shape;19813;p49">
              <a:extLst>
                <a:ext uri="{FF2B5EF4-FFF2-40B4-BE49-F238E27FC236}">
                  <a16:creationId xmlns:a16="http://schemas.microsoft.com/office/drawing/2014/main" id="{A01E3FCD-7EF8-2A7E-6D9C-E19B42870A73}"/>
                </a:ext>
              </a:extLst>
            </p:cNvPr>
            <p:cNvSpPr/>
            <p:nvPr/>
          </p:nvSpPr>
          <p:spPr>
            <a:xfrm>
              <a:off x="6189431" y="1779806"/>
              <a:ext cx="32930" cy="42458"/>
            </a:xfrm>
            <a:custGeom>
              <a:avLst/>
              <a:gdLst/>
              <a:ahLst/>
              <a:cxnLst/>
              <a:rect l="l" t="t" r="r" b="b"/>
              <a:pathLst>
                <a:path w="159" h="205" extrusionOk="0">
                  <a:moveTo>
                    <a:pt x="132" y="0"/>
                  </a:moveTo>
                  <a:cubicBezTo>
                    <a:pt x="111" y="0"/>
                    <a:pt x="75" y="35"/>
                    <a:pt x="46" y="81"/>
                  </a:cubicBezTo>
                  <a:cubicBezTo>
                    <a:pt x="12" y="138"/>
                    <a:pt x="0" y="191"/>
                    <a:pt x="19" y="202"/>
                  </a:cubicBezTo>
                  <a:cubicBezTo>
                    <a:pt x="21" y="204"/>
                    <a:pt x="24" y="204"/>
                    <a:pt x="27" y="204"/>
                  </a:cubicBezTo>
                  <a:cubicBezTo>
                    <a:pt x="48" y="204"/>
                    <a:pt x="84" y="170"/>
                    <a:pt x="114" y="123"/>
                  </a:cubicBezTo>
                  <a:cubicBezTo>
                    <a:pt x="148" y="66"/>
                    <a:pt x="159" y="13"/>
                    <a:pt x="140" y="2"/>
                  </a:cubicBezTo>
                  <a:cubicBezTo>
                    <a:pt x="138" y="1"/>
                    <a:pt x="135" y="0"/>
                    <a:pt x="13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4" name="Google Shape;19814;p49">
              <a:extLst>
                <a:ext uri="{FF2B5EF4-FFF2-40B4-BE49-F238E27FC236}">
                  <a16:creationId xmlns:a16="http://schemas.microsoft.com/office/drawing/2014/main" id="{782BB76F-A291-9D6E-A16C-194BF990FECE}"/>
                </a:ext>
              </a:extLst>
            </p:cNvPr>
            <p:cNvSpPr/>
            <p:nvPr/>
          </p:nvSpPr>
          <p:spPr>
            <a:xfrm>
              <a:off x="6208899" y="1789126"/>
              <a:ext cx="30859" cy="38730"/>
            </a:xfrm>
            <a:custGeom>
              <a:avLst/>
              <a:gdLst/>
              <a:ahLst/>
              <a:cxnLst/>
              <a:rect l="l" t="t" r="r" b="b"/>
              <a:pathLst>
                <a:path w="149" h="187" extrusionOk="0">
                  <a:moveTo>
                    <a:pt x="121" y="0"/>
                  </a:moveTo>
                  <a:cubicBezTo>
                    <a:pt x="100" y="0"/>
                    <a:pt x="65" y="32"/>
                    <a:pt x="42" y="74"/>
                  </a:cubicBezTo>
                  <a:cubicBezTo>
                    <a:pt x="12" y="123"/>
                    <a:pt x="1" y="173"/>
                    <a:pt x="20" y="184"/>
                  </a:cubicBezTo>
                  <a:cubicBezTo>
                    <a:pt x="22" y="185"/>
                    <a:pt x="25" y="186"/>
                    <a:pt x="28" y="186"/>
                  </a:cubicBezTo>
                  <a:cubicBezTo>
                    <a:pt x="49" y="186"/>
                    <a:pt x="84" y="155"/>
                    <a:pt x="107" y="112"/>
                  </a:cubicBezTo>
                  <a:cubicBezTo>
                    <a:pt x="137" y="63"/>
                    <a:pt x="148" y="14"/>
                    <a:pt x="129" y="2"/>
                  </a:cubicBezTo>
                  <a:cubicBezTo>
                    <a:pt x="127" y="1"/>
                    <a:pt x="124" y="0"/>
                    <a:pt x="121"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5" name="Google Shape;19815;p49">
              <a:extLst>
                <a:ext uri="{FF2B5EF4-FFF2-40B4-BE49-F238E27FC236}">
                  <a16:creationId xmlns:a16="http://schemas.microsoft.com/office/drawing/2014/main" id="{A7DA3520-EBBF-DBAB-9405-28DD88EDD7A9}"/>
                </a:ext>
              </a:extLst>
            </p:cNvPr>
            <p:cNvSpPr/>
            <p:nvPr/>
          </p:nvSpPr>
          <p:spPr>
            <a:xfrm>
              <a:off x="6235617" y="1795339"/>
              <a:ext cx="22161" cy="26510"/>
            </a:xfrm>
            <a:custGeom>
              <a:avLst/>
              <a:gdLst/>
              <a:ahLst/>
              <a:cxnLst/>
              <a:rect l="l" t="t" r="r" b="b"/>
              <a:pathLst>
                <a:path w="107" h="128" extrusionOk="0">
                  <a:moveTo>
                    <a:pt x="80" y="1"/>
                  </a:moveTo>
                  <a:cubicBezTo>
                    <a:pt x="61" y="1"/>
                    <a:pt x="35" y="16"/>
                    <a:pt x="19" y="44"/>
                  </a:cubicBezTo>
                  <a:cubicBezTo>
                    <a:pt x="0" y="78"/>
                    <a:pt x="0" y="116"/>
                    <a:pt x="15" y="124"/>
                  </a:cubicBezTo>
                  <a:cubicBezTo>
                    <a:pt x="20" y="126"/>
                    <a:pt x="24" y="127"/>
                    <a:pt x="30" y="127"/>
                  </a:cubicBezTo>
                  <a:cubicBezTo>
                    <a:pt x="49" y="127"/>
                    <a:pt x="72" y="112"/>
                    <a:pt x="87" y="86"/>
                  </a:cubicBezTo>
                  <a:cubicBezTo>
                    <a:pt x="106" y="52"/>
                    <a:pt x="106" y="14"/>
                    <a:pt x="91" y="3"/>
                  </a:cubicBezTo>
                  <a:cubicBezTo>
                    <a:pt x="88" y="1"/>
                    <a:pt x="84" y="1"/>
                    <a:pt x="80"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6" name="Google Shape;19816;p49">
              <a:extLst>
                <a:ext uri="{FF2B5EF4-FFF2-40B4-BE49-F238E27FC236}">
                  <a16:creationId xmlns:a16="http://schemas.microsoft.com/office/drawing/2014/main" id="{4D4B4694-295B-4951-86F3-FF38BD3EF25A}"/>
                </a:ext>
              </a:extLst>
            </p:cNvPr>
            <p:cNvSpPr/>
            <p:nvPr/>
          </p:nvSpPr>
          <p:spPr>
            <a:xfrm>
              <a:off x="6154222" y="1812944"/>
              <a:ext cx="49499" cy="43907"/>
            </a:xfrm>
            <a:custGeom>
              <a:avLst/>
              <a:gdLst/>
              <a:ahLst/>
              <a:cxnLst/>
              <a:rect l="l" t="t" r="r" b="b"/>
              <a:pathLst>
                <a:path w="239" h="212" extrusionOk="0">
                  <a:moveTo>
                    <a:pt x="43" y="1"/>
                  </a:moveTo>
                  <a:cubicBezTo>
                    <a:pt x="21" y="1"/>
                    <a:pt x="5" y="4"/>
                    <a:pt x="4" y="12"/>
                  </a:cubicBezTo>
                  <a:cubicBezTo>
                    <a:pt x="0" y="76"/>
                    <a:pt x="91" y="50"/>
                    <a:pt x="125" y="103"/>
                  </a:cubicBezTo>
                  <a:cubicBezTo>
                    <a:pt x="155" y="147"/>
                    <a:pt x="201" y="212"/>
                    <a:pt x="218" y="212"/>
                  </a:cubicBezTo>
                  <a:cubicBezTo>
                    <a:pt x="220" y="212"/>
                    <a:pt x="222" y="211"/>
                    <a:pt x="223" y="209"/>
                  </a:cubicBezTo>
                  <a:cubicBezTo>
                    <a:pt x="238" y="194"/>
                    <a:pt x="234" y="76"/>
                    <a:pt x="185" y="39"/>
                  </a:cubicBezTo>
                  <a:cubicBezTo>
                    <a:pt x="151" y="14"/>
                    <a:pt x="86" y="1"/>
                    <a:pt x="4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7" name="Google Shape;19817;p49">
              <a:extLst>
                <a:ext uri="{FF2B5EF4-FFF2-40B4-BE49-F238E27FC236}">
                  <a16:creationId xmlns:a16="http://schemas.microsoft.com/office/drawing/2014/main" id="{5A36207A-1AD8-E3E4-EA50-EF13B1DFF274}"/>
                </a:ext>
              </a:extLst>
            </p:cNvPr>
            <p:cNvSpPr/>
            <p:nvPr/>
          </p:nvSpPr>
          <p:spPr>
            <a:xfrm>
              <a:off x="5452534" y="1258300"/>
              <a:ext cx="233620" cy="232377"/>
            </a:xfrm>
            <a:custGeom>
              <a:avLst/>
              <a:gdLst/>
              <a:ahLst/>
              <a:cxnLst/>
              <a:rect l="l" t="t" r="r" b="b"/>
              <a:pathLst>
                <a:path w="1128" h="1122" extrusionOk="0">
                  <a:moveTo>
                    <a:pt x="400" y="0"/>
                  </a:moveTo>
                  <a:cubicBezTo>
                    <a:pt x="0" y="0"/>
                    <a:pt x="394" y="1121"/>
                    <a:pt x="634" y="1121"/>
                  </a:cubicBezTo>
                  <a:cubicBezTo>
                    <a:pt x="635" y="1121"/>
                    <a:pt x="635" y="1121"/>
                    <a:pt x="636" y="1121"/>
                  </a:cubicBezTo>
                  <a:cubicBezTo>
                    <a:pt x="1128" y="1110"/>
                    <a:pt x="1029" y="78"/>
                    <a:pt x="432" y="2"/>
                  </a:cubicBezTo>
                  <a:cubicBezTo>
                    <a:pt x="421" y="1"/>
                    <a:pt x="410" y="0"/>
                    <a:pt x="400"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8" name="Google Shape;19818;p49">
              <a:extLst>
                <a:ext uri="{FF2B5EF4-FFF2-40B4-BE49-F238E27FC236}">
                  <a16:creationId xmlns:a16="http://schemas.microsoft.com/office/drawing/2014/main" id="{AC7F2EC8-6C91-A8AA-E5A0-2023F1FF6E6E}"/>
                </a:ext>
              </a:extLst>
            </p:cNvPr>
            <p:cNvSpPr/>
            <p:nvPr/>
          </p:nvSpPr>
          <p:spPr>
            <a:xfrm>
              <a:off x="5366376" y="1233861"/>
              <a:ext cx="254952" cy="86158"/>
            </a:xfrm>
            <a:custGeom>
              <a:avLst/>
              <a:gdLst/>
              <a:ahLst/>
              <a:cxnLst/>
              <a:rect l="l" t="t" r="r" b="b"/>
              <a:pathLst>
                <a:path w="1231" h="416" extrusionOk="0">
                  <a:moveTo>
                    <a:pt x="399" y="1"/>
                  </a:moveTo>
                  <a:cubicBezTo>
                    <a:pt x="258" y="1"/>
                    <a:pt x="141" y="32"/>
                    <a:pt x="100" y="109"/>
                  </a:cubicBezTo>
                  <a:cubicBezTo>
                    <a:pt x="0" y="288"/>
                    <a:pt x="573" y="415"/>
                    <a:pt x="901" y="415"/>
                  </a:cubicBezTo>
                  <a:cubicBezTo>
                    <a:pt x="1010" y="415"/>
                    <a:pt x="1092" y="401"/>
                    <a:pt x="1113" y="370"/>
                  </a:cubicBezTo>
                  <a:cubicBezTo>
                    <a:pt x="1231" y="190"/>
                    <a:pt x="743" y="1"/>
                    <a:pt x="399"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9" name="Google Shape;19819;p49">
              <a:extLst>
                <a:ext uri="{FF2B5EF4-FFF2-40B4-BE49-F238E27FC236}">
                  <a16:creationId xmlns:a16="http://schemas.microsoft.com/office/drawing/2014/main" id="{F495096D-0476-7F8E-0DD9-072E09B4C66C}"/>
                </a:ext>
              </a:extLst>
            </p:cNvPr>
            <p:cNvSpPr/>
            <p:nvPr/>
          </p:nvSpPr>
          <p:spPr>
            <a:xfrm>
              <a:off x="5392265" y="1283982"/>
              <a:ext cx="261787" cy="454814"/>
            </a:xfrm>
            <a:custGeom>
              <a:avLst/>
              <a:gdLst/>
              <a:ahLst/>
              <a:cxnLst/>
              <a:rect l="l" t="t" r="r" b="b"/>
              <a:pathLst>
                <a:path w="1264" h="2196" extrusionOk="0">
                  <a:moveTo>
                    <a:pt x="603" y="1"/>
                  </a:moveTo>
                  <a:cubicBezTo>
                    <a:pt x="519" y="1"/>
                    <a:pt x="431" y="15"/>
                    <a:pt x="345" y="52"/>
                  </a:cubicBezTo>
                  <a:cubicBezTo>
                    <a:pt x="1" y="207"/>
                    <a:pt x="43" y="1651"/>
                    <a:pt x="43" y="1651"/>
                  </a:cubicBezTo>
                  <a:cubicBezTo>
                    <a:pt x="43" y="1651"/>
                    <a:pt x="330" y="2090"/>
                    <a:pt x="1097" y="2196"/>
                  </a:cubicBezTo>
                  <a:lnTo>
                    <a:pt x="1245" y="1285"/>
                  </a:lnTo>
                  <a:lnTo>
                    <a:pt x="1169" y="1039"/>
                  </a:lnTo>
                  <a:lnTo>
                    <a:pt x="1264" y="767"/>
                  </a:lnTo>
                  <a:lnTo>
                    <a:pt x="1112" y="260"/>
                  </a:lnTo>
                  <a:cubicBezTo>
                    <a:pt x="1090" y="170"/>
                    <a:pt x="1025" y="98"/>
                    <a:pt x="938" y="67"/>
                  </a:cubicBezTo>
                  <a:cubicBezTo>
                    <a:pt x="850" y="33"/>
                    <a:pt x="731" y="1"/>
                    <a:pt x="60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0" name="Google Shape;19820;p49">
              <a:extLst>
                <a:ext uri="{FF2B5EF4-FFF2-40B4-BE49-F238E27FC236}">
                  <a16:creationId xmlns:a16="http://schemas.microsoft.com/office/drawing/2014/main" id="{D4032776-42C1-2B82-D14E-A1A55119BF56}"/>
                </a:ext>
              </a:extLst>
            </p:cNvPr>
            <p:cNvSpPr/>
            <p:nvPr/>
          </p:nvSpPr>
          <p:spPr>
            <a:xfrm>
              <a:off x="5566237" y="1438280"/>
              <a:ext cx="87815" cy="205039"/>
            </a:xfrm>
            <a:custGeom>
              <a:avLst/>
              <a:gdLst/>
              <a:ahLst/>
              <a:cxnLst/>
              <a:rect l="l" t="t" r="r" b="b"/>
              <a:pathLst>
                <a:path w="424" h="990" extrusionOk="0">
                  <a:moveTo>
                    <a:pt x="285" y="0"/>
                  </a:moveTo>
                  <a:cubicBezTo>
                    <a:pt x="179" y="0"/>
                    <a:pt x="106" y="41"/>
                    <a:pt x="121" y="438"/>
                  </a:cubicBezTo>
                  <a:cubicBezTo>
                    <a:pt x="132" y="702"/>
                    <a:pt x="0" y="838"/>
                    <a:pt x="333" y="990"/>
                  </a:cubicBezTo>
                  <a:lnTo>
                    <a:pt x="405" y="540"/>
                  </a:lnTo>
                  <a:lnTo>
                    <a:pt x="329" y="294"/>
                  </a:lnTo>
                  <a:lnTo>
                    <a:pt x="424" y="22"/>
                  </a:lnTo>
                  <a:lnTo>
                    <a:pt x="420" y="10"/>
                  </a:lnTo>
                  <a:cubicBezTo>
                    <a:pt x="408" y="7"/>
                    <a:pt x="397" y="3"/>
                    <a:pt x="382" y="3"/>
                  </a:cubicBezTo>
                  <a:cubicBezTo>
                    <a:pt x="378" y="3"/>
                    <a:pt x="374" y="3"/>
                    <a:pt x="370" y="3"/>
                  </a:cubicBezTo>
                  <a:cubicBezTo>
                    <a:pt x="340" y="3"/>
                    <a:pt x="311" y="0"/>
                    <a:pt x="285" y="0"/>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1" name="Google Shape;19821;p49">
              <a:extLst>
                <a:ext uri="{FF2B5EF4-FFF2-40B4-BE49-F238E27FC236}">
                  <a16:creationId xmlns:a16="http://schemas.microsoft.com/office/drawing/2014/main" id="{894EE13B-C8AB-C2D7-A7EE-42554E18F0AE}"/>
                </a:ext>
              </a:extLst>
            </p:cNvPr>
            <p:cNvSpPr/>
            <p:nvPr/>
          </p:nvSpPr>
          <p:spPr>
            <a:xfrm>
              <a:off x="5523987" y="1474732"/>
              <a:ext cx="32309" cy="30031"/>
            </a:xfrm>
            <a:custGeom>
              <a:avLst/>
              <a:gdLst/>
              <a:ahLst/>
              <a:cxnLst/>
              <a:rect l="l" t="t" r="r" b="b"/>
              <a:pathLst>
                <a:path w="156" h="145" extrusionOk="0">
                  <a:moveTo>
                    <a:pt x="73" y="1"/>
                  </a:moveTo>
                  <a:cubicBezTo>
                    <a:pt x="1" y="1"/>
                    <a:pt x="19" y="144"/>
                    <a:pt x="19" y="144"/>
                  </a:cubicBezTo>
                  <a:lnTo>
                    <a:pt x="155" y="133"/>
                  </a:lnTo>
                  <a:cubicBezTo>
                    <a:pt x="155" y="133"/>
                    <a:pt x="129" y="1"/>
                    <a:pt x="76" y="1"/>
                  </a:cubicBezTo>
                  <a:cubicBezTo>
                    <a:pt x="75" y="1"/>
                    <a:pt x="74" y="1"/>
                    <a:pt x="73"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2" name="Google Shape;19822;p49">
              <a:extLst>
                <a:ext uri="{FF2B5EF4-FFF2-40B4-BE49-F238E27FC236}">
                  <a16:creationId xmlns:a16="http://schemas.microsoft.com/office/drawing/2014/main" id="{44962B48-E951-BF38-F5B2-A4E7024ABA67}"/>
                </a:ext>
              </a:extLst>
            </p:cNvPr>
            <p:cNvSpPr/>
            <p:nvPr/>
          </p:nvSpPr>
          <p:spPr>
            <a:xfrm>
              <a:off x="5607866" y="1467690"/>
              <a:ext cx="31274" cy="30031"/>
            </a:xfrm>
            <a:custGeom>
              <a:avLst/>
              <a:gdLst/>
              <a:ahLst/>
              <a:cxnLst/>
              <a:rect l="l" t="t" r="r" b="b"/>
              <a:pathLst>
                <a:path w="151" h="145" extrusionOk="0">
                  <a:moveTo>
                    <a:pt x="72" y="1"/>
                  </a:moveTo>
                  <a:cubicBezTo>
                    <a:pt x="0" y="1"/>
                    <a:pt x="18" y="144"/>
                    <a:pt x="18" y="144"/>
                  </a:cubicBezTo>
                  <a:lnTo>
                    <a:pt x="151" y="133"/>
                  </a:lnTo>
                  <a:cubicBezTo>
                    <a:pt x="151" y="133"/>
                    <a:pt x="128" y="1"/>
                    <a:pt x="75" y="1"/>
                  </a:cubicBezTo>
                  <a:cubicBezTo>
                    <a:pt x="74" y="1"/>
                    <a:pt x="73" y="1"/>
                    <a:pt x="72"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3" name="Google Shape;19823;p49">
              <a:extLst>
                <a:ext uri="{FF2B5EF4-FFF2-40B4-BE49-F238E27FC236}">
                  <a16:creationId xmlns:a16="http://schemas.microsoft.com/office/drawing/2014/main" id="{01A82BDF-A887-60EA-D0AE-9FFD3F8DADBF}"/>
                </a:ext>
              </a:extLst>
            </p:cNvPr>
            <p:cNvSpPr/>
            <p:nvPr/>
          </p:nvSpPr>
          <p:spPr>
            <a:xfrm>
              <a:off x="5546562" y="1618052"/>
              <a:ext cx="83258" cy="55920"/>
            </a:xfrm>
            <a:custGeom>
              <a:avLst/>
              <a:gdLst/>
              <a:ahLst/>
              <a:cxnLst/>
              <a:rect l="l" t="t" r="r" b="b"/>
              <a:pathLst>
                <a:path w="402" h="270" extrusionOk="0">
                  <a:moveTo>
                    <a:pt x="35" y="1"/>
                  </a:moveTo>
                  <a:cubicBezTo>
                    <a:pt x="0" y="219"/>
                    <a:pt x="79" y="269"/>
                    <a:pt x="177" y="269"/>
                  </a:cubicBezTo>
                  <a:cubicBezTo>
                    <a:pt x="208" y="269"/>
                    <a:pt x="241" y="264"/>
                    <a:pt x="273" y="258"/>
                  </a:cubicBezTo>
                  <a:cubicBezTo>
                    <a:pt x="401" y="231"/>
                    <a:pt x="375" y="12"/>
                    <a:pt x="375" y="12"/>
                  </a:cubicBezTo>
                  <a:lnTo>
                    <a:pt x="35" y="1"/>
                  </a:ln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4" name="Google Shape;19824;p49">
              <a:extLst>
                <a:ext uri="{FF2B5EF4-FFF2-40B4-BE49-F238E27FC236}">
                  <a16:creationId xmlns:a16="http://schemas.microsoft.com/office/drawing/2014/main" id="{437D5BA9-5FD1-D527-25A9-D1201102B709}"/>
                </a:ext>
              </a:extLst>
            </p:cNvPr>
            <p:cNvSpPr/>
            <p:nvPr/>
          </p:nvSpPr>
          <p:spPr>
            <a:xfrm>
              <a:off x="5556710" y="1615774"/>
              <a:ext cx="64411" cy="30652"/>
            </a:xfrm>
            <a:custGeom>
              <a:avLst/>
              <a:gdLst/>
              <a:ahLst/>
              <a:cxnLst/>
              <a:rect l="l" t="t" r="r" b="b"/>
              <a:pathLst>
                <a:path w="311" h="148" extrusionOk="0">
                  <a:moveTo>
                    <a:pt x="1" y="0"/>
                  </a:moveTo>
                  <a:lnTo>
                    <a:pt x="1" y="121"/>
                  </a:lnTo>
                  <a:lnTo>
                    <a:pt x="299" y="148"/>
                  </a:lnTo>
                  <a:lnTo>
                    <a:pt x="311" y="15"/>
                  </a:lnTo>
                  <a:lnTo>
                    <a:pt x="1" y="0"/>
                  </a:lnTo>
                  <a:close/>
                </a:path>
              </a:pathLst>
            </a:custGeom>
            <a:solidFill>
              <a:srgbClr val="FF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5" name="Google Shape;19825;p49">
              <a:extLst>
                <a:ext uri="{FF2B5EF4-FFF2-40B4-BE49-F238E27FC236}">
                  <a16:creationId xmlns:a16="http://schemas.microsoft.com/office/drawing/2014/main" id="{B5A24C50-B188-56E7-1E79-BB8DBC654AE7}"/>
                </a:ext>
              </a:extLst>
            </p:cNvPr>
            <p:cNvSpPr/>
            <p:nvPr/>
          </p:nvSpPr>
          <p:spPr>
            <a:xfrm>
              <a:off x="5232583" y="1252294"/>
              <a:ext cx="290782" cy="389367"/>
            </a:xfrm>
            <a:custGeom>
              <a:avLst/>
              <a:gdLst/>
              <a:ahLst/>
              <a:cxnLst/>
              <a:rect l="l" t="t" r="r" b="b"/>
              <a:pathLst>
                <a:path w="1404" h="1880" extrusionOk="0">
                  <a:moveTo>
                    <a:pt x="711" y="1"/>
                  </a:moveTo>
                  <a:cubicBezTo>
                    <a:pt x="610" y="1"/>
                    <a:pt x="503" y="68"/>
                    <a:pt x="409" y="270"/>
                  </a:cubicBezTo>
                  <a:cubicBezTo>
                    <a:pt x="1" y="1158"/>
                    <a:pt x="840" y="1880"/>
                    <a:pt x="840" y="1880"/>
                  </a:cubicBezTo>
                  <a:cubicBezTo>
                    <a:pt x="814" y="1234"/>
                    <a:pt x="1403" y="595"/>
                    <a:pt x="1074" y="251"/>
                  </a:cubicBezTo>
                  <a:cubicBezTo>
                    <a:pt x="1074" y="251"/>
                    <a:pt x="905" y="1"/>
                    <a:pt x="711"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6" name="Google Shape;19826;p49">
              <a:extLst>
                <a:ext uri="{FF2B5EF4-FFF2-40B4-BE49-F238E27FC236}">
                  <a16:creationId xmlns:a16="http://schemas.microsoft.com/office/drawing/2014/main" id="{8C5FB910-D6A7-2EBF-56BF-EBB90A55A652}"/>
                </a:ext>
              </a:extLst>
            </p:cNvPr>
            <p:cNvSpPr/>
            <p:nvPr/>
          </p:nvSpPr>
          <p:spPr>
            <a:xfrm>
              <a:off x="5261579" y="1355021"/>
              <a:ext cx="213945" cy="286640"/>
            </a:xfrm>
            <a:custGeom>
              <a:avLst/>
              <a:gdLst/>
              <a:ahLst/>
              <a:cxnLst/>
              <a:rect l="l" t="t" r="r" b="b"/>
              <a:pathLst>
                <a:path w="1033" h="1384" extrusionOk="0">
                  <a:moveTo>
                    <a:pt x="190" y="0"/>
                  </a:moveTo>
                  <a:lnTo>
                    <a:pt x="190" y="0"/>
                  </a:lnTo>
                  <a:cubicBezTo>
                    <a:pt x="1" y="783"/>
                    <a:pt x="700" y="1384"/>
                    <a:pt x="700" y="1384"/>
                  </a:cubicBezTo>
                  <a:cubicBezTo>
                    <a:pt x="681" y="889"/>
                    <a:pt x="1021" y="397"/>
                    <a:pt x="1033" y="42"/>
                  </a:cubicBezTo>
                  <a:lnTo>
                    <a:pt x="1033" y="42"/>
                  </a:lnTo>
                  <a:cubicBezTo>
                    <a:pt x="934" y="68"/>
                    <a:pt x="821" y="87"/>
                    <a:pt x="700" y="91"/>
                  </a:cubicBezTo>
                  <a:cubicBezTo>
                    <a:pt x="690" y="91"/>
                    <a:pt x="681" y="91"/>
                    <a:pt x="671" y="91"/>
                  </a:cubicBezTo>
                  <a:cubicBezTo>
                    <a:pt x="489" y="91"/>
                    <a:pt x="323" y="58"/>
                    <a:pt x="190"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7" name="Google Shape;19827;p49">
              <a:extLst>
                <a:ext uri="{FF2B5EF4-FFF2-40B4-BE49-F238E27FC236}">
                  <a16:creationId xmlns:a16="http://schemas.microsoft.com/office/drawing/2014/main" id="{C21C62B0-78D5-7E11-3A9A-7C712E1DDAD7}"/>
                </a:ext>
              </a:extLst>
            </p:cNvPr>
            <p:cNvSpPr/>
            <p:nvPr/>
          </p:nvSpPr>
          <p:spPr>
            <a:xfrm>
              <a:off x="5370518" y="1481566"/>
              <a:ext cx="76838" cy="112875"/>
            </a:xfrm>
            <a:custGeom>
              <a:avLst/>
              <a:gdLst/>
              <a:ahLst/>
              <a:cxnLst/>
              <a:rect l="l" t="t" r="r" b="b"/>
              <a:pathLst>
                <a:path w="371" h="545" extrusionOk="0">
                  <a:moveTo>
                    <a:pt x="162" y="0"/>
                  </a:moveTo>
                  <a:cubicBezTo>
                    <a:pt x="69" y="0"/>
                    <a:pt x="0" y="98"/>
                    <a:pt x="4" y="236"/>
                  </a:cubicBezTo>
                  <a:cubicBezTo>
                    <a:pt x="4" y="380"/>
                    <a:pt x="121" y="527"/>
                    <a:pt x="223" y="542"/>
                  </a:cubicBezTo>
                  <a:cubicBezTo>
                    <a:pt x="230" y="544"/>
                    <a:pt x="237" y="544"/>
                    <a:pt x="243" y="544"/>
                  </a:cubicBezTo>
                  <a:cubicBezTo>
                    <a:pt x="328" y="544"/>
                    <a:pt x="371" y="434"/>
                    <a:pt x="371" y="300"/>
                  </a:cubicBezTo>
                  <a:cubicBezTo>
                    <a:pt x="367" y="153"/>
                    <a:pt x="284" y="21"/>
                    <a:pt x="182" y="2"/>
                  </a:cubicBezTo>
                  <a:cubicBezTo>
                    <a:pt x="175" y="1"/>
                    <a:pt x="168" y="0"/>
                    <a:pt x="16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8" name="Google Shape;19828;p49">
              <a:extLst>
                <a:ext uri="{FF2B5EF4-FFF2-40B4-BE49-F238E27FC236}">
                  <a16:creationId xmlns:a16="http://schemas.microsoft.com/office/drawing/2014/main" id="{8817076F-8B96-8554-EDD0-6099B8AF46CD}"/>
                </a:ext>
              </a:extLst>
            </p:cNvPr>
            <p:cNvSpPr/>
            <p:nvPr/>
          </p:nvSpPr>
          <p:spPr>
            <a:xfrm>
              <a:off x="5384602" y="1508076"/>
              <a:ext cx="46186" cy="67311"/>
            </a:xfrm>
            <a:custGeom>
              <a:avLst/>
              <a:gdLst/>
              <a:ahLst/>
              <a:cxnLst/>
              <a:rect l="l" t="t" r="r" b="b"/>
              <a:pathLst>
                <a:path w="223" h="325" extrusionOk="0">
                  <a:moveTo>
                    <a:pt x="92" y="1"/>
                  </a:moveTo>
                  <a:cubicBezTo>
                    <a:pt x="38" y="1"/>
                    <a:pt x="0" y="59"/>
                    <a:pt x="0" y="138"/>
                  </a:cubicBezTo>
                  <a:cubicBezTo>
                    <a:pt x="4" y="225"/>
                    <a:pt x="72" y="312"/>
                    <a:pt x="132" y="324"/>
                  </a:cubicBezTo>
                  <a:cubicBezTo>
                    <a:pt x="137" y="324"/>
                    <a:pt x="141" y="325"/>
                    <a:pt x="145" y="325"/>
                  </a:cubicBezTo>
                  <a:cubicBezTo>
                    <a:pt x="197" y="325"/>
                    <a:pt x="223" y="261"/>
                    <a:pt x="219" y="180"/>
                  </a:cubicBezTo>
                  <a:cubicBezTo>
                    <a:pt x="219" y="89"/>
                    <a:pt x="170" y="10"/>
                    <a:pt x="106" y="2"/>
                  </a:cubicBezTo>
                  <a:cubicBezTo>
                    <a:pt x="101" y="1"/>
                    <a:pt x="96" y="1"/>
                    <a:pt x="92"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9" name="Google Shape;19829;p49">
              <a:extLst>
                <a:ext uri="{FF2B5EF4-FFF2-40B4-BE49-F238E27FC236}">
                  <a16:creationId xmlns:a16="http://schemas.microsoft.com/office/drawing/2014/main" id="{6702B1DD-2F88-CAFA-19D6-61D160124C56}"/>
                </a:ext>
              </a:extLst>
            </p:cNvPr>
            <p:cNvSpPr/>
            <p:nvPr/>
          </p:nvSpPr>
          <p:spPr>
            <a:xfrm>
              <a:off x="5402620" y="1542871"/>
              <a:ext cx="30652" cy="38730"/>
            </a:xfrm>
            <a:custGeom>
              <a:avLst/>
              <a:gdLst/>
              <a:ahLst/>
              <a:cxnLst/>
              <a:rect l="l" t="t" r="r" b="b"/>
              <a:pathLst>
                <a:path w="148" h="187" extrusionOk="0">
                  <a:moveTo>
                    <a:pt x="66" y="0"/>
                  </a:moveTo>
                  <a:cubicBezTo>
                    <a:pt x="27" y="0"/>
                    <a:pt x="0" y="33"/>
                    <a:pt x="0" y="80"/>
                  </a:cubicBezTo>
                  <a:cubicBezTo>
                    <a:pt x="0" y="129"/>
                    <a:pt x="45" y="178"/>
                    <a:pt x="87" y="186"/>
                  </a:cubicBezTo>
                  <a:cubicBezTo>
                    <a:pt x="89" y="186"/>
                    <a:pt x="91" y="186"/>
                    <a:pt x="92" y="186"/>
                  </a:cubicBezTo>
                  <a:cubicBezTo>
                    <a:pt x="127" y="186"/>
                    <a:pt x="147" y="150"/>
                    <a:pt x="144" y="103"/>
                  </a:cubicBezTo>
                  <a:cubicBezTo>
                    <a:pt x="144" y="54"/>
                    <a:pt x="110" y="8"/>
                    <a:pt x="72" y="1"/>
                  </a:cubicBezTo>
                  <a:cubicBezTo>
                    <a:pt x="70" y="0"/>
                    <a:pt x="68" y="0"/>
                    <a:pt x="66"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0" name="Google Shape;19830;p49">
              <a:extLst>
                <a:ext uri="{FF2B5EF4-FFF2-40B4-BE49-F238E27FC236}">
                  <a16:creationId xmlns:a16="http://schemas.microsoft.com/office/drawing/2014/main" id="{6F84B3A2-57A9-339F-85DC-160E0977D1EB}"/>
                </a:ext>
              </a:extLst>
            </p:cNvPr>
            <p:cNvSpPr/>
            <p:nvPr/>
          </p:nvSpPr>
          <p:spPr>
            <a:xfrm>
              <a:off x="5419811" y="1268449"/>
              <a:ext cx="188884" cy="49914"/>
            </a:xfrm>
            <a:custGeom>
              <a:avLst/>
              <a:gdLst/>
              <a:ahLst/>
              <a:cxnLst/>
              <a:rect l="l" t="t" r="r" b="b"/>
              <a:pathLst>
                <a:path w="912" h="241" extrusionOk="0">
                  <a:moveTo>
                    <a:pt x="289" y="0"/>
                  </a:moveTo>
                  <a:cubicBezTo>
                    <a:pt x="175" y="0"/>
                    <a:pt x="84" y="17"/>
                    <a:pt x="53" y="48"/>
                  </a:cubicBezTo>
                  <a:cubicBezTo>
                    <a:pt x="0" y="101"/>
                    <a:pt x="136" y="177"/>
                    <a:pt x="356" y="218"/>
                  </a:cubicBezTo>
                  <a:cubicBezTo>
                    <a:pt x="444" y="233"/>
                    <a:pt x="533" y="240"/>
                    <a:pt x="610" y="240"/>
                  </a:cubicBezTo>
                  <a:cubicBezTo>
                    <a:pt x="729" y="240"/>
                    <a:pt x="823" y="224"/>
                    <a:pt x="855" y="192"/>
                  </a:cubicBezTo>
                  <a:cubicBezTo>
                    <a:pt x="911" y="139"/>
                    <a:pt x="775" y="63"/>
                    <a:pt x="552" y="25"/>
                  </a:cubicBezTo>
                  <a:cubicBezTo>
                    <a:pt x="461" y="8"/>
                    <a:pt x="369" y="0"/>
                    <a:pt x="289"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1" name="Google Shape;19831;p49">
              <a:extLst>
                <a:ext uri="{FF2B5EF4-FFF2-40B4-BE49-F238E27FC236}">
                  <a16:creationId xmlns:a16="http://schemas.microsoft.com/office/drawing/2014/main" id="{C9AA0F09-0E40-C818-02C2-824C48956D88}"/>
                </a:ext>
              </a:extLst>
            </p:cNvPr>
            <p:cNvSpPr/>
            <p:nvPr/>
          </p:nvSpPr>
          <p:spPr>
            <a:xfrm>
              <a:off x="5343801" y="1365998"/>
              <a:ext cx="136485" cy="203796"/>
            </a:xfrm>
            <a:custGeom>
              <a:avLst/>
              <a:gdLst/>
              <a:ahLst/>
              <a:cxnLst/>
              <a:rect l="l" t="t" r="r" b="b"/>
              <a:pathLst>
                <a:path w="659" h="984" extrusionOk="0">
                  <a:moveTo>
                    <a:pt x="636" y="0"/>
                  </a:moveTo>
                  <a:cubicBezTo>
                    <a:pt x="500" y="102"/>
                    <a:pt x="1" y="265"/>
                    <a:pt x="295" y="416"/>
                  </a:cubicBezTo>
                  <a:cubicBezTo>
                    <a:pt x="405" y="473"/>
                    <a:pt x="488" y="764"/>
                    <a:pt x="454" y="957"/>
                  </a:cubicBezTo>
                  <a:lnTo>
                    <a:pt x="598" y="983"/>
                  </a:lnTo>
                  <a:cubicBezTo>
                    <a:pt x="639" y="745"/>
                    <a:pt x="658" y="257"/>
                    <a:pt x="636"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2" name="Google Shape;19832;p49">
              <a:extLst>
                <a:ext uri="{FF2B5EF4-FFF2-40B4-BE49-F238E27FC236}">
                  <a16:creationId xmlns:a16="http://schemas.microsoft.com/office/drawing/2014/main" id="{AE153DB3-6B50-C0D0-E5E5-74B83884B9A7}"/>
                </a:ext>
              </a:extLst>
            </p:cNvPr>
            <p:cNvSpPr/>
            <p:nvPr/>
          </p:nvSpPr>
          <p:spPr>
            <a:xfrm>
              <a:off x="5503690" y="1427096"/>
              <a:ext cx="88436" cy="28167"/>
            </a:xfrm>
            <a:custGeom>
              <a:avLst/>
              <a:gdLst/>
              <a:ahLst/>
              <a:cxnLst/>
              <a:rect l="l" t="t" r="r" b="b"/>
              <a:pathLst>
                <a:path w="427" h="136" extrusionOk="0">
                  <a:moveTo>
                    <a:pt x="427" y="0"/>
                  </a:moveTo>
                  <a:lnTo>
                    <a:pt x="427" y="0"/>
                  </a:lnTo>
                  <a:cubicBezTo>
                    <a:pt x="427" y="0"/>
                    <a:pt x="45" y="42"/>
                    <a:pt x="15" y="102"/>
                  </a:cubicBezTo>
                  <a:cubicBezTo>
                    <a:pt x="1" y="128"/>
                    <a:pt x="65" y="135"/>
                    <a:pt x="144" y="135"/>
                  </a:cubicBezTo>
                  <a:cubicBezTo>
                    <a:pt x="252" y="135"/>
                    <a:pt x="389" y="121"/>
                    <a:pt x="389" y="121"/>
                  </a:cubicBezTo>
                  <a:cubicBezTo>
                    <a:pt x="416" y="87"/>
                    <a:pt x="427" y="0"/>
                    <a:pt x="427"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3" name="Google Shape;19833;p49">
              <a:extLst>
                <a:ext uri="{FF2B5EF4-FFF2-40B4-BE49-F238E27FC236}">
                  <a16:creationId xmlns:a16="http://schemas.microsoft.com/office/drawing/2014/main" id="{F57EE695-069E-355F-C473-C908F8A49B61}"/>
                </a:ext>
              </a:extLst>
            </p:cNvPr>
            <p:cNvSpPr/>
            <p:nvPr/>
          </p:nvSpPr>
          <p:spPr>
            <a:xfrm>
              <a:off x="5600618" y="1431652"/>
              <a:ext cx="63790" cy="23818"/>
            </a:xfrm>
            <a:custGeom>
              <a:avLst/>
              <a:gdLst/>
              <a:ahLst/>
              <a:cxnLst/>
              <a:rect l="l" t="t" r="r" b="b"/>
              <a:pathLst>
                <a:path w="308" h="115" extrusionOk="0">
                  <a:moveTo>
                    <a:pt x="42" y="1"/>
                  </a:moveTo>
                  <a:cubicBezTo>
                    <a:pt x="42" y="1"/>
                    <a:pt x="1" y="58"/>
                    <a:pt x="23" y="95"/>
                  </a:cubicBezTo>
                  <a:cubicBezTo>
                    <a:pt x="23" y="95"/>
                    <a:pt x="138" y="114"/>
                    <a:pt x="219" y="114"/>
                  </a:cubicBezTo>
                  <a:cubicBezTo>
                    <a:pt x="270" y="114"/>
                    <a:pt x="308" y="107"/>
                    <a:pt x="299" y="84"/>
                  </a:cubicBezTo>
                  <a:cubicBezTo>
                    <a:pt x="276" y="20"/>
                    <a:pt x="42" y="1"/>
                    <a:pt x="42" y="1"/>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4" name="Google Shape;19834;p49">
              <a:extLst>
                <a:ext uri="{FF2B5EF4-FFF2-40B4-BE49-F238E27FC236}">
                  <a16:creationId xmlns:a16="http://schemas.microsoft.com/office/drawing/2014/main" id="{B24D2B03-FE7F-354A-05D7-F9A7D2E4018D}"/>
                </a:ext>
              </a:extLst>
            </p:cNvPr>
            <p:cNvSpPr/>
            <p:nvPr/>
          </p:nvSpPr>
          <p:spPr>
            <a:xfrm>
              <a:off x="5581978" y="1478252"/>
              <a:ext cx="44736" cy="140835"/>
            </a:xfrm>
            <a:custGeom>
              <a:avLst/>
              <a:gdLst/>
              <a:ahLst/>
              <a:cxnLst/>
              <a:rect l="l" t="t" r="r" b="b"/>
              <a:pathLst>
                <a:path w="216" h="680" extrusionOk="0">
                  <a:moveTo>
                    <a:pt x="48" y="1"/>
                  </a:moveTo>
                  <a:cubicBezTo>
                    <a:pt x="0" y="1"/>
                    <a:pt x="4" y="573"/>
                    <a:pt x="4" y="573"/>
                  </a:cubicBezTo>
                  <a:lnTo>
                    <a:pt x="215" y="679"/>
                  </a:lnTo>
                  <a:cubicBezTo>
                    <a:pt x="215" y="679"/>
                    <a:pt x="140" y="67"/>
                    <a:pt x="53" y="3"/>
                  </a:cubicBezTo>
                  <a:cubicBezTo>
                    <a:pt x="51" y="2"/>
                    <a:pt x="50" y="1"/>
                    <a:pt x="48"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5" name="Google Shape;19835;p49">
              <a:extLst>
                <a:ext uri="{FF2B5EF4-FFF2-40B4-BE49-F238E27FC236}">
                  <a16:creationId xmlns:a16="http://schemas.microsoft.com/office/drawing/2014/main" id="{D84D2627-F0A3-E896-3A15-F85629EE473C}"/>
                </a:ext>
              </a:extLst>
            </p:cNvPr>
            <p:cNvSpPr/>
            <p:nvPr/>
          </p:nvSpPr>
          <p:spPr>
            <a:xfrm>
              <a:off x="5325783" y="1163029"/>
              <a:ext cx="27546" cy="20504"/>
            </a:xfrm>
            <a:custGeom>
              <a:avLst/>
              <a:gdLst/>
              <a:ahLst/>
              <a:cxnLst/>
              <a:rect l="l" t="t" r="r" b="b"/>
              <a:pathLst>
                <a:path w="133" h="99" extrusionOk="0">
                  <a:moveTo>
                    <a:pt x="102" y="1"/>
                  </a:moveTo>
                  <a:cubicBezTo>
                    <a:pt x="87" y="1"/>
                    <a:pt x="66" y="9"/>
                    <a:pt x="46" y="24"/>
                  </a:cubicBezTo>
                  <a:cubicBezTo>
                    <a:pt x="16" y="47"/>
                    <a:pt x="1" y="77"/>
                    <a:pt x="12" y="92"/>
                  </a:cubicBezTo>
                  <a:cubicBezTo>
                    <a:pt x="16" y="96"/>
                    <a:pt x="23" y="98"/>
                    <a:pt x="32" y="98"/>
                  </a:cubicBezTo>
                  <a:cubicBezTo>
                    <a:pt x="47" y="98"/>
                    <a:pt x="68" y="91"/>
                    <a:pt x="88" y="77"/>
                  </a:cubicBezTo>
                  <a:cubicBezTo>
                    <a:pt x="118" y="54"/>
                    <a:pt x="133" y="24"/>
                    <a:pt x="122" y="9"/>
                  </a:cubicBezTo>
                  <a:cubicBezTo>
                    <a:pt x="118" y="4"/>
                    <a:pt x="111" y="1"/>
                    <a:pt x="10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6" name="Google Shape;19836;p49">
              <a:extLst>
                <a:ext uri="{FF2B5EF4-FFF2-40B4-BE49-F238E27FC236}">
                  <a16:creationId xmlns:a16="http://schemas.microsoft.com/office/drawing/2014/main" id="{08151580-512D-CD7A-9BAC-D4E97D1316A6}"/>
                </a:ext>
              </a:extLst>
            </p:cNvPr>
            <p:cNvSpPr/>
            <p:nvPr/>
          </p:nvSpPr>
          <p:spPr>
            <a:xfrm>
              <a:off x="5278147" y="1145425"/>
              <a:ext cx="207524" cy="165067"/>
            </a:xfrm>
            <a:custGeom>
              <a:avLst/>
              <a:gdLst/>
              <a:ahLst/>
              <a:cxnLst/>
              <a:rect l="l" t="t" r="r" b="b"/>
              <a:pathLst>
                <a:path w="1002" h="797" extrusionOk="0">
                  <a:moveTo>
                    <a:pt x="626" y="0"/>
                  </a:moveTo>
                  <a:cubicBezTo>
                    <a:pt x="428" y="0"/>
                    <a:pt x="73" y="277"/>
                    <a:pt x="27" y="434"/>
                  </a:cubicBezTo>
                  <a:cubicBezTo>
                    <a:pt x="0" y="525"/>
                    <a:pt x="144" y="797"/>
                    <a:pt x="144" y="797"/>
                  </a:cubicBezTo>
                  <a:lnTo>
                    <a:pt x="1002" y="408"/>
                  </a:lnTo>
                  <a:cubicBezTo>
                    <a:pt x="975" y="313"/>
                    <a:pt x="854" y="41"/>
                    <a:pt x="658" y="3"/>
                  </a:cubicBezTo>
                  <a:cubicBezTo>
                    <a:pt x="648" y="1"/>
                    <a:pt x="637" y="0"/>
                    <a:pt x="62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7" name="Google Shape;19837;p49">
              <a:extLst>
                <a:ext uri="{FF2B5EF4-FFF2-40B4-BE49-F238E27FC236}">
                  <a16:creationId xmlns:a16="http://schemas.microsoft.com/office/drawing/2014/main" id="{1C650ACA-7D68-58CD-278B-38501A7515DF}"/>
                </a:ext>
              </a:extLst>
            </p:cNvPr>
            <p:cNvSpPr/>
            <p:nvPr/>
          </p:nvSpPr>
          <p:spPr>
            <a:xfrm>
              <a:off x="5278147" y="1173385"/>
              <a:ext cx="159060" cy="137107"/>
            </a:xfrm>
            <a:custGeom>
              <a:avLst/>
              <a:gdLst/>
              <a:ahLst/>
              <a:cxnLst/>
              <a:rect l="l" t="t" r="r" b="b"/>
              <a:pathLst>
                <a:path w="768" h="662" extrusionOk="0">
                  <a:moveTo>
                    <a:pt x="767" y="378"/>
                  </a:moveTo>
                  <a:lnTo>
                    <a:pt x="767" y="379"/>
                  </a:lnTo>
                  <a:lnTo>
                    <a:pt x="767" y="379"/>
                  </a:lnTo>
                  <a:cubicBezTo>
                    <a:pt x="767" y="379"/>
                    <a:pt x="767" y="379"/>
                    <a:pt x="767" y="378"/>
                  </a:cubicBezTo>
                  <a:close/>
                  <a:moveTo>
                    <a:pt x="299" y="0"/>
                  </a:moveTo>
                  <a:lnTo>
                    <a:pt x="299" y="0"/>
                  </a:lnTo>
                  <a:cubicBezTo>
                    <a:pt x="166" y="95"/>
                    <a:pt x="53" y="212"/>
                    <a:pt x="27" y="299"/>
                  </a:cubicBezTo>
                  <a:cubicBezTo>
                    <a:pt x="0" y="390"/>
                    <a:pt x="144" y="662"/>
                    <a:pt x="144" y="662"/>
                  </a:cubicBezTo>
                  <a:lnTo>
                    <a:pt x="767" y="379"/>
                  </a:lnTo>
                  <a:lnTo>
                    <a:pt x="767" y="379"/>
                  </a:lnTo>
                  <a:cubicBezTo>
                    <a:pt x="695" y="412"/>
                    <a:pt x="627" y="426"/>
                    <a:pt x="566" y="426"/>
                  </a:cubicBezTo>
                  <a:cubicBezTo>
                    <a:pt x="305" y="426"/>
                    <a:pt x="164" y="166"/>
                    <a:pt x="29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8" name="Google Shape;19838;p49">
              <a:extLst>
                <a:ext uri="{FF2B5EF4-FFF2-40B4-BE49-F238E27FC236}">
                  <a16:creationId xmlns:a16="http://schemas.microsoft.com/office/drawing/2014/main" id="{34324520-8C27-DFDB-8B1B-A980A51C48CF}"/>
                </a:ext>
              </a:extLst>
            </p:cNvPr>
            <p:cNvSpPr/>
            <p:nvPr/>
          </p:nvSpPr>
          <p:spPr>
            <a:xfrm>
              <a:off x="5306936" y="1172142"/>
              <a:ext cx="327441" cy="139178"/>
            </a:xfrm>
            <a:custGeom>
              <a:avLst/>
              <a:gdLst/>
              <a:ahLst/>
              <a:cxnLst/>
              <a:rect l="l" t="t" r="r" b="b"/>
              <a:pathLst>
                <a:path w="1581" h="672" extrusionOk="0">
                  <a:moveTo>
                    <a:pt x="1547" y="1"/>
                  </a:moveTo>
                  <a:cubicBezTo>
                    <a:pt x="1348" y="1"/>
                    <a:pt x="1" y="657"/>
                    <a:pt x="1" y="657"/>
                  </a:cubicBezTo>
                  <a:lnTo>
                    <a:pt x="12" y="672"/>
                  </a:lnTo>
                  <a:lnTo>
                    <a:pt x="1558" y="40"/>
                  </a:lnTo>
                  <a:cubicBezTo>
                    <a:pt x="1580" y="13"/>
                    <a:pt x="1574" y="1"/>
                    <a:pt x="1547" y="1"/>
                  </a:cubicBez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9" name="Google Shape;19839;p49">
              <a:extLst>
                <a:ext uri="{FF2B5EF4-FFF2-40B4-BE49-F238E27FC236}">
                  <a16:creationId xmlns:a16="http://schemas.microsoft.com/office/drawing/2014/main" id="{440585A6-DA8B-9DF4-9BFF-B32E1E321694}"/>
                </a:ext>
              </a:extLst>
            </p:cNvPr>
            <p:cNvSpPr/>
            <p:nvPr/>
          </p:nvSpPr>
          <p:spPr>
            <a:xfrm>
              <a:off x="5402620" y="1163236"/>
              <a:ext cx="43286" cy="43907"/>
            </a:xfrm>
            <a:custGeom>
              <a:avLst/>
              <a:gdLst/>
              <a:ahLst/>
              <a:cxnLst/>
              <a:rect l="l" t="t" r="r" b="b"/>
              <a:pathLst>
                <a:path w="209" h="212" extrusionOk="0">
                  <a:moveTo>
                    <a:pt x="140" y="0"/>
                  </a:moveTo>
                  <a:lnTo>
                    <a:pt x="0" y="72"/>
                  </a:lnTo>
                  <a:lnTo>
                    <a:pt x="208" y="212"/>
                  </a:lnTo>
                  <a:lnTo>
                    <a:pt x="208" y="212"/>
                  </a:lnTo>
                  <a:lnTo>
                    <a:pt x="140" y="0"/>
                  </a:ln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0" name="Google Shape;19840;p49">
              <a:extLst>
                <a:ext uri="{FF2B5EF4-FFF2-40B4-BE49-F238E27FC236}">
                  <a16:creationId xmlns:a16="http://schemas.microsoft.com/office/drawing/2014/main" id="{AFADE0F5-2D56-F27D-B05F-CAC1CCEE7779}"/>
                </a:ext>
              </a:extLst>
            </p:cNvPr>
            <p:cNvSpPr/>
            <p:nvPr/>
          </p:nvSpPr>
          <p:spPr>
            <a:xfrm>
              <a:off x="5842522" y="2040145"/>
              <a:ext cx="126958" cy="274835"/>
            </a:xfrm>
            <a:custGeom>
              <a:avLst/>
              <a:gdLst/>
              <a:ahLst/>
              <a:cxnLst/>
              <a:rect l="l" t="t" r="r" b="b"/>
              <a:pathLst>
                <a:path w="613" h="1327" extrusionOk="0">
                  <a:moveTo>
                    <a:pt x="345" y="0"/>
                  </a:moveTo>
                  <a:cubicBezTo>
                    <a:pt x="1" y="745"/>
                    <a:pt x="254" y="1327"/>
                    <a:pt x="254" y="1327"/>
                  </a:cubicBezTo>
                  <a:lnTo>
                    <a:pt x="613" y="1259"/>
                  </a:lnTo>
                  <a:cubicBezTo>
                    <a:pt x="186" y="673"/>
                    <a:pt x="507" y="34"/>
                    <a:pt x="507" y="34"/>
                  </a:cubicBezTo>
                  <a:lnTo>
                    <a:pt x="34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1" name="Google Shape;19841;p49">
              <a:extLst>
                <a:ext uri="{FF2B5EF4-FFF2-40B4-BE49-F238E27FC236}">
                  <a16:creationId xmlns:a16="http://schemas.microsoft.com/office/drawing/2014/main" id="{6D2B780D-EA7B-7436-318B-C39F16E160D2}"/>
                </a:ext>
              </a:extLst>
            </p:cNvPr>
            <p:cNvSpPr/>
            <p:nvPr/>
          </p:nvSpPr>
          <p:spPr>
            <a:xfrm>
              <a:off x="4914877" y="2206455"/>
              <a:ext cx="242112" cy="100034"/>
            </a:xfrm>
            <a:custGeom>
              <a:avLst/>
              <a:gdLst/>
              <a:ahLst/>
              <a:cxnLst/>
              <a:rect l="l" t="t" r="r" b="b"/>
              <a:pathLst>
                <a:path w="1169" h="483" extrusionOk="0">
                  <a:moveTo>
                    <a:pt x="236" y="0"/>
                  </a:moveTo>
                  <a:cubicBezTo>
                    <a:pt x="169" y="0"/>
                    <a:pt x="136" y="10"/>
                    <a:pt x="136" y="10"/>
                  </a:cubicBezTo>
                  <a:lnTo>
                    <a:pt x="0" y="225"/>
                  </a:lnTo>
                  <a:cubicBezTo>
                    <a:pt x="23" y="224"/>
                    <a:pt x="45" y="224"/>
                    <a:pt x="68" y="224"/>
                  </a:cubicBezTo>
                  <a:cubicBezTo>
                    <a:pt x="619" y="224"/>
                    <a:pt x="1070" y="482"/>
                    <a:pt x="1070" y="482"/>
                  </a:cubicBezTo>
                  <a:lnTo>
                    <a:pt x="1168" y="339"/>
                  </a:lnTo>
                  <a:cubicBezTo>
                    <a:pt x="687" y="46"/>
                    <a:pt x="381" y="0"/>
                    <a:pt x="236"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2" name="Google Shape;19842;p49">
              <a:extLst>
                <a:ext uri="{FF2B5EF4-FFF2-40B4-BE49-F238E27FC236}">
                  <a16:creationId xmlns:a16="http://schemas.microsoft.com/office/drawing/2014/main" id="{F9ECCDD6-4888-63F2-147B-4F5A571A3E1B}"/>
                </a:ext>
              </a:extLst>
            </p:cNvPr>
            <p:cNvSpPr/>
            <p:nvPr/>
          </p:nvSpPr>
          <p:spPr>
            <a:xfrm>
              <a:off x="4633000" y="2468243"/>
              <a:ext cx="123852" cy="124059"/>
            </a:xfrm>
            <a:custGeom>
              <a:avLst/>
              <a:gdLst/>
              <a:ahLst/>
              <a:cxnLst/>
              <a:rect l="l" t="t" r="r" b="b"/>
              <a:pathLst>
                <a:path w="598" h="599" extrusionOk="0">
                  <a:moveTo>
                    <a:pt x="567" y="0"/>
                  </a:moveTo>
                  <a:cubicBezTo>
                    <a:pt x="530" y="0"/>
                    <a:pt x="451" y="35"/>
                    <a:pt x="352" y="35"/>
                  </a:cubicBezTo>
                  <a:cubicBezTo>
                    <a:pt x="348" y="35"/>
                    <a:pt x="344" y="35"/>
                    <a:pt x="340" y="35"/>
                  </a:cubicBezTo>
                  <a:cubicBezTo>
                    <a:pt x="252" y="31"/>
                    <a:pt x="171" y="24"/>
                    <a:pt x="112" y="24"/>
                  </a:cubicBezTo>
                  <a:cubicBezTo>
                    <a:pt x="53" y="24"/>
                    <a:pt x="15" y="31"/>
                    <a:pt x="12" y="54"/>
                  </a:cubicBezTo>
                  <a:cubicBezTo>
                    <a:pt x="0" y="114"/>
                    <a:pt x="159" y="73"/>
                    <a:pt x="189" y="137"/>
                  </a:cubicBezTo>
                  <a:cubicBezTo>
                    <a:pt x="216" y="209"/>
                    <a:pt x="159" y="315"/>
                    <a:pt x="117" y="432"/>
                  </a:cubicBezTo>
                  <a:cubicBezTo>
                    <a:pt x="83" y="522"/>
                    <a:pt x="42" y="545"/>
                    <a:pt x="76" y="560"/>
                  </a:cubicBezTo>
                  <a:cubicBezTo>
                    <a:pt x="80" y="562"/>
                    <a:pt x="84" y="564"/>
                    <a:pt x="88" y="564"/>
                  </a:cubicBezTo>
                  <a:cubicBezTo>
                    <a:pt x="114" y="564"/>
                    <a:pt x="150" y="527"/>
                    <a:pt x="185" y="462"/>
                  </a:cubicBezTo>
                  <a:cubicBezTo>
                    <a:pt x="218" y="400"/>
                    <a:pt x="230" y="356"/>
                    <a:pt x="244" y="356"/>
                  </a:cubicBezTo>
                  <a:cubicBezTo>
                    <a:pt x="245" y="356"/>
                    <a:pt x="245" y="356"/>
                    <a:pt x="246" y="356"/>
                  </a:cubicBezTo>
                  <a:cubicBezTo>
                    <a:pt x="276" y="364"/>
                    <a:pt x="269" y="394"/>
                    <a:pt x="261" y="462"/>
                  </a:cubicBezTo>
                  <a:cubicBezTo>
                    <a:pt x="250" y="541"/>
                    <a:pt x="219" y="590"/>
                    <a:pt x="253" y="598"/>
                  </a:cubicBezTo>
                  <a:cubicBezTo>
                    <a:pt x="256" y="599"/>
                    <a:pt x="258" y="599"/>
                    <a:pt x="260" y="599"/>
                  </a:cubicBezTo>
                  <a:cubicBezTo>
                    <a:pt x="291" y="599"/>
                    <a:pt x="315" y="547"/>
                    <a:pt x="337" y="470"/>
                  </a:cubicBezTo>
                  <a:cubicBezTo>
                    <a:pt x="352" y="401"/>
                    <a:pt x="367" y="345"/>
                    <a:pt x="374" y="345"/>
                  </a:cubicBezTo>
                  <a:cubicBezTo>
                    <a:pt x="386" y="345"/>
                    <a:pt x="386" y="360"/>
                    <a:pt x="386" y="409"/>
                  </a:cubicBezTo>
                  <a:cubicBezTo>
                    <a:pt x="386" y="462"/>
                    <a:pt x="359" y="519"/>
                    <a:pt x="386" y="522"/>
                  </a:cubicBezTo>
                  <a:cubicBezTo>
                    <a:pt x="387" y="523"/>
                    <a:pt x="389" y="523"/>
                    <a:pt x="390" y="523"/>
                  </a:cubicBezTo>
                  <a:cubicBezTo>
                    <a:pt x="423" y="523"/>
                    <a:pt x="454" y="447"/>
                    <a:pt x="454" y="375"/>
                  </a:cubicBezTo>
                  <a:cubicBezTo>
                    <a:pt x="454" y="333"/>
                    <a:pt x="450" y="292"/>
                    <a:pt x="450" y="262"/>
                  </a:cubicBezTo>
                  <a:cubicBezTo>
                    <a:pt x="454" y="103"/>
                    <a:pt x="597" y="61"/>
                    <a:pt x="590" y="16"/>
                  </a:cubicBezTo>
                  <a:cubicBezTo>
                    <a:pt x="588" y="4"/>
                    <a:pt x="580" y="0"/>
                    <a:pt x="567"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9740;p49">
            <a:extLst>
              <a:ext uri="{FF2B5EF4-FFF2-40B4-BE49-F238E27FC236}">
                <a16:creationId xmlns:a16="http://schemas.microsoft.com/office/drawing/2014/main" id="{177D62C5-F51A-19DE-136E-9A66C2E91193}"/>
              </a:ext>
            </a:extLst>
          </p:cNvPr>
          <p:cNvSpPr/>
          <p:nvPr/>
        </p:nvSpPr>
        <p:spPr>
          <a:xfrm rot="-9324168" flipH="1">
            <a:off x="183831" y="96050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40;p49">
            <a:extLst>
              <a:ext uri="{FF2B5EF4-FFF2-40B4-BE49-F238E27FC236}">
                <a16:creationId xmlns:a16="http://schemas.microsoft.com/office/drawing/2014/main" id="{DA823DEA-F883-A431-E561-8097C072F114}"/>
              </a:ext>
            </a:extLst>
          </p:cNvPr>
          <p:cNvSpPr/>
          <p:nvPr/>
        </p:nvSpPr>
        <p:spPr>
          <a:xfrm rot="-9324168" flipH="1">
            <a:off x="1967719" y="4927006"/>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26;p44">
            <a:extLst>
              <a:ext uri="{FF2B5EF4-FFF2-40B4-BE49-F238E27FC236}">
                <a16:creationId xmlns:a16="http://schemas.microsoft.com/office/drawing/2014/main" id="{520AC766-4DC4-2C9A-BF30-4EFB56B32409}"/>
              </a:ext>
            </a:extLst>
          </p:cNvPr>
          <p:cNvSpPr txBox="1">
            <a:spLocks/>
          </p:cNvSpPr>
          <p:nvPr/>
        </p:nvSpPr>
        <p:spPr>
          <a:xfrm>
            <a:off x="-144322" y="630003"/>
            <a:ext cx="3381794" cy="408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r>
              <a:rPr lang="en-US" sz="1800" b="1" i="1" dirty="0"/>
              <a:t>Page 4 :</a:t>
            </a:r>
          </a:p>
        </p:txBody>
      </p:sp>
      <p:sp>
        <p:nvSpPr>
          <p:cNvPr id="9" name="Google Shape;19118;p43">
            <a:extLst>
              <a:ext uri="{FF2B5EF4-FFF2-40B4-BE49-F238E27FC236}">
                <a16:creationId xmlns:a16="http://schemas.microsoft.com/office/drawing/2014/main" id="{DC4CCDA8-0EF2-D0BC-A8A9-382A190C9FD3}"/>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Visualizing…</a:t>
            </a:r>
          </a:p>
        </p:txBody>
      </p:sp>
      <p:pic>
        <p:nvPicPr>
          <p:cNvPr id="10" name="Picture 9">
            <a:extLst>
              <a:ext uri="{FF2B5EF4-FFF2-40B4-BE49-F238E27FC236}">
                <a16:creationId xmlns:a16="http://schemas.microsoft.com/office/drawing/2014/main" id="{92D05873-DE4D-8BF3-FB4E-E169361E319B}"/>
              </a:ext>
            </a:extLst>
          </p:cNvPr>
          <p:cNvPicPr>
            <a:picLocks noChangeAspect="1"/>
          </p:cNvPicPr>
          <p:nvPr/>
        </p:nvPicPr>
        <p:blipFill>
          <a:blip r:embed="rId3"/>
          <a:stretch>
            <a:fillRect/>
          </a:stretch>
        </p:blipFill>
        <p:spPr>
          <a:xfrm>
            <a:off x="2042412" y="740621"/>
            <a:ext cx="5915738" cy="35207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5805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36">
          <a:extLst>
            <a:ext uri="{FF2B5EF4-FFF2-40B4-BE49-F238E27FC236}">
              <a16:creationId xmlns:a16="http://schemas.microsoft.com/office/drawing/2014/main" id="{3B7720EF-38E2-7AA7-D2C0-E602AB128CFF}"/>
            </a:ext>
          </a:extLst>
        </p:cNvPr>
        <p:cNvGrpSpPr/>
        <p:nvPr/>
      </p:nvGrpSpPr>
      <p:grpSpPr>
        <a:xfrm>
          <a:off x="0" y="0"/>
          <a:ext cx="0" cy="0"/>
          <a:chOff x="0" y="0"/>
          <a:chExt cx="0" cy="0"/>
        </a:xfrm>
      </p:grpSpPr>
      <p:sp>
        <p:nvSpPr>
          <p:cNvPr id="19740" name="Google Shape;19740;p49">
            <a:extLst>
              <a:ext uri="{FF2B5EF4-FFF2-40B4-BE49-F238E27FC236}">
                <a16:creationId xmlns:a16="http://schemas.microsoft.com/office/drawing/2014/main" id="{A6DCEE06-78DA-470F-A264-9359722E596F}"/>
              </a:ext>
            </a:extLst>
          </p:cNvPr>
          <p:cNvSpPr/>
          <p:nvPr/>
        </p:nvSpPr>
        <p:spPr>
          <a:xfrm rot="-9324168" flipH="1">
            <a:off x="629681" y="288009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3" name="Google Shape;19743;p49">
            <a:extLst>
              <a:ext uri="{FF2B5EF4-FFF2-40B4-BE49-F238E27FC236}">
                <a16:creationId xmlns:a16="http://schemas.microsoft.com/office/drawing/2014/main" id="{426FECA4-A9A5-7270-690C-A8E37888E30A}"/>
              </a:ext>
            </a:extLst>
          </p:cNvPr>
          <p:cNvSpPr/>
          <p:nvPr/>
        </p:nvSpPr>
        <p:spPr>
          <a:xfrm rot="-9324168" flipH="1">
            <a:off x="7696416" y="195220"/>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4" name="Google Shape;19744;p49">
            <a:extLst>
              <a:ext uri="{FF2B5EF4-FFF2-40B4-BE49-F238E27FC236}">
                <a16:creationId xmlns:a16="http://schemas.microsoft.com/office/drawing/2014/main" id="{74531920-63E3-BADE-6DDD-F244D586C794}"/>
              </a:ext>
            </a:extLst>
          </p:cNvPr>
          <p:cNvSpPr/>
          <p:nvPr/>
        </p:nvSpPr>
        <p:spPr>
          <a:xfrm rot="-3275189" flipH="1">
            <a:off x="8428677" y="4379765"/>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5" name="Google Shape;19745;p49">
            <a:extLst>
              <a:ext uri="{FF2B5EF4-FFF2-40B4-BE49-F238E27FC236}">
                <a16:creationId xmlns:a16="http://schemas.microsoft.com/office/drawing/2014/main" id="{B8FA1F3F-50C0-5890-C746-A6F265B83BB5}"/>
              </a:ext>
            </a:extLst>
          </p:cNvPr>
          <p:cNvSpPr/>
          <p:nvPr/>
        </p:nvSpPr>
        <p:spPr>
          <a:xfrm rot="-8103993" flipH="1">
            <a:off x="2159890" y="4175154"/>
            <a:ext cx="149274" cy="141938"/>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46" name="Google Shape;19746;p49">
            <a:extLst>
              <a:ext uri="{FF2B5EF4-FFF2-40B4-BE49-F238E27FC236}">
                <a16:creationId xmlns:a16="http://schemas.microsoft.com/office/drawing/2014/main" id="{7626D275-479B-07FE-3C8D-D48BAC9FA1CC}"/>
              </a:ext>
            </a:extLst>
          </p:cNvPr>
          <p:cNvGrpSpPr/>
          <p:nvPr/>
        </p:nvGrpSpPr>
        <p:grpSpPr>
          <a:xfrm>
            <a:off x="467309" y="4019306"/>
            <a:ext cx="7717594" cy="790494"/>
            <a:chOff x="1499663" y="1685001"/>
            <a:chExt cx="6144581" cy="629374"/>
          </a:xfrm>
        </p:grpSpPr>
        <p:sp>
          <p:nvSpPr>
            <p:cNvPr id="19747" name="Google Shape;19747;p49">
              <a:extLst>
                <a:ext uri="{FF2B5EF4-FFF2-40B4-BE49-F238E27FC236}">
                  <a16:creationId xmlns:a16="http://schemas.microsoft.com/office/drawing/2014/main" id="{A36E4954-A829-3AB7-171E-A9ACB829FBBE}"/>
                </a:ext>
              </a:extLst>
            </p:cNvPr>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8" name="Google Shape;19748;p49">
              <a:extLst>
                <a:ext uri="{FF2B5EF4-FFF2-40B4-BE49-F238E27FC236}">
                  <a16:creationId xmlns:a16="http://schemas.microsoft.com/office/drawing/2014/main" id="{2CB3767A-088C-5C47-9ACB-0578442C40DE}"/>
                </a:ext>
              </a:extLst>
            </p:cNvPr>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9" name="Google Shape;19749;p49">
              <a:extLst>
                <a:ext uri="{FF2B5EF4-FFF2-40B4-BE49-F238E27FC236}">
                  <a16:creationId xmlns:a16="http://schemas.microsoft.com/office/drawing/2014/main" id="{F2F51AA1-E6C2-EA07-1ED7-294E99C5A8A6}"/>
                </a:ext>
              </a:extLst>
            </p:cNvPr>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0" name="Google Shape;19750;p49">
              <a:extLst>
                <a:ext uri="{FF2B5EF4-FFF2-40B4-BE49-F238E27FC236}">
                  <a16:creationId xmlns:a16="http://schemas.microsoft.com/office/drawing/2014/main" id="{E9969C78-D947-A599-F053-AF1E44A86F4A}"/>
                </a:ext>
              </a:extLst>
            </p:cNvPr>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1" name="Google Shape;19751;p49">
              <a:extLst>
                <a:ext uri="{FF2B5EF4-FFF2-40B4-BE49-F238E27FC236}">
                  <a16:creationId xmlns:a16="http://schemas.microsoft.com/office/drawing/2014/main" id="{A4DFA347-09DF-0568-D169-12AAE8C73C90}"/>
                </a:ext>
              </a:extLst>
            </p:cNvPr>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2" name="Google Shape;19752;p49">
              <a:extLst>
                <a:ext uri="{FF2B5EF4-FFF2-40B4-BE49-F238E27FC236}">
                  <a16:creationId xmlns:a16="http://schemas.microsoft.com/office/drawing/2014/main" id="{AF6B31C8-A3AD-A32C-F192-55D184F83CE7}"/>
                </a:ext>
              </a:extLst>
            </p:cNvPr>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3" name="Google Shape;19753;p49">
              <a:extLst>
                <a:ext uri="{FF2B5EF4-FFF2-40B4-BE49-F238E27FC236}">
                  <a16:creationId xmlns:a16="http://schemas.microsoft.com/office/drawing/2014/main" id="{C194516C-0997-3BD7-4850-93248D1E83D3}"/>
                </a:ext>
              </a:extLst>
            </p:cNvPr>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4" name="Google Shape;19754;p49">
            <a:extLst>
              <a:ext uri="{FF2B5EF4-FFF2-40B4-BE49-F238E27FC236}">
                <a16:creationId xmlns:a16="http://schemas.microsoft.com/office/drawing/2014/main" id="{1D64F4CB-75B2-1631-865F-8FA54C000F70}"/>
              </a:ext>
            </a:extLst>
          </p:cNvPr>
          <p:cNvGrpSpPr/>
          <p:nvPr/>
        </p:nvGrpSpPr>
        <p:grpSpPr>
          <a:xfrm>
            <a:off x="243237" y="1106875"/>
            <a:ext cx="1696023" cy="3113500"/>
            <a:chOff x="4633000" y="1145425"/>
            <a:chExt cx="1696023" cy="3113500"/>
          </a:xfrm>
        </p:grpSpPr>
        <p:sp>
          <p:nvSpPr>
            <p:cNvPr id="19755" name="Google Shape;19755;p49">
              <a:extLst>
                <a:ext uri="{FF2B5EF4-FFF2-40B4-BE49-F238E27FC236}">
                  <a16:creationId xmlns:a16="http://schemas.microsoft.com/office/drawing/2014/main" id="{B3F3E0B0-C619-7A3A-C4AA-307819092F5D}"/>
                </a:ext>
              </a:extLst>
            </p:cNvPr>
            <p:cNvSpPr/>
            <p:nvPr/>
          </p:nvSpPr>
          <p:spPr>
            <a:xfrm>
              <a:off x="4912391" y="2245185"/>
              <a:ext cx="116189" cy="59648"/>
            </a:xfrm>
            <a:custGeom>
              <a:avLst/>
              <a:gdLst/>
              <a:ahLst/>
              <a:cxnLst/>
              <a:rect l="l" t="t" r="r" b="b"/>
              <a:pathLst>
                <a:path w="561" h="288" extrusionOk="0">
                  <a:moveTo>
                    <a:pt x="113" y="1"/>
                  </a:moveTo>
                  <a:cubicBezTo>
                    <a:pt x="56" y="1"/>
                    <a:pt x="18" y="16"/>
                    <a:pt x="12" y="46"/>
                  </a:cubicBezTo>
                  <a:cubicBezTo>
                    <a:pt x="1" y="106"/>
                    <a:pt x="114" y="197"/>
                    <a:pt x="262" y="250"/>
                  </a:cubicBezTo>
                  <a:cubicBezTo>
                    <a:pt x="331" y="275"/>
                    <a:pt x="397" y="287"/>
                    <a:pt x="448" y="287"/>
                  </a:cubicBezTo>
                  <a:cubicBezTo>
                    <a:pt x="505" y="287"/>
                    <a:pt x="543" y="272"/>
                    <a:pt x="549" y="242"/>
                  </a:cubicBezTo>
                  <a:cubicBezTo>
                    <a:pt x="560" y="182"/>
                    <a:pt x="447" y="91"/>
                    <a:pt x="299" y="38"/>
                  </a:cubicBezTo>
                  <a:cubicBezTo>
                    <a:pt x="229" y="13"/>
                    <a:pt x="164" y="1"/>
                    <a:pt x="113" y="1"/>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6" name="Google Shape;19756;p49">
              <a:extLst>
                <a:ext uri="{FF2B5EF4-FFF2-40B4-BE49-F238E27FC236}">
                  <a16:creationId xmlns:a16="http://schemas.microsoft.com/office/drawing/2014/main" id="{6DCB3216-B74A-8BC4-CB67-4AB96791911E}"/>
                </a:ext>
              </a:extLst>
            </p:cNvPr>
            <p:cNvSpPr/>
            <p:nvPr/>
          </p:nvSpPr>
          <p:spPr>
            <a:xfrm>
              <a:off x="6186324" y="1780220"/>
              <a:ext cx="75595" cy="93199"/>
            </a:xfrm>
            <a:custGeom>
              <a:avLst/>
              <a:gdLst/>
              <a:ahLst/>
              <a:cxnLst/>
              <a:rect l="l" t="t" r="r" b="b"/>
              <a:pathLst>
                <a:path w="365" h="450" extrusionOk="0">
                  <a:moveTo>
                    <a:pt x="174" y="1"/>
                  </a:moveTo>
                  <a:cubicBezTo>
                    <a:pt x="160" y="1"/>
                    <a:pt x="140" y="8"/>
                    <a:pt x="113" y="27"/>
                  </a:cubicBezTo>
                  <a:cubicBezTo>
                    <a:pt x="53" y="64"/>
                    <a:pt x="0" y="174"/>
                    <a:pt x="23" y="231"/>
                  </a:cubicBezTo>
                  <a:cubicBezTo>
                    <a:pt x="38" y="268"/>
                    <a:pt x="15" y="367"/>
                    <a:pt x="95" y="408"/>
                  </a:cubicBezTo>
                  <a:cubicBezTo>
                    <a:pt x="140" y="431"/>
                    <a:pt x="178" y="450"/>
                    <a:pt x="178" y="450"/>
                  </a:cubicBezTo>
                  <a:cubicBezTo>
                    <a:pt x="178" y="450"/>
                    <a:pt x="295" y="291"/>
                    <a:pt x="344" y="212"/>
                  </a:cubicBezTo>
                  <a:cubicBezTo>
                    <a:pt x="364" y="178"/>
                    <a:pt x="334" y="130"/>
                    <a:pt x="300" y="130"/>
                  </a:cubicBezTo>
                  <a:cubicBezTo>
                    <a:pt x="296" y="130"/>
                    <a:pt x="292" y="131"/>
                    <a:pt x="287" y="132"/>
                  </a:cubicBezTo>
                  <a:cubicBezTo>
                    <a:pt x="287" y="132"/>
                    <a:pt x="269" y="54"/>
                    <a:pt x="228" y="54"/>
                  </a:cubicBezTo>
                  <a:cubicBezTo>
                    <a:pt x="224" y="54"/>
                    <a:pt x="220" y="55"/>
                    <a:pt x="216" y="57"/>
                  </a:cubicBezTo>
                  <a:cubicBezTo>
                    <a:pt x="216" y="57"/>
                    <a:pt x="216" y="1"/>
                    <a:pt x="174"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7" name="Google Shape;19757;p49">
              <a:extLst>
                <a:ext uri="{FF2B5EF4-FFF2-40B4-BE49-F238E27FC236}">
                  <a16:creationId xmlns:a16="http://schemas.microsoft.com/office/drawing/2014/main" id="{1AC5C241-FD2E-D2DB-B66F-27B8C7195FEF}"/>
                </a:ext>
              </a:extLst>
            </p:cNvPr>
            <p:cNvSpPr/>
            <p:nvPr/>
          </p:nvSpPr>
          <p:spPr>
            <a:xfrm>
              <a:off x="6212006" y="1780220"/>
              <a:ext cx="49914" cy="45564"/>
            </a:xfrm>
            <a:custGeom>
              <a:avLst/>
              <a:gdLst/>
              <a:ahLst/>
              <a:cxnLst/>
              <a:rect l="l" t="t" r="r" b="b"/>
              <a:pathLst>
                <a:path w="241" h="220" extrusionOk="0">
                  <a:moveTo>
                    <a:pt x="50" y="1"/>
                  </a:moveTo>
                  <a:cubicBezTo>
                    <a:pt x="38" y="1"/>
                    <a:pt x="22" y="6"/>
                    <a:pt x="1" y="19"/>
                  </a:cubicBezTo>
                  <a:cubicBezTo>
                    <a:pt x="58" y="19"/>
                    <a:pt x="54" y="95"/>
                    <a:pt x="54" y="95"/>
                  </a:cubicBezTo>
                  <a:cubicBezTo>
                    <a:pt x="60" y="92"/>
                    <a:pt x="66" y="91"/>
                    <a:pt x="72" y="91"/>
                  </a:cubicBezTo>
                  <a:cubicBezTo>
                    <a:pt x="127" y="91"/>
                    <a:pt x="148" y="193"/>
                    <a:pt x="148" y="193"/>
                  </a:cubicBezTo>
                  <a:cubicBezTo>
                    <a:pt x="154" y="190"/>
                    <a:pt x="160" y="189"/>
                    <a:pt x="166" y="189"/>
                  </a:cubicBezTo>
                  <a:cubicBezTo>
                    <a:pt x="185" y="189"/>
                    <a:pt x="202" y="202"/>
                    <a:pt x="216" y="219"/>
                  </a:cubicBezTo>
                  <a:cubicBezTo>
                    <a:pt x="216" y="216"/>
                    <a:pt x="216" y="216"/>
                    <a:pt x="220" y="212"/>
                  </a:cubicBezTo>
                  <a:cubicBezTo>
                    <a:pt x="240" y="178"/>
                    <a:pt x="210" y="130"/>
                    <a:pt x="176" y="130"/>
                  </a:cubicBezTo>
                  <a:cubicBezTo>
                    <a:pt x="172" y="130"/>
                    <a:pt x="168" y="131"/>
                    <a:pt x="163" y="132"/>
                  </a:cubicBezTo>
                  <a:cubicBezTo>
                    <a:pt x="163" y="132"/>
                    <a:pt x="145" y="54"/>
                    <a:pt x="104" y="54"/>
                  </a:cubicBezTo>
                  <a:cubicBezTo>
                    <a:pt x="100" y="54"/>
                    <a:pt x="96" y="55"/>
                    <a:pt x="92" y="57"/>
                  </a:cubicBezTo>
                  <a:cubicBezTo>
                    <a:pt x="92" y="57"/>
                    <a:pt x="92" y="1"/>
                    <a:pt x="50"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8" name="Google Shape;19758;p49">
              <a:extLst>
                <a:ext uri="{FF2B5EF4-FFF2-40B4-BE49-F238E27FC236}">
                  <a16:creationId xmlns:a16="http://schemas.microsoft.com/office/drawing/2014/main" id="{BC008FA8-6715-93A7-1A8A-271FAD950BB1}"/>
                </a:ext>
              </a:extLst>
            </p:cNvPr>
            <p:cNvSpPr/>
            <p:nvPr/>
          </p:nvSpPr>
          <p:spPr>
            <a:xfrm>
              <a:off x="5271727" y="1666516"/>
              <a:ext cx="1046320" cy="168795"/>
            </a:xfrm>
            <a:custGeom>
              <a:avLst/>
              <a:gdLst/>
              <a:ahLst/>
              <a:cxnLst/>
              <a:rect l="l" t="t" r="r" b="b"/>
              <a:pathLst>
                <a:path w="5052" h="815" extrusionOk="0">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9" name="Google Shape;19759;p49">
              <a:extLst>
                <a:ext uri="{FF2B5EF4-FFF2-40B4-BE49-F238E27FC236}">
                  <a16:creationId xmlns:a16="http://schemas.microsoft.com/office/drawing/2014/main" id="{57EE2FAC-7189-8155-2A92-B4197B36B037}"/>
                </a:ext>
              </a:extLst>
            </p:cNvPr>
            <p:cNvSpPr/>
            <p:nvPr/>
          </p:nvSpPr>
          <p:spPr>
            <a:xfrm>
              <a:off x="5271727" y="1666516"/>
              <a:ext cx="1046320" cy="168795"/>
            </a:xfrm>
            <a:custGeom>
              <a:avLst/>
              <a:gdLst/>
              <a:ahLst/>
              <a:cxnLst/>
              <a:rect l="l" t="t" r="r" b="b"/>
              <a:pathLst>
                <a:path w="5052" h="815" extrusionOk="0">
                  <a:moveTo>
                    <a:pt x="330" y="16"/>
                  </a:moveTo>
                  <a:cubicBezTo>
                    <a:pt x="777" y="16"/>
                    <a:pt x="2477" y="394"/>
                    <a:pt x="4771" y="700"/>
                  </a:cubicBezTo>
                  <a:cubicBezTo>
                    <a:pt x="4850" y="707"/>
                    <a:pt x="4848" y="773"/>
                    <a:pt x="4776" y="773"/>
                  </a:cubicBezTo>
                  <a:cubicBezTo>
                    <a:pt x="4772" y="773"/>
                    <a:pt x="4768" y="772"/>
                    <a:pt x="4764" y="772"/>
                  </a:cubicBezTo>
                  <a:cubicBezTo>
                    <a:pt x="2152" y="489"/>
                    <a:pt x="394" y="530"/>
                    <a:pt x="209" y="402"/>
                  </a:cubicBezTo>
                  <a:cubicBezTo>
                    <a:pt x="107" y="330"/>
                    <a:pt x="122" y="73"/>
                    <a:pt x="235" y="27"/>
                  </a:cubicBezTo>
                  <a:cubicBezTo>
                    <a:pt x="254" y="20"/>
                    <a:pt x="286" y="16"/>
                    <a:pt x="330" y="16"/>
                  </a:cubicBezTo>
                  <a:close/>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0" name="Google Shape;19760;p49">
              <a:extLst>
                <a:ext uri="{FF2B5EF4-FFF2-40B4-BE49-F238E27FC236}">
                  <a16:creationId xmlns:a16="http://schemas.microsoft.com/office/drawing/2014/main" id="{E218EF28-B47C-3C69-FB4A-C91B4F976C62}"/>
                </a:ext>
              </a:extLst>
            </p:cNvPr>
            <p:cNvSpPr/>
            <p:nvPr/>
          </p:nvSpPr>
          <p:spPr>
            <a:xfrm>
              <a:off x="6299821" y="1797411"/>
              <a:ext cx="29203" cy="55713"/>
            </a:xfrm>
            <a:custGeom>
              <a:avLst/>
              <a:gdLst/>
              <a:ahLst/>
              <a:cxnLst/>
              <a:rect l="l" t="t" r="r" b="b"/>
              <a:pathLst>
                <a:path w="141" h="269" extrusionOk="0">
                  <a:moveTo>
                    <a:pt x="80" y="0"/>
                  </a:moveTo>
                  <a:cubicBezTo>
                    <a:pt x="47" y="0"/>
                    <a:pt x="15" y="56"/>
                    <a:pt x="8" y="129"/>
                  </a:cubicBezTo>
                  <a:cubicBezTo>
                    <a:pt x="0" y="201"/>
                    <a:pt x="19" y="265"/>
                    <a:pt x="53" y="269"/>
                  </a:cubicBezTo>
                  <a:cubicBezTo>
                    <a:pt x="54" y="269"/>
                    <a:pt x="55" y="269"/>
                    <a:pt x="57" y="269"/>
                  </a:cubicBezTo>
                  <a:cubicBezTo>
                    <a:pt x="93" y="269"/>
                    <a:pt x="125" y="213"/>
                    <a:pt x="132" y="140"/>
                  </a:cubicBezTo>
                  <a:cubicBezTo>
                    <a:pt x="140" y="68"/>
                    <a:pt x="117" y="4"/>
                    <a:pt x="83" y="0"/>
                  </a:cubicBezTo>
                  <a:cubicBezTo>
                    <a:pt x="82" y="0"/>
                    <a:pt x="81" y="0"/>
                    <a:pt x="8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1" name="Google Shape;19761;p49">
              <a:extLst>
                <a:ext uri="{FF2B5EF4-FFF2-40B4-BE49-F238E27FC236}">
                  <a16:creationId xmlns:a16="http://schemas.microsoft.com/office/drawing/2014/main" id="{3BB1D586-2C0C-57DE-FCE9-B9AA5F10257E}"/>
                </a:ext>
              </a:extLst>
            </p:cNvPr>
            <p:cNvSpPr/>
            <p:nvPr/>
          </p:nvSpPr>
          <p:spPr>
            <a:xfrm>
              <a:off x="5871517" y="1750396"/>
              <a:ext cx="444251" cy="83258"/>
            </a:xfrm>
            <a:custGeom>
              <a:avLst/>
              <a:gdLst/>
              <a:ahLst/>
              <a:cxnLst/>
              <a:rect l="l" t="t" r="r" b="b"/>
              <a:pathLst>
                <a:path w="2145" h="402" extrusionOk="0">
                  <a:moveTo>
                    <a:pt x="8" y="0"/>
                  </a:moveTo>
                  <a:cubicBezTo>
                    <a:pt x="31" y="46"/>
                    <a:pt x="42" y="95"/>
                    <a:pt x="34" y="144"/>
                  </a:cubicBezTo>
                  <a:cubicBezTo>
                    <a:pt x="31" y="178"/>
                    <a:pt x="19" y="212"/>
                    <a:pt x="0" y="242"/>
                  </a:cubicBezTo>
                  <a:cubicBezTo>
                    <a:pt x="609" y="276"/>
                    <a:pt x="1289" y="318"/>
                    <a:pt x="2046" y="401"/>
                  </a:cubicBezTo>
                  <a:cubicBezTo>
                    <a:pt x="2049" y="401"/>
                    <a:pt x="2052" y="401"/>
                    <a:pt x="2055" y="401"/>
                  </a:cubicBezTo>
                  <a:cubicBezTo>
                    <a:pt x="2137" y="401"/>
                    <a:pt x="2145" y="303"/>
                    <a:pt x="2061" y="295"/>
                  </a:cubicBezTo>
                  <a:cubicBezTo>
                    <a:pt x="1293" y="212"/>
                    <a:pt x="613" y="95"/>
                    <a:pt x="8"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2" name="Google Shape;19762;p49">
              <a:extLst>
                <a:ext uri="{FF2B5EF4-FFF2-40B4-BE49-F238E27FC236}">
                  <a16:creationId xmlns:a16="http://schemas.microsoft.com/office/drawing/2014/main" id="{887D9669-97CE-925B-CE29-8BAFDCA646B1}"/>
                </a:ext>
              </a:extLst>
            </p:cNvPr>
            <p:cNvSpPr/>
            <p:nvPr/>
          </p:nvSpPr>
          <p:spPr>
            <a:xfrm>
              <a:off x="5871517" y="1750396"/>
              <a:ext cx="446529" cy="84915"/>
            </a:xfrm>
            <a:custGeom>
              <a:avLst/>
              <a:gdLst/>
              <a:ahLst/>
              <a:cxnLst/>
              <a:rect l="l" t="t" r="r" b="b"/>
              <a:pathLst>
                <a:path w="2156" h="410" extrusionOk="0">
                  <a:moveTo>
                    <a:pt x="8" y="0"/>
                  </a:moveTo>
                  <a:cubicBezTo>
                    <a:pt x="12" y="4"/>
                    <a:pt x="19" y="34"/>
                    <a:pt x="23" y="42"/>
                  </a:cubicBezTo>
                  <a:cubicBezTo>
                    <a:pt x="227" y="80"/>
                    <a:pt x="526" y="118"/>
                    <a:pt x="851" y="159"/>
                  </a:cubicBezTo>
                  <a:cubicBezTo>
                    <a:pt x="1429" y="227"/>
                    <a:pt x="1887" y="295"/>
                    <a:pt x="1883" y="329"/>
                  </a:cubicBezTo>
                  <a:cubicBezTo>
                    <a:pt x="1882" y="339"/>
                    <a:pt x="1853" y="343"/>
                    <a:pt x="1800" y="343"/>
                  </a:cubicBezTo>
                  <a:cubicBezTo>
                    <a:pt x="1642" y="343"/>
                    <a:pt x="1273" y="307"/>
                    <a:pt x="828" y="273"/>
                  </a:cubicBezTo>
                  <a:cubicBezTo>
                    <a:pt x="515" y="246"/>
                    <a:pt x="223" y="216"/>
                    <a:pt x="19" y="201"/>
                  </a:cubicBezTo>
                  <a:cubicBezTo>
                    <a:pt x="16" y="208"/>
                    <a:pt x="4" y="235"/>
                    <a:pt x="0" y="242"/>
                  </a:cubicBezTo>
                  <a:cubicBezTo>
                    <a:pt x="609" y="276"/>
                    <a:pt x="1301" y="329"/>
                    <a:pt x="2057" y="409"/>
                  </a:cubicBezTo>
                  <a:cubicBezTo>
                    <a:pt x="2061" y="409"/>
                    <a:pt x="2064" y="409"/>
                    <a:pt x="2068" y="409"/>
                  </a:cubicBezTo>
                  <a:cubicBezTo>
                    <a:pt x="2148" y="409"/>
                    <a:pt x="2155" y="287"/>
                    <a:pt x="2072" y="280"/>
                  </a:cubicBezTo>
                  <a:cubicBezTo>
                    <a:pt x="1305" y="197"/>
                    <a:pt x="613" y="95"/>
                    <a:pt x="8"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3" name="Google Shape;19763;p49">
              <a:extLst>
                <a:ext uri="{FF2B5EF4-FFF2-40B4-BE49-F238E27FC236}">
                  <a16:creationId xmlns:a16="http://schemas.microsoft.com/office/drawing/2014/main" id="{09F62948-60E4-5E20-EBB1-C97E9EFA780E}"/>
                </a:ext>
              </a:extLst>
            </p:cNvPr>
            <p:cNvSpPr/>
            <p:nvPr/>
          </p:nvSpPr>
          <p:spPr>
            <a:xfrm>
              <a:off x="6307484" y="1808180"/>
              <a:ext cx="15119" cy="33138"/>
            </a:xfrm>
            <a:custGeom>
              <a:avLst/>
              <a:gdLst/>
              <a:ahLst/>
              <a:cxnLst/>
              <a:rect l="l" t="t" r="r" b="b"/>
              <a:pathLst>
                <a:path w="73" h="160" extrusionOk="0">
                  <a:moveTo>
                    <a:pt x="43" y="1"/>
                  </a:moveTo>
                  <a:cubicBezTo>
                    <a:pt x="26" y="1"/>
                    <a:pt x="12" y="34"/>
                    <a:pt x="5" y="77"/>
                  </a:cubicBezTo>
                  <a:cubicBezTo>
                    <a:pt x="1" y="118"/>
                    <a:pt x="12" y="156"/>
                    <a:pt x="27" y="160"/>
                  </a:cubicBezTo>
                  <a:cubicBezTo>
                    <a:pt x="46" y="160"/>
                    <a:pt x="65" y="126"/>
                    <a:pt x="69" y="84"/>
                  </a:cubicBezTo>
                  <a:cubicBezTo>
                    <a:pt x="73" y="39"/>
                    <a:pt x="65" y="1"/>
                    <a:pt x="46" y="1"/>
                  </a:cubicBezTo>
                  <a:cubicBezTo>
                    <a:pt x="45" y="1"/>
                    <a:pt x="44" y="1"/>
                    <a:pt x="43"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4" name="Google Shape;19764;p49">
              <a:extLst>
                <a:ext uri="{FF2B5EF4-FFF2-40B4-BE49-F238E27FC236}">
                  <a16:creationId xmlns:a16="http://schemas.microsoft.com/office/drawing/2014/main" id="{361B9C29-76A0-AAA2-C437-19A5167094CE}"/>
                </a:ext>
              </a:extLst>
            </p:cNvPr>
            <p:cNvSpPr/>
            <p:nvPr/>
          </p:nvSpPr>
          <p:spPr>
            <a:xfrm>
              <a:off x="5878559" y="1768415"/>
              <a:ext cx="250189" cy="39351"/>
            </a:xfrm>
            <a:custGeom>
              <a:avLst/>
              <a:gdLst/>
              <a:ahLst/>
              <a:cxnLst/>
              <a:rect l="l" t="t" r="r" b="b"/>
              <a:pathLst>
                <a:path w="1208" h="190" extrusionOk="0">
                  <a:moveTo>
                    <a:pt x="0" y="0"/>
                  </a:moveTo>
                  <a:lnTo>
                    <a:pt x="0" y="91"/>
                  </a:lnTo>
                  <a:cubicBezTo>
                    <a:pt x="0" y="91"/>
                    <a:pt x="986" y="189"/>
                    <a:pt x="1175" y="189"/>
                  </a:cubicBezTo>
                  <a:cubicBezTo>
                    <a:pt x="1196" y="189"/>
                    <a:pt x="1207" y="188"/>
                    <a:pt x="1206" y="186"/>
                  </a:cubicBezTo>
                  <a:cubicBezTo>
                    <a:pt x="1199" y="155"/>
                    <a:pt x="0" y="0"/>
                    <a:pt x="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5" name="Google Shape;19765;p49">
              <a:extLst>
                <a:ext uri="{FF2B5EF4-FFF2-40B4-BE49-F238E27FC236}">
                  <a16:creationId xmlns:a16="http://schemas.microsoft.com/office/drawing/2014/main" id="{492F7DE5-0E35-E909-CACA-96284676F6D0}"/>
                </a:ext>
              </a:extLst>
            </p:cNvPr>
            <p:cNvSpPr/>
            <p:nvPr/>
          </p:nvSpPr>
          <p:spPr>
            <a:xfrm>
              <a:off x="5287467" y="1692612"/>
              <a:ext cx="591299" cy="94856"/>
            </a:xfrm>
            <a:custGeom>
              <a:avLst/>
              <a:gdLst/>
              <a:ahLst/>
              <a:cxnLst/>
              <a:rect l="l" t="t" r="r" b="b"/>
              <a:pathLst>
                <a:path w="2855" h="458" extrusionOk="0">
                  <a:moveTo>
                    <a:pt x="218" y="0"/>
                  </a:moveTo>
                  <a:cubicBezTo>
                    <a:pt x="119" y="0"/>
                    <a:pt x="58" y="13"/>
                    <a:pt x="50" y="41"/>
                  </a:cubicBezTo>
                  <a:cubicBezTo>
                    <a:pt x="0" y="219"/>
                    <a:pt x="2854" y="457"/>
                    <a:pt x="2854" y="457"/>
                  </a:cubicBezTo>
                  <a:lnTo>
                    <a:pt x="2854" y="363"/>
                  </a:lnTo>
                  <a:cubicBezTo>
                    <a:pt x="1992" y="266"/>
                    <a:pt x="681" y="0"/>
                    <a:pt x="21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6" name="Google Shape;19766;p49">
              <a:extLst>
                <a:ext uri="{FF2B5EF4-FFF2-40B4-BE49-F238E27FC236}">
                  <a16:creationId xmlns:a16="http://schemas.microsoft.com/office/drawing/2014/main" id="{2CACCDEC-4041-B424-D708-D38C96D9E9F2}"/>
                </a:ext>
              </a:extLst>
            </p:cNvPr>
            <p:cNvSpPr/>
            <p:nvPr/>
          </p:nvSpPr>
          <p:spPr>
            <a:xfrm>
              <a:off x="5291402" y="1707317"/>
              <a:ext cx="608489" cy="83258"/>
            </a:xfrm>
            <a:custGeom>
              <a:avLst/>
              <a:gdLst/>
              <a:ahLst/>
              <a:cxnLst/>
              <a:rect l="l" t="t" r="r" b="b"/>
              <a:pathLst>
                <a:path w="2938" h="402" extrusionOk="0">
                  <a:moveTo>
                    <a:pt x="85" y="0"/>
                  </a:moveTo>
                  <a:cubicBezTo>
                    <a:pt x="84" y="0"/>
                    <a:pt x="84" y="0"/>
                    <a:pt x="84" y="0"/>
                  </a:cubicBezTo>
                  <a:cubicBezTo>
                    <a:pt x="42" y="12"/>
                    <a:pt x="0" y="27"/>
                    <a:pt x="53" y="95"/>
                  </a:cubicBezTo>
                  <a:cubicBezTo>
                    <a:pt x="102" y="163"/>
                    <a:pt x="2711" y="390"/>
                    <a:pt x="2938" y="401"/>
                  </a:cubicBezTo>
                  <a:cubicBezTo>
                    <a:pt x="2938" y="401"/>
                    <a:pt x="173" y="0"/>
                    <a:pt x="85" y="0"/>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7" name="Google Shape;19767;p49">
              <a:extLst>
                <a:ext uri="{FF2B5EF4-FFF2-40B4-BE49-F238E27FC236}">
                  <a16:creationId xmlns:a16="http://schemas.microsoft.com/office/drawing/2014/main" id="{281F76D6-A78C-7735-5147-0C9DA26633EB}"/>
                </a:ext>
              </a:extLst>
            </p:cNvPr>
            <p:cNvSpPr/>
            <p:nvPr/>
          </p:nvSpPr>
          <p:spPr>
            <a:xfrm>
              <a:off x="5404070" y="1744597"/>
              <a:ext cx="237555" cy="24025"/>
            </a:xfrm>
            <a:custGeom>
              <a:avLst/>
              <a:gdLst/>
              <a:ahLst/>
              <a:cxnLst/>
              <a:rect l="l" t="t" r="r" b="b"/>
              <a:pathLst>
                <a:path w="1147" h="116" extrusionOk="0">
                  <a:moveTo>
                    <a:pt x="21" y="0"/>
                  </a:moveTo>
                  <a:cubicBezTo>
                    <a:pt x="10" y="0"/>
                    <a:pt x="4" y="1"/>
                    <a:pt x="4" y="2"/>
                  </a:cubicBezTo>
                  <a:cubicBezTo>
                    <a:pt x="1" y="6"/>
                    <a:pt x="258" y="40"/>
                    <a:pt x="571" y="70"/>
                  </a:cubicBezTo>
                  <a:cubicBezTo>
                    <a:pt x="862" y="98"/>
                    <a:pt x="1099" y="116"/>
                    <a:pt x="1140" y="116"/>
                  </a:cubicBezTo>
                  <a:cubicBezTo>
                    <a:pt x="1144" y="116"/>
                    <a:pt x="1146" y="116"/>
                    <a:pt x="1146" y="115"/>
                  </a:cubicBezTo>
                  <a:cubicBezTo>
                    <a:pt x="1146" y="108"/>
                    <a:pt x="889" y="78"/>
                    <a:pt x="575" y="44"/>
                  </a:cubicBezTo>
                  <a:cubicBezTo>
                    <a:pt x="305" y="18"/>
                    <a:pt x="81" y="0"/>
                    <a:pt x="21"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8" name="Google Shape;19768;p49">
              <a:extLst>
                <a:ext uri="{FF2B5EF4-FFF2-40B4-BE49-F238E27FC236}">
                  <a16:creationId xmlns:a16="http://schemas.microsoft.com/office/drawing/2014/main" id="{B1D5A55F-2910-1E4C-BF90-AEECE1842DFA}"/>
                </a:ext>
              </a:extLst>
            </p:cNvPr>
            <p:cNvSpPr/>
            <p:nvPr/>
          </p:nvSpPr>
          <p:spPr>
            <a:xfrm>
              <a:off x="5934064" y="1792440"/>
              <a:ext cx="146634" cy="15326"/>
            </a:xfrm>
            <a:custGeom>
              <a:avLst/>
              <a:gdLst/>
              <a:ahLst/>
              <a:cxnLst/>
              <a:rect l="l" t="t" r="r" b="b"/>
              <a:pathLst>
                <a:path w="708" h="74" extrusionOk="0">
                  <a:moveTo>
                    <a:pt x="8" y="0"/>
                  </a:moveTo>
                  <a:cubicBezTo>
                    <a:pt x="3" y="0"/>
                    <a:pt x="1" y="1"/>
                    <a:pt x="1" y="2"/>
                  </a:cubicBezTo>
                  <a:cubicBezTo>
                    <a:pt x="5" y="13"/>
                    <a:pt x="413" y="62"/>
                    <a:pt x="473" y="62"/>
                  </a:cubicBezTo>
                  <a:lnTo>
                    <a:pt x="708" y="73"/>
                  </a:lnTo>
                  <a:cubicBezTo>
                    <a:pt x="708" y="73"/>
                    <a:pt x="85" y="0"/>
                    <a:pt x="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9" name="Google Shape;19769;p49">
              <a:extLst>
                <a:ext uri="{FF2B5EF4-FFF2-40B4-BE49-F238E27FC236}">
                  <a16:creationId xmlns:a16="http://schemas.microsoft.com/office/drawing/2014/main" id="{ED6AB79B-5A6C-794D-BDB7-1703D1C7D8C1}"/>
                </a:ext>
              </a:extLst>
            </p:cNvPr>
            <p:cNvSpPr/>
            <p:nvPr/>
          </p:nvSpPr>
          <p:spPr>
            <a:xfrm>
              <a:off x="5282704" y="1722643"/>
              <a:ext cx="21332" cy="28167"/>
            </a:xfrm>
            <a:custGeom>
              <a:avLst/>
              <a:gdLst/>
              <a:ahLst/>
              <a:cxnLst/>
              <a:rect l="l" t="t" r="r" b="b"/>
              <a:pathLst>
                <a:path w="103" h="136" extrusionOk="0">
                  <a:moveTo>
                    <a:pt x="20" y="1"/>
                  </a:moveTo>
                  <a:cubicBezTo>
                    <a:pt x="19" y="1"/>
                    <a:pt x="17" y="1"/>
                    <a:pt x="16" y="2"/>
                  </a:cubicBezTo>
                  <a:cubicBezTo>
                    <a:pt x="1" y="10"/>
                    <a:pt x="8" y="44"/>
                    <a:pt x="31" y="81"/>
                  </a:cubicBezTo>
                  <a:cubicBezTo>
                    <a:pt x="48" y="112"/>
                    <a:pt x="70" y="136"/>
                    <a:pt x="83" y="136"/>
                  </a:cubicBezTo>
                  <a:cubicBezTo>
                    <a:pt x="85" y="136"/>
                    <a:pt x="86" y="135"/>
                    <a:pt x="88" y="134"/>
                  </a:cubicBezTo>
                  <a:cubicBezTo>
                    <a:pt x="103" y="127"/>
                    <a:pt x="80" y="97"/>
                    <a:pt x="61" y="59"/>
                  </a:cubicBezTo>
                  <a:cubicBezTo>
                    <a:pt x="41" y="25"/>
                    <a:pt x="30" y="1"/>
                    <a:pt x="20"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0" name="Google Shape;19770;p49">
              <a:extLst>
                <a:ext uri="{FF2B5EF4-FFF2-40B4-BE49-F238E27FC236}">
                  <a16:creationId xmlns:a16="http://schemas.microsoft.com/office/drawing/2014/main" id="{C1257616-3230-27C8-66A4-F8A5467D0D2B}"/>
                </a:ext>
              </a:extLst>
            </p:cNvPr>
            <p:cNvSpPr/>
            <p:nvPr/>
          </p:nvSpPr>
          <p:spPr>
            <a:xfrm>
              <a:off x="5324333" y="1731135"/>
              <a:ext cx="50328" cy="12219"/>
            </a:xfrm>
            <a:custGeom>
              <a:avLst/>
              <a:gdLst/>
              <a:ahLst/>
              <a:cxnLst/>
              <a:rect l="l" t="t" r="r" b="b"/>
              <a:pathLst>
                <a:path w="243" h="59" extrusionOk="0">
                  <a:moveTo>
                    <a:pt x="42" y="1"/>
                  </a:moveTo>
                  <a:cubicBezTo>
                    <a:pt x="16" y="1"/>
                    <a:pt x="4" y="5"/>
                    <a:pt x="4" y="10"/>
                  </a:cubicBezTo>
                  <a:cubicBezTo>
                    <a:pt x="0" y="22"/>
                    <a:pt x="53" y="40"/>
                    <a:pt x="117" y="52"/>
                  </a:cubicBezTo>
                  <a:cubicBezTo>
                    <a:pt x="153" y="56"/>
                    <a:pt x="186" y="59"/>
                    <a:pt x="208" y="59"/>
                  </a:cubicBezTo>
                  <a:cubicBezTo>
                    <a:pt x="227" y="59"/>
                    <a:pt x="238" y="57"/>
                    <a:pt x="238" y="52"/>
                  </a:cubicBezTo>
                  <a:cubicBezTo>
                    <a:pt x="242" y="40"/>
                    <a:pt x="166" y="18"/>
                    <a:pt x="102" y="6"/>
                  </a:cubicBezTo>
                  <a:cubicBezTo>
                    <a:pt x="77" y="2"/>
                    <a:pt x="57" y="1"/>
                    <a:pt x="42"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1" name="Google Shape;19771;p49">
              <a:extLst>
                <a:ext uri="{FF2B5EF4-FFF2-40B4-BE49-F238E27FC236}">
                  <a16:creationId xmlns:a16="http://schemas.microsoft.com/office/drawing/2014/main" id="{EB96E359-D2D4-4F36-05F8-63BCE4F07A71}"/>
                </a:ext>
              </a:extLst>
            </p:cNvPr>
            <p:cNvSpPr/>
            <p:nvPr/>
          </p:nvSpPr>
          <p:spPr>
            <a:xfrm>
              <a:off x="5944213" y="2180152"/>
              <a:ext cx="44943" cy="121574"/>
            </a:xfrm>
            <a:custGeom>
              <a:avLst/>
              <a:gdLst/>
              <a:ahLst/>
              <a:cxnLst/>
              <a:rect l="l" t="t" r="r" b="b"/>
              <a:pathLst>
                <a:path w="217" h="587" extrusionOk="0">
                  <a:moveTo>
                    <a:pt x="100" y="0"/>
                  </a:moveTo>
                  <a:cubicBezTo>
                    <a:pt x="99" y="0"/>
                    <a:pt x="97" y="0"/>
                    <a:pt x="96" y="1"/>
                  </a:cubicBezTo>
                  <a:cubicBezTo>
                    <a:pt x="39" y="4"/>
                    <a:pt x="1" y="141"/>
                    <a:pt x="9" y="303"/>
                  </a:cubicBezTo>
                  <a:cubicBezTo>
                    <a:pt x="16" y="461"/>
                    <a:pt x="63" y="587"/>
                    <a:pt x="117" y="587"/>
                  </a:cubicBezTo>
                  <a:cubicBezTo>
                    <a:pt x="119" y="587"/>
                    <a:pt x="120" y="587"/>
                    <a:pt x="122" y="587"/>
                  </a:cubicBezTo>
                  <a:cubicBezTo>
                    <a:pt x="179" y="583"/>
                    <a:pt x="216" y="443"/>
                    <a:pt x="209" y="280"/>
                  </a:cubicBezTo>
                  <a:cubicBezTo>
                    <a:pt x="205" y="123"/>
                    <a:pt x="155" y="0"/>
                    <a:pt x="100" y="0"/>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2" name="Google Shape;19772;p49">
              <a:extLst>
                <a:ext uri="{FF2B5EF4-FFF2-40B4-BE49-F238E27FC236}">
                  <a16:creationId xmlns:a16="http://schemas.microsoft.com/office/drawing/2014/main" id="{E28D2A6D-096A-7A30-C997-73B56F676856}"/>
                </a:ext>
              </a:extLst>
            </p:cNvPr>
            <p:cNvSpPr/>
            <p:nvPr/>
          </p:nvSpPr>
          <p:spPr>
            <a:xfrm>
              <a:off x="5533721" y="1791197"/>
              <a:ext cx="470140" cy="517154"/>
            </a:xfrm>
            <a:custGeom>
              <a:avLst/>
              <a:gdLst/>
              <a:ahLst/>
              <a:cxnLst/>
              <a:rect l="l" t="t" r="r" b="b"/>
              <a:pathLst>
                <a:path w="2270" h="2497" extrusionOk="0">
                  <a:moveTo>
                    <a:pt x="450" y="1"/>
                  </a:moveTo>
                  <a:cubicBezTo>
                    <a:pt x="100" y="1"/>
                    <a:pt x="0" y="748"/>
                    <a:pt x="384" y="1440"/>
                  </a:cubicBezTo>
                  <a:cubicBezTo>
                    <a:pt x="626" y="1879"/>
                    <a:pt x="1046" y="2132"/>
                    <a:pt x="1541" y="2449"/>
                  </a:cubicBezTo>
                  <a:cubicBezTo>
                    <a:pt x="1590" y="2482"/>
                    <a:pt x="1644" y="2496"/>
                    <a:pt x="1699" y="2496"/>
                  </a:cubicBezTo>
                  <a:cubicBezTo>
                    <a:pt x="1969" y="2496"/>
                    <a:pt x="2270" y="2152"/>
                    <a:pt x="2176" y="1830"/>
                  </a:cubicBezTo>
                  <a:cubicBezTo>
                    <a:pt x="2078" y="1482"/>
                    <a:pt x="1235" y="166"/>
                    <a:pt x="509" y="8"/>
                  </a:cubicBezTo>
                  <a:cubicBezTo>
                    <a:pt x="489" y="3"/>
                    <a:pt x="469" y="1"/>
                    <a:pt x="450"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3" name="Google Shape;19773;p49">
              <a:extLst>
                <a:ext uri="{FF2B5EF4-FFF2-40B4-BE49-F238E27FC236}">
                  <a16:creationId xmlns:a16="http://schemas.microsoft.com/office/drawing/2014/main" id="{B65BD108-5EC0-522B-6A01-5CA7BB7EEF18}"/>
                </a:ext>
              </a:extLst>
            </p:cNvPr>
            <p:cNvSpPr/>
            <p:nvPr/>
          </p:nvSpPr>
          <p:spPr>
            <a:xfrm>
              <a:off x="5627335" y="2112841"/>
              <a:ext cx="358715" cy="195512"/>
            </a:xfrm>
            <a:custGeom>
              <a:avLst/>
              <a:gdLst/>
              <a:ahLst/>
              <a:cxnLst/>
              <a:rect l="l" t="t" r="r" b="b"/>
              <a:pathLst>
                <a:path w="1732" h="944" extrusionOk="0">
                  <a:moveTo>
                    <a:pt x="0" y="1"/>
                  </a:moveTo>
                  <a:lnTo>
                    <a:pt x="0" y="1"/>
                  </a:lnTo>
                  <a:cubicBezTo>
                    <a:pt x="234" y="420"/>
                    <a:pt x="639" y="609"/>
                    <a:pt x="1089" y="896"/>
                  </a:cubicBezTo>
                  <a:cubicBezTo>
                    <a:pt x="1138" y="929"/>
                    <a:pt x="1192" y="944"/>
                    <a:pt x="1248" y="944"/>
                  </a:cubicBezTo>
                  <a:cubicBezTo>
                    <a:pt x="1457" y="944"/>
                    <a:pt x="1684" y="737"/>
                    <a:pt x="1731" y="492"/>
                  </a:cubicBezTo>
                  <a:lnTo>
                    <a:pt x="1731" y="492"/>
                  </a:lnTo>
                  <a:cubicBezTo>
                    <a:pt x="1637" y="604"/>
                    <a:pt x="1512" y="679"/>
                    <a:pt x="1384" y="679"/>
                  </a:cubicBezTo>
                  <a:cubicBezTo>
                    <a:pt x="1344" y="679"/>
                    <a:pt x="1303" y="671"/>
                    <a:pt x="1263" y="655"/>
                  </a:cubicBezTo>
                  <a:cubicBezTo>
                    <a:pt x="771" y="454"/>
                    <a:pt x="336" y="288"/>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4" name="Google Shape;19774;p49">
              <a:extLst>
                <a:ext uri="{FF2B5EF4-FFF2-40B4-BE49-F238E27FC236}">
                  <a16:creationId xmlns:a16="http://schemas.microsoft.com/office/drawing/2014/main" id="{BAC92310-8628-40BE-9DFF-A6876D08D319}"/>
                </a:ext>
              </a:extLst>
            </p:cNvPr>
            <p:cNvSpPr/>
            <p:nvPr/>
          </p:nvSpPr>
          <p:spPr>
            <a:xfrm>
              <a:off x="5867168" y="1858508"/>
              <a:ext cx="358507" cy="413392"/>
            </a:xfrm>
            <a:custGeom>
              <a:avLst/>
              <a:gdLst/>
              <a:ahLst/>
              <a:cxnLst/>
              <a:rect l="l" t="t" r="r" b="b"/>
              <a:pathLst>
                <a:path w="1731" h="1996" extrusionOk="0">
                  <a:moveTo>
                    <a:pt x="1651" y="0"/>
                  </a:moveTo>
                  <a:cubicBezTo>
                    <a:pt x="1348" y="212"/>
                    <a:pt x="456" y="650"/>
                    <a:pt x="275" y="1085"/>
                  </a:cubicBezTo>
                  <a:cubicBezTo>
                    <a:pt x="102" y="1496"/>
                    <a:pt x="1" y="1996"/>
                    <a:pt x="326" y="1996"/>
                  </a:cubicBezTo>
                  <a:cubicBezTo>
                    <a:pt x="342" y="1996"/>
                    <a:pt x="359" y="1995"/>
                    <a:pt x="377" y="1992"/>
                  </a:cubicBezTo>
                  <a:cubicBezTo>
                    <a:pt x="641" y="1958"/>
                    <a:pt x="1730" y="57"/>
                    <a:pt x="1730" y="57"/>
                  </a:cubicBezTo>
                  <a:lnTo>
                    <a:pt x="1651" y="0"/>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5" name="Google Shape;19775;p49">
              <a:extLst>
                <a:ext uri="{FF2B5EF4-FFF2-40B4-BE49-F238E27FC236}">
                  <a16:creationId xmlns:a16="http://schemas.microsoft.com/office/drawing/2014/main" id="{F0E60FC5-592A-3D46-8A08-7C939D1E3F23}"/>
                </a:ext>
              </a:extLst>
            </p:cNvPr>
            <p:cNvSpPr/>
            <p:nvPr/>
          </p:nvSpPr>
          <p:spPr>
            <a:xfrm>
              <a:off x="5868411" y="1865550"/>
              <a:ext cx="357265" cy="422090"/>
            </a:xfrm>
            <a:custGeom>
              <a:avLst/>
              <a:gdLst/>
              <a:ahLst/>
              <a:cxnLst/>
              <a:rect l="l" t="t" r="r" b="b"/>
              <a:pathLst>
                <a:path w="1725" h="2038" extrusionOk="0">
                  <a:moveTo>
                    <a:pt x="1690" y="0"/>
                  </a:moveTo>
                  <a:cubicBezTo>
                    <a:pt x="1354" y="544"/>
                    <a:pt x="911" y="1217"/>
                    <a:pt x="756" y="1236"/>
                  </a:cubicBezTo>
                  <a:cubicBezTo>
                    <a:pt x="738" y="1239"/>
                    <a:pt x="721" y="1240"/>
                    <a:pt x="705" y="1240"/>
                  </a:cubicBezTo>
                  <a:cubicBezTo>
                    <a:pt x="484" y="1240"/>
                    <a:pt x="459" y="1004"/>
                    <a:pt x="522" y="722"/>
                  </a:cubicBezTo>
                  <a:lnTo>
                    <a:pt x="522" y="722"/>
                  </a:lnTo>
                  <a:cubicBezTo>
                    <a:pt x="405" y="828"/>
                    <a:pt x="314" y="938"/>
                    <a:pt x="269" y="1051"/>
                  </a:cubicBezTo>
                  <a:cubicBezTo>
                    <a:pt x="95" y="1464"/>
                    <a:pt x="1" y="2037"/>
                    <a:pt x="333" y="2037"/>
                  </a:cubicBezTo>
                  <a:cubicBezTo>
                    <a:pt x="347" y="2037"/>
                    <a:pt x="362" y="2036"/>
                    <a:pt x="378" y="2034"/>
                  </a:cubicBezTo>
                  <a:cubicBezTo>
                    <a:pt x="639" y="2000"/>
                    <a:pt x="1724" y="23"/>
                    <a:pt x="1724" y="23"/>
                  </a:cubicBezTo>
                  <a:lnTo>
                    <a:pt x="1690" y="0"/>
                  </a:ln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6" name="Google Shape;19776;p49">
              <a:extLst>
                <a:ext uri="{FF2B5EF4-FFF2-40B4-BE49-F238E27FC236}">
                  <a16:creationId xmlns:a16="http://schemas.microsoft.com/office/drawing/2014/main" id="{C3294328-BDC4-19B9-E566-BB4A331E8D42}"/>
                </a:ext>
              </a:extLst>
            </p:cNvPr>
            <p:cNvSpPr/>
            <p:nvPr/>
          </p:nvSpPr>
          <p:spPr>
            <a:xfrm>
              <a:off x="4933102" y="1823092"/>
              <a:ext cx="503899" cy="482981"/>
            </a:xfrm>
            <a:custGeom>
              <a:avLst/>
              <a:gdLst/>
              <a:ahLst/>
              <a:cxnLst/>
              <a:rect l="l" t="t" r="r" b="b"/>
              <a:pathLst>
                <a:path w="2433" h="2332" extrusionOk="0">
                  <a:moveTo>
                    <a:pt x="1860" y="0"/>
                  </a:moveTo>
                  <a:cubicBezTo>
                    <a:pt x="1827" y="0"/>
                    <a:pt x="1791" y="5"/>
                    <a:pt x="1753" y="16"/>
                  </a:cubicBezTo>
                  <a:cubicBezTo>
                    <a:pt x="1046" y="213"/>
                    <a:pt x="33" y="1740"/>
                    <a:pt x="14" y="2046"/>
                  </a:cubicBezTo>
                  <a:cubicBezTo>
                    <a:pt x="1" y="2247"/>
                    <a:pt x="240" y="2331"/>
                    <a:pt x="503" y="2331"/>
                  </a:cubicBezTo>
                  <a:cubicBezTo>
                    <a:pt x="691" y="2331"/>
                    <a:pt x="893" y="2288"/>
                    <a:pt x="1023" y="2212"/>
                  </a:cubicBezTo>
                  <a:cubicBezTo>
                    <a:pt x="2171" y="1554"/>
                    <a:pt x="2433" y="0"/>
                    <a:pt x="186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7" name="Google Shape;19777;p49">
              <a:extLst>
                <a:ext uri="{FF2B5EF4-FFF2-40B4-BE49-F238E27FC236}">
                  <a16:creationId xmlns:a16="http://schemas.microsoft.com/office/drawing/2014/main" id="{E40B77D5-82CF-F7B1-44D4-B50DC5C660F5}"/>
                </a:ext>
              </a:extLst>
            </p:cNvPr>
            <p:cNvSpPr/>
            <p:nvPr/>
          </p:nvSpPr>
          <p:spPr>
            <a:xfrm>
              <a:off x="4933102" y="1822885"/>
              <a:ext cx="504106" cy="483188"/>
            </a:xfrm>
            <a:custGeom>
              <a:avLst/>
              <a:gdLst/>
              <a:ahLst/>
              <a:cxnLst/>
              <a:rect l="l" t="t" r="r" b="b"/>
              <a:pathLst>
                <a:path w="2434" h="2333" extrusionOk="0">
                  <a:moveTo>
                    <a:pt x="1859" y="1"/>
                  </a:moveTo>
                  <a:cubicBezTo>
                    <a:pt x="1851" y="1"/>
                    <a:pt x="1842" y="1"/>
                    <a:pt x="1832" y="2"/>
                  </a:cubicBezTo>
                  <a:cubicBezTo>
                    <a:pt x="1946" y="456"/>
                    <a:pt x="1477" y="1472"/>
                    <a:pt x="528" y="1892"/>
                  </a:cubicBezTo>
                  <a:cubicBezTo>
                    <a:pt x="426" y="1937"/>
                    <a:pt x="285" y="1961"/>
                    <a:pt x="142" y="1961"/>
                  </a:cubicBezTo>
                  <a:cubicBezTo>
                    <a:pt x="105" y="1961"/>
                    <a:pt x="69" y="1959"/>
                    <a:pt x="33" y="1956"/>
                  </a:cubicBezTo>
                  <a:cubicBezTo>
                    <a:pt x="22" y="1994"/>
                    <a:pt x="14" y="2024"/>
                    <a:pt x="14" y="2047"/>
                  </a:cubicBezTo>
                  <a:cubicBezTo>
                    <a:pt x="1" y="2248"/>
                    <a:pt x="240" y="2332"/>
                    <a:pt x="503" y="2332"/>
                  </a:cubicBezTo>
                  <a:cubicBezTo>
                    <a:pt x="691" y="2332"/>
                    <a:pt x="893" y="2289"/>
                    <a:pt x="1023" y="2213"/>
                  </a:cubicBezTo>
                  <a:cubicBezTo>
                    <a:pt x="2174" y="1554"/>
                    <a:pt x="2433" y="1"/>
                    <a:pt x="185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8" name="Google Shape;19778;p49">
              <a:extLst>
                <a:ext uri="{FF2B5EF4-FFF2-40B4-BE49-F238E27FC236}">
                  <a16:creationId xmlns:a16="http://schemas.microsoft.com/office/drawing/2014/main" id="{793BB506-F8C9-7021-7904-43EC69B7CE93}"/>
                </a:ext>
              </a:extLst>
            </p:cNvPr>
            <p:cNvSpPr/>
            <p:nvPr/>
          </p:nvSpPr>
          <p:spPr>
            <a:xfrm>
              <a:off x="4705696" y="2225923"/>
              <a:ext cx="430789" cy="266758"/>
            </a:xfrm>
            <a:custGeom>
              <a:avLst/>
              <a:gdLst/>
              <a:ahLst/>
              <a:cxnLst/>
              <a:rect l="l" t="t" r="r" b="b"/>
              <a:pathLst>
                <a:path w="2080" h="1288" extrusionOk="0">
                  <a:moveTo>
                    <a:pt x="1707" y="1"/>
                  </a:moveTo>
                  <a:cubicBezTo>
                    <a:pt x="1415" y="1"/>
                    <a:pt x="1" y="1212"/>
                    <a:pt x="1" y="1212"/>
                  </a:cubicBezTo>
                  <a:lnTo>
                    <a:pt x="73" y="1288"/>
                  </a:lnTo>
                  <a:cubicBezTo>
                    <a:pt x="439" y="1193"/>
                    <a:pt x="1422" y="1084"/>
                    <a:pt x="1672" y="781"/>
                  </a:cubicBezTo>
                  <a:cubicBezTo>
                    <a:pt x="1910" y="487"/>
                    <a:pt x="2080" y="82"/>
                    <a:pt x="1725" y="3"/>
                  </a:cubicBezTo>
                  <a:cubicBezTo>
                    <a:pt x="1719" y="1"/>
                    <a:pt x="1713" y="1"/>
                    <a:pt x="1707"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9" name="Google Shape;19779;p49">
              <a:extLst>
                <a:ext uri="{FF2B5EF4-FFF2-40B4-BE49-F238E27FC236}">
                  <a16:creationId xmlns:a16="http://schemas.microsoft.com/office/drawing/2014/main" id="{5A76CCB8-4438-ADE6-E257-098DA5948CA6}"/>
                </a:ext>
              </a:extLst>
            </p:cNvPr>
            <p:cNvSpPr/>
            <p:nvPr/>
          </p:nvSpPr>
          <p:spPr>
            <a:xfrm>
              <a:off x="4705696" y="2225923"/>
              <a:ext cx="430789" cy="254331"/>
            </a:xfrm>
            <a:custGeom>
              <a:avLst/>
              <a:gdLst/>
              <a:ahLst/>
              <a:cxnLst/>
              <a:rect l="l" t="t" r="r" b="b"/>
              <a:pathLst>
                <a:path w="2080" h="1228" extrusionOk="0">
                  <a:moveTo>
                    <a:pt x="1707" y="1"/>
                  </a:moveTo>
                  <a:cubicBezTo>
                    <a:pt x="1415" y="1"/>
                    <a:pt x="1" y="1212"/>
                    <a:pt x="1" y="1212"/>
                  </a:cubicBezTo>
                  <a:lnTo>
                    <a:pt x="16" y="1227"/>
                  </a:lnTo>
                  <a:cubicBezTo>
                    <a:pt x="274" y="1018"/>
                    <a:pt x="1195" y="273"/>
                    <a:pt x="1410" y="273"/>
                  </a:cubicBezTo>
                  <a:cubicBezTo>
                    <a:pt x="1416" y="273"/>
                    <a:pt x="1421" y="274"/>
                    <a:pt x="1426" y="275"/>
                  </a:cubicBezTo>
                  <a:cubicBezTo>
                    <a:pt x="1732" y="343"/>
                    <a:pt x="1585" y="683"/>
                    <a:pt x="1384" y="925"/>
                  </a:cubicBezTo>
                  <a:cubicBezTo>
                    <a:pt x="1358" y="955"/>
                    <a:pt x="1328" y="982"/>
                    <a:pt x="1290" y="1004"/>
                  </a:cubicBezTo>
                  <a:cubicBezTo>
                    <a:pt x="1456" y="944"/>
                    <a:pt x="1596" y="872"/>
                    <a:pt x="1672" y="778"/>
                  </a:cubicBezTo>
                  <a:cubicBezTo>
                    <a:pt x="1910" y="487"/>
                    <a:pt x="2080" y="82"/>
                    <a:pt x="1725" y="3"/>
                  </a:cubicBezTo>
                  <a:cubicBezTo>
                    <a:pt x="1719" y="1"/>
                    <a:pt x="1713" y="1"/>
                    <a:pt x="1707"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0" name="Google Shape;19780;p49">
              <a:extLst>
                <a:ext uri="{FF2B5EF4-FFF2-40B4-BE49-F238E27FC236}">
                  <a16:creationId xmlns:a16="http://schemas.microsoft.com/office/drawing/2014/main" id="{7CBB952A-0CF2-6394-FBDF-01E3CB8C40CB}"/>
                </a:ext>
              </a:extLst>
            </p:cNvPr>
            <p:cNvSpPr/>
            <p:nvPr/>
          </p:nvSpPr>
          <p:spPr>
            <a:xfrm>
              <a:off x="5249773" y="2581740"/>
              <a:ext cx="595234" cy="1657708"/>
            </a:xfrm>
            <a:custGeom>
              <a:avLst/>
              <a:gdLst/>
              <a:ahLst/>
              <a:cxnLst/>
              <a:rect l="l" t="t" r="r" b="b"/>
              <a:pathLst>
                <a:path w="2874"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258" y="8003"/>
                  </a:lnTo>
                  <a:cubicBezTo>
                    <a:pt x="84" y="7440"/>
                    <a:pt x="878" y="5516"/>
                    <a:pt x="753" y="4412"/>
                  </a:cubicBezTo>
                  <a:cubicBezTo>
                    <a:pt x="697" y="3906"/>
                    <a:pt x="1067" y="2662"/>
                    <a:pt x="1222" y="1861"/>
                  </a:cubicBezTo>
                  <a:cubicBezTo>
                    <a:pt x="1240" y="1755"/>
                    <a:pt x="1313" y="1709"/>
                    <a:pt x="1383" y="1709"/>
                  </a:cubicBezTo>
                  <a:cubicBezTo>
                    <a:pt x="1430" y="1709"/>
                    <a:pt x="1476" y="1730"/>
                    <a:pt x="1502" y="1766"/>
                  </a:cubicBezTo>
                  <a:cubicBezTo>
                    <a:pt x="1672" y="1985"/>
                    <a:pt x="2129" y="4083"/>
                    <a:pt x="2144" y="4378"/>
                  </a:cubicBezTo>
                  <a:cubicBezTo>
                    <a:pt x="2178" y="5002"/>
                    <a:pt x="1940" y="5376"/>
                    <a:pt x="1936" y="5641"/>
                  </a:cubicBezTo>
                  <a:cubicBezTo>
                    <a:pt x="1933" y="5871"/>
                    <a:pt x="2708" y="7947"/>
                    <a:pt x="2708" y="7947"/>
                  </a:cubicBezTo>
                  <a:lnTo>
                    <a:pt x="2874" y="7947"/>
                  </a:lnTo>
                  <a:cubicBezTo>
                    <a:pt x="2590" y="7452"/>
                    <a:pt x="2485" y="4102"/>
                    <a:pt x="2560" y="3671"/>
                  </a:cubicBezTo>
                  <a:cubicBezTo>
                    <a:pt x="2636" y="3237"/>
                    <a:pt x="2405" y="1"/>
                    <a:pt x="2405"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1" name="Google Shape;19781;p49">
              <a:extLst>
                <a:ext uri="{FF2B5EF4-FFF2-40B4-BE49-F238E27FC236}">
                  <a16:creationId xmlns:a16="http://schemas.microsoft.com/office/drawing/2014/main" id="{EE1E022C-0D87-AD60-9AE6-975282258936}"/>
                </a:ext>
              </a:extLst>
            </p:cNvPr>
            <p:cNvSpPr/>
            <p:nvPr/>
          </p:nvSpPr>
          <p:spPr>
            <a:xfrm>
              <a:off x="5249773" y="2581740"/>
              <a:ext cx="526474" cy="1657708"/>
            </a:xfrm>
            <a:custGeom>
              <a:avLst/>
              <a:gdLst/>
              <a:ahLst/>
              <a:cxnLst/>
              <a:rect l="l" t="t" r="r" b="b"/>
              <a:pathLst>
                <a:path w="2542"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198" y="8003"/>
                  </a:lnTo>
                  <a:cubicBezTo>
                    <a:pt x="99" y="5962"/>
                    <a:pt x="553" y="5002"/>
                    <a:pt x="538" y="4303"/>
                  </a:cubicBezTo>
                  <a:cubicBezTo>
                    <a:pt x="511" y="3271"/>
                    <a:pt x="375" y="2806"/>
                    <a:pt x="848" y="1260"/>
                  </a:cubicBezTo>
                  <a:cubicBezTo>
                    <a:pt x="1691" y="1207"/>
                    <a:pt x="2080" y="991"/>
                    <a:pt x="2451" y="814"/>
                  </a:cubicBezTo>
                  <a:cubicBezTo>
                    <a:pt x="2541" y="625"/>
                    <a:pt x="2458" y="398"/>
                    <a:pt x="2405"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2" name="Google Shape;19782;p49">
              <a:extLst>
                <a:ext uri="{FF2B5EF4-FFF2-40B4-BE49-F238E27FC236}">
                  <a16:creationId xmlns:a16="http://schemas.microsoft.com/office/drawing/2014/main" id="{D2C4D208-50D1-4ED2-8737-FE5C192627C1}"/>
                </a:ext>
              </a:extLst>
            </p:cNvPr>
            <p:cNvSpPr/>
            <p:nvPr/>
          </p:nvSpPr>
          <p:spPr>
            <a:xfrm>
              <a:off x="5321848" y="2681153"/>
              <a:ext cx="84915" cy="1354707"/>
            </a:xfrm>
            <a:custGeom>
              <a:avLst/>
              <a:gdLst/>
              <a:ahLst/>
              <a:cxnLst/>
              <a:rect l="l" t="t" r="r" b="b"/>
              <a:pathLst>
                <a:path w="410" h="6541" extrusionOk="0">
                  <a:moveTo>
                    <a:pt x="409" y="1"/>
                  </a:moveTo>
                  <a:lnTo>
                    <a:pt x="409" y="1"/>
                  </a:lnTo>
                  <a:cubicBezTo>
                    <a:pt x="401" y="5"/>
                    <a:pt x="390" y="9"/>
                    <a:pt x="383" y="12"/>
                  </a:cubicBezTo>
                  <a:cubicBezTo>
                    <a:pt x="299" y="594"/>
                    <a:pt x="277" y="1664"/>
                    <a:pt x="262" y="2621"/>
                  </a:cubicBezTo>
                  <a:cubicBezTo>
                    <a:pt x="246" y="3460"/>
                    <a:pt x="231" y="4182"/>
                    <a:pt x="178" y="4450"/>
                  </a:cubicBezTo>
                  <a:cubicBezTo>
                    <a:pt x="110" y="4821"/>
                    <a:pt x="46" y="5747"/>
                    <a:pt x="1" y="6541"/>
                  </a:cubicBezTo>
                  <a:cubicBezTo>
                    <a:pt x="12" y="6491"/>
                    <a:pt x="23" y="6439"/>
                    <a:pt x="35" y="6386"/>
                  </a:cubicBezTo>
                  <a:cubicBezTo>
                    <a:pt x="80" y="5630"/>
                    <a:pt x="141" y="4802"/>
                    <a:pt x="205" y="4458"/>
                  </a:cubicBezTo>
                  <a:cubicBezTo>
                    <a:pt x="258" y="4186"/>
                    <a:pt x="269" y="3460"/>
                    <a:pt x="288" y="2621"/>
                  </a:cubicBezTo>
                  <a:cubicBezTo>
                    <a:pt x="303" y="1657"/>
                    <a:pt x="326" y="576"/>
                    <a:pt x="4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3" name="Google Shape;19783;p49">
              <a:extLst>
                <a:ext uri="{FF2B5EF4-FFF2-40B4-BE49-F238E27FC236}">
                  <a16:creationId xmlns:a16="http://schemas.microsoft.com/office/drawing/2014/main" id="{009DCFF3-F251-6AC0-B550-472D2584F188}"/>
                </a:ext>
              </a:extLst>
            </p:cNvPr>
            <p:cNvSpPr/>
            <p:nvPr/>
          </p:nvSpPr>
          <p:spPr>
            <a:xfrm>
              <a:off x="5423746" y="2654643"/>
              <a:ext cx="55713" cy="603104"/>
            </a:xfrm>
            <a:custGeom>
              <a:avLst/>
              <a:gdLst/>
              <a:ahLst/>
              <a:cxnLst/>
              <a:rect l="l" t="t" r="r" b="b"/>
              <a:pathLst>
                <a:path w="269" h="2912" extrusionOk="0">
                  <a:moveTo>
                    <a:pt x="269" y="0"/>
                  </a:moveTo>
                  <a:cubicBezTo>
                    <a:pt x="261" y="4"/>
                    <a:pt x="250" y="4"/>
                    <a:pt x="242" y="8"/>
                  </a:cubicBezTo>
                  <a:cubicBezTo>
                    <a:pt x="163" y="545"/>
                    <a:pt x="0" y="1652"/>
                    <a:pt x="49" y="2563"/>
                  </a:cubicBezTo>
                  <a:cubicBezTo>
                    <a:pt x="53" y="2669"/>
                    <a:pt x="61" y="2786"/>
                    <a:pt x="64" y="2911"/>
                  </a:cubicBezTo>
                  <a:cubicBezTo>
                    <a:pt x="72" y="2877"/>
                    <a:pt x="80" y="2843"/>
                    <a:pt x="87" y="2813"/>
                  </a:cubicBezTo>
                  <a:cubicBezTo>
                    <a:pt x="83" y="2722"/>
                    <a:pt x="80" y="2639"/>
                    <a:pt x="76" y="2560"/>
                  </a:cubicBezTo>
                  <a:cubicBezTo>
                    <a:pt x="27" y="1656"/>
                    <a:pt x="189" y="545"/>
                    <a:pt x="269" y="12"/>
                  </a:cubicBezTo>
                  <a:lnTo>
                    <a:pt x="26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4" name="Google Shape;19784;p49">
              <a:extLst>
                <a:ext uri="{FF2B5EF4-FFF2-40B4-BE49-F238E27FC236}">
                  <a16:creationId xmlns:a16="http://schemas.microsoft.com/office/drawing/2014/main" id="{4C30261C-1CAE-EB5C-3C24-BF5E11FCC7FD}"/>
                </a:ext>
              </a:extLst>
            </p:cNvPr>
            <p:cNvSpPr/>
            <p:nvPr/>
          </p:nvSpPr>
          <p:spPr>
            <a:xfrm>
              <a:off x="5674142" y="2644495"/>
              <a:ext cx="91128" cy="1436101"/>
            </a:xfrm>
            <a:custGeom>
              <a:avLst/>
              <a:gdLst/>
              <a:ahLst/>
              <a:cxnLst/>
              <a:rect l="l" t="t" r="r" b="b"/>
              <a:pathLst>
                <a:path w="440" h="6934" extrusionOk="0">
                  <a:moveTo>
                    <a:pt x="110" y="0"/>
                  </a:moveTo>
                  <a:lnTo>
                    <a:pt x="103" y="102"/>
                  </a:lnTo>
                  <a:cubicBezTo>
                    <a:pt x="69" y="673"/>
                    <a:pt x="1" y="1868"/>
                    <a:pt x="122" y="2828"/>
                  </a:cubicBezTo>
                  <a:cubicBezTo>
                    <a:pt x="250" y="3837"/>
                    <a:pt x="405" y="5712"/>
                    <a:pt x="371" y="6865"/>
                  </a:cubicBezTo>
                  <a:cubicBezTo>
                    <a:pt x="383" y="6888"/>
                    <a:pt x="390" y="6910"/>
                    <a:pt x="398" y="6933"/>
                  </a:cubicBezTo>
                  <a:cubicBezTo>
                    <a:pt x="439" y="5784"/>
                    <a:pt x="281" y="3852"/>
                    <a:pt x="148" y="2824"/>
                  </a:cubicBezTo>
                  <a:cubicBezTo>
                    <a:pt x="24" y="1868"/>
                    <a:pt x="95" y="677"/>
                    <a:pt x="129" y="102"/>
                  </a:cubicBezTo>
                  <a:lnTo>
                    <a:pt x="137"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5" name="Google Shape;19785;p49">
              <a:extLst>
                <a:ext uri="{FF2B5EF4-FFF2-40B4-BE49-F238E27FC236}">
                  <a16:creationId xmlns:a16="http://schemas.microsoft.com/office/drawing/2014/main" id="{960ABE11-2086-2FB1-480E-086BD3CADAA4}"/>
                </a:ext>
              </a:extLst>
            </p:cNvPr>
            <p:cNvSpPr/>
            <p:nvPr/>
          </p:nvSpPr>
          <p:spPr>
            <a:xfrm>
              <a:off x="5732961" y="2607629"/>
              <a:ext cx="49499" cy="726749"/>
            </a:xfrm>
            <a:custGeom>
              <a:avLst/>
              <a:gdLst/>
              <a:ahLst/>
              <a:cxnLst/>
              <a:rect l="l" t="t" r="r" b="b"/>
              <a:pathLst>
                <a:path w="239" h="3509" extrusionOk="0">
                  <a:moveTo>
                    <a:pt x="80" y="1"/>
                  </a:moveTo>
                  <a:lnTo>
                    <a:pt x="76" y="46"/>
                  </a:lnTo>
                  <a:cubicBezTo>
                    <a:pt x="53" y="617"/>
                    <a:pt x="0" y="1811"/>
                    <a:pt x="136" y="2771"/>
                  </a:cubicBezTo>
                  <a:cubicBezTo>
                    <a:pt x="167" y="2983"/>
                    <a:pt x="201" y="3233"/>
                    <a:pt x="231" y="3509"/>
                  </a:cubicBezTo>
                  <a:cubicBezTo>
                    <a:pt x="235" y="3471"/>
                    <a:pt x="239" y="3422"/>
                    <a:pt x="239" y="3361"/>
                  </a:cubicBezTo>
                  <a:cubicBezTo>
                    <a:pt x="212" y="3142"/>
                    <a:pt x="189" y="2942"/>
                    <a:pt x="163" y="2768"/>
                  </a:cubicBezTo>
                  <a:cubicBezTo>
                    <a:pt x="38" y="1902"/>
                    <a:pt x="68" y="851"/>
                    <a:pt x="95" y="231"/>
                  </a:cubicBezTo>
                  <a:cubicBezTo>
                    <a:pt x="87" y="137"/>
                    <a:pt x="84" y="57"/>
                    <a:pt x="8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6" name="Google Shape;19786;p49">
              <a:extLst>
                <a:ext uri="{FF2B5EF4-FFF2-40B4-BE49-F238E27FC236}">
                  <a16:creationId xmlns:a16="http://schemas.microsoft.com/office/drawing/2014/main" id="{0C81FEBA-3303-3247-2AB2-F063CA70C2DB}"/>
                </a:ext>
              </a:extLst>
            </p:cNvPr>
            <p:cNvSpPr/>
            <p:nvPr/>
          </p:nvSpPr>
          <p:spPr>
            <a:xfrm>
              <a:off x="5512182" y="2637453"/>
              <a:ext cx="22782" cy="309422"/>
            </a:xfrm>
            <a:custGeom>
              <a:avLst/>
              <a:gdLst/>
              <a:ahLst/>
              <a:cxnLst/>
              <a:rect l="l" t="t" r="r" b="b"/>
              <a:pathLst>
                <a:path w="110" h="1494" extrusionOk="0">
                  <a:moveTo>
                    <a:pt x="110" y="0"/>
                  </a:moveTo>
                  <a:lnTo>
                    <a:pt x="110" y="0"/>
                  </a:lnTo>
                  <a:cubicBezTo>
                    <a:pt x="99" y="4"/>
                    <a:pt x="91" y="4"/>
                    <a:pt x="84" y="8"/>
                  </a:cubicBezTo>
                  <a:cubicBezTo>
                    <a:pt x="53" y="352"/>
                    <a:pt x="4" y="908"/>
                    <a:pt x="0" y="1493"/>
                  </a:cubicBezTo>
                  <a:cubicBezTo>
                    <a:pt x="8" y="1482"/>
                    <a:pt x="15" y="1475"/>
                    <a:pt x="27" y="1471"/>
                  </a:cubicBezTo>
                  <a:cubicBezTo>
                    <a:pt x="34" y="889"/>
                    <a:pt x="80" y="340"/>
                    <a:pt x="11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7" name="Google Shape;19787;p49">
              <a:extLst>
                <a:ext uri="{FF2B5EF4-FFF2-40B4-BE49-F238E27FC236}">
                  <a16:creationId xmlns:a16="http://schemas.microsoft.com/office/drawing/2014/main" id="{D4A7C0B4-C170-8B3C-5451-6884BE70CCC2}"/>
                </a:ext>
              </a:extLst>
            </p:cNvPr>
            <p:cNvSpPr/>
            <p:nvPr/>
          </p:nvSpPr>
          <p:spPr>
            <a:xfrm>
              <a:off x="5577835" y="2617777"/>
              <a:ext cx="25267" cy="389367"/>
            </a:xfrm>
            <a:custGeom>
              <a:avLst/>
              <a:gdLst/>
              <a:ahLst/>
              <a:cxnLst/>
              <a:rect l="l" t="t" r="r" b="b"/>
              <a:pathLst>
                <a:path w="122" h="1880" extrusionOk="0">
                  <a:moveTo>
                    <a:pt x="122" y="1"/>
                  </a:moveTo>
                  <a:cubicBezTo>
                    <a:pt x="114" y="5"/>
                    <a:pt x="107" y="5"/>
                    <a:pt x="95" y="8"/>
                  </a:cubicBezTo>
                  <a:lnTo>
                    <a:pt x="95" y="31"/>
                  </a:lnTo>
                  <a:cubicBezTo>
                    <a:pt x="61" y="417"/>
                    <a:pt x="1" y="1105"/>
                    <a:pt x="8" y="1800"/>
                  </a:cubicBezTo>
                  <a:cubicBezTo>
                    <a:pt x="20" y="1823"/>
                    <a:pt x="27" y="1849"/>
                    <a:pt x="35" y="1880"/>
                  </a:cubicBezTo>
                  <a:cubicBezTo>
                    <a:pt x="24" y="1161"/>
                    <a:pt x="84" y="435"/>
                    <a:pt x="122" y="35"/>
                  </a:cubicBezTo>
                  <a:lnTo>
                    <a:pt x="12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8" name="Google Shape;19788;p49">
              <a:extLst>
                <a:ext uri="{FF2B5EF4-FFF2-40B4-BE49-F238E27FC236}">
                  <a16:creationId xmlns:a16="http://schemas.microsoft.com/office/drawing/2014/main" id="{5FCDC95D-7550-B3AB-5304-775EF9F1C854}"/>
                </a:ext>
              </a:extLst>
            </p:cNvPr>
            <p:cNvSpPr/>
            <p:nvPr/>
          </p:nvSpPr>
          <p:spPr>
            <a:xfrm>
              <a:off x="5517566" y="2921402"/>
              <a:ext cx="261787" cy="1222570"/>
            </a:xfrm>
            <a:custGeom>
              <a:avLst/>
              <a:gdLst/>
              <a:ahLst/>
              <a:cxnLst/>
              <a:rect l="l" t="t" r="r" b="b"/>
              <a:pathLst>
                <a:path w="1264" h="5903" extrusionOk="0">
                  <a:moveTo>
                    <a:pt x="146" y="0"/>
                  </a:moveTo>
                  <a:cubicBezTo>
                    <a:pt x="116" y="0"/>
                    <a:pt x="89" y="5"/>
                    <a:pt x="65" y="13"/>
                  </a:cubicBezTo>
                  <a:cubicBezTo>
                    <a:pt x="76" y="43"/>
                    <a:pt x="1" y="43"/>
                    <a:pt x="5" y="96"/>
                  </a:cubicBezTo>
                  <a:cubicBezTo>
                    <a:pt x="31" y="78"/>
                    <a:pt x="62" y="70"/>
                    <a:pt x="93" y="70"/>
                  </a:cubicBezTo>
                  <a:cubicBezTo>
                    <a:pt x="139" y="70"/>
                    <a:pt x="184" y="90"/>
                    <a:pt x="209" y="126"/>
                  </a:cubicBezTo>
                  <a:cubicBezTo>
                    <a:pt x="379" y="345"/>
                    <a:pt x="836" y="2443"/>
                    <a:pt x="851" y="2738"/>
                  </a:cubicBezTo>
                  <a:cubicBezTo>
                    <a:pt x="885" y="3362"/>
                    <a:pt x="647" y="3736"/>
                    <a:pt x="643" y="4001"/>
                  </a:cubicBezTo>
                  <a:cubicBezTo>
                    <a:pt x="640" y="4167"/>
                    <a:pt x="1040" y="5286"/>
                    <a:pt x="1263" y="5902"/>
                  </a:cubicBezTo>
                  <a:cubicBezTo>
                    <a:pt x="1248" y="5823"/>
                    <a:pt x="1229" y="5743"/>
                    <a:pt x="1214" y="5660"/>
                  </a:cubicBezTo>
                  <a:cubicBezTo>
                    <a:pt x="1074" y="4916"/>
                    <a:pt x="1037" y="4262"/>
                    <a:pt x="1116" y="4058"/>
                  </a:cubicBezTo>
                  <a:cubicBezTo>
                    <a:pt x="1021" y="3642"/>
                    <a:pt x="961" y="3071"/>
                    <a:pt x="953" y="2428"/>
                  </a:cubicBezTo>
                  <a:cubicBezTo>
                    <a:pt x="953" y="2194"/>
                    <a:pt x="957" y="1967"/>
                    <a:pt x="972" y="1752"/>
                  </a:cubicBezTo>
                  <a:cubicBezTo>
                    <a:pt x="836" y="1370"/>
                    <a:pt x="655" y="701"/>
                    <a:pt x="553" y="342"/>
                  </a:cubicBezTo>
                  <a:cubicBezTo>
                    <a:pt x="490" y="105"/>
                    <a:pt x="293" y="0"/>
                    <a:pt x="14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9" name="Google Shape;19789;p49">
              <a:extLst>
                <a:ext uri="{FF2B5EF4-FFF2-40B4-BE49-F238E27FC236}">
                  <a16:creationId xmlns:a16="http://schemas.microsoft.com/office/drawing/2014/main" id="{225E39B9-5935-E29A-AB00-EB64F1B47750}"/>
                </a:ext>
              </a:extLst>
            </p:cNvPr>
            <p:cNvSpPr/>
            <p:nvPr/>
          </p:nvSpPr>
          <p:spPr>
            <a:xfrm>
              <a:off x="5372797" y="2692959"/>
              <a:ext cx="382946" cy="84915"/>
            </a:xfrm>
            <a:custGeom>
              <a:avLst/>
              <a:gdLst/>
              <a:ahLst/>
              <a:cxnLst/>
              <a:rect l="l" t="t" r="r" b="b"/>
              <a:pathLst>
                <a:path w="1849" h="410" extrusionOk="0">
                  <a:moveTo>
                    <a:pt x="1841" y="1"/>
                  </a:moveTo>
                  <a:cubicBezTo>
                    <a:pt x="1187" y="220"/>
                    <a:pt x="734" y="277"/>
                    <a:pt x="442" y="277"/>
                  </a:cubicBezTo>
                  <a:cubicBezTo>
                    <a:pt x="130" y="277"/>
                    <a:pt x="0" y="212"/>
                    <a:pt x="0" y="212"/>
                  </a:cubicBezTo>
                  <a:lnTo>
                    <a:pt x="0" y="345"/>
                  </a:lnTo>
                  <a:cubicBezTo>
                    <a:pt x="169" y="392"/>
                    <a:pt x="354" y="410"/>
                    <a:pt x="540" y="410"/>
                  </a:cubicBezTo>
                  <a:cubicBezTo>
                    <a:pt x="1190" y="410"/>
                    <a:pt x="1849" y="186"/>
                    <a:pt x="1849" y="186"/>
                  </a:cubicBezTo>
                  <a:lnTo>
                    <a:pt x="1841" y="1"/>
                  </a:ln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0" name="Google Shape;19790;p49">
              <a:extLst>
                <a:ext uri="{FF2B5EF4-FFF2-40B4-BE49-F238E27FC236}">
                  <a16:creationId xmlns:a16="http://schemas.microsoft.com/office/drawing/2014/main" id="{A45E3315-9AAC-15D6-F35A-A4AA57B9C74F}"/>
                </a:ext>
              </a:extLst>
            </p:cNvPr>
            <p:cNvSpPr/>
            <p:nvPr/>
          </p:nvSpPr>
          <p:spPr>
            <a:xfrm>
              <a:off x="5621743" y="2713256"/>
              <a:ext cx="25267" cy="55920"/>
            </a:xfrm>
            <a:custGeom>
              <a:avLst/>
              <a:gdLst/>
              <a:ahLst/>
              <a:cxnLst/>
              <a:rect l="l" t="t" r="r" b="b"/>
              <a:pathLst>
                <a:path w="122" h="270" extrusionOk="0">
                  <a:moveTo>
                    <a:pt x="80" y="1"/>
                  </a:moveTo>
                  <a:lnTo>
                    <a:pt x="1" y="5"/>
                  </a:lnTo>
                  <a:lnTo>
                    <a:pt x="38" y="269"/>
                  </a:lnTo>
                  <a:lnTo>
                    <a:pt x="122"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1" name="Google Shape;19791;p49">
              <a:extLst>
                <a:ext uri="{FF2B5EF4-FFF2-40B4-BE49-F238E27FC236}">
                  <a16:creationId xmlns:a16="http://schemas.microsoft.com/office/drawing/2014/main" id="{C6E3340D-346A-564C-8B0E-137683EC6492}"/>
                </a:ext>
              </a:extLst>
            </p:cNvPr>
            <p:cNvSpPr/>
            <p:nvPr/>
          </p:nvSpPr>
          <p:spPr>
            <a:xfrm>
              <a:off x="5685118" y="2700000"/>
              <a:ext cx="25267" cy="56541"/>
            </a:xfrm>
            <a:custGeom>
              <a:avLst/>
              <a:gdLst/>
              <a:ahLst/>
              <a:cxnLst/>
              <a:rect l="l" t="t" r="r" b="b"/>
              <a:pathLst>
                <a:path w="122" h="273" extrusionOk="0">
                  <a:moveTo>
                    <a:pt x="84" y="1"/>
                  </a:moveTo>
                  <a:lnTo>
                    <a:pt x="1" y="8"/>
                  </a:lnTo>
                  <a:lnTo>
                    <a:pt x="42"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2" name="Google Shape;19792;p49">
              <a:extLst>
                <a:ext uri="{FF2B5EF4-FFF2-40B4-BE49-F238E27FC236}">
                  <a16:creationId xmlns:a16="http://schemas.microsoft.com/office/drawing/2014/main" id="{77879CEB-8307-5BAD-22AB-E9FFF4BB824F}"/>
                </a:ext>
              </a:extLst>
            </p:cNvPr>
            <p:cNvSpPr/>
            <p:nvPr/>
          </p:nvSpPr>
          <p:spPr>
            <a:xfrm>
              <a:off x="5559196" y="2727339"/>
              <a:ext cx="25267" cy="55920"/>
            </a:xfrm>
            <a:custGeom>
              <a:avLst/>
              <a:gdLst/>
              <a:ahLst/>
              <a:cxnLst/>
              <a:rect l="l" t="t" r="r" b="b"/>
              <a:pathLst>
                <a:path w="122" h="270" extrusionOk="0">
                  <a:moveTo>
                    <a:pt x="80" y="1"/>
                  </a:moveTo>
                  <a:lnTo>
                    <a:pt x="0" y="5"/>
                  </a:lnTo>
                  <a:lnTo>
                    <a:pt x="38" y="269"/>
                  </a:lnTo>
                  <a:lnTo>
                    <a:pt x="121"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3" name="Google Shape;19793;p49">
              <a:extLst>
                <a:ext uri="{FF2B5EF4-FFF2-40B4-BE49-F238E27FC236}">
                  <a16:creationId xmlns:a16="http://schemas.microsoft.com/office/drawing/2014/main" id="{8F3BF4CF-606C-F83D-47FB-585DABEBD0E4}"/>
                </a:ext>
              </a:extLst>
            </p:cNvPr>
            <p:cNvSpPr/>
            <p:nvPr/>
          </p:nvSpPr>
          <p:spPr>
            <a:xfrm>
              <a:off x="5481529" y="2732103"/>
              <a:ext cx="25267" cy="56541"/>
            </a:xfrm>
            <a:custGeom>
              <a:avLst/>
              <a:gdLst/>
              <a:ahLst/>
              <a:cxnLst/>
              <a:rect l="l" t="t" r="r" b="b"/>
              <a:pathLst>
                <a:path w="122" h="273" extrusionOk="0">
                  <a:moveTo>
                    <a:pt x="84" y="1"/>
                  </a:moveTo>
                  <a:lnTo>
                    <a:pt x="1" y="8"/>
                  </a:lnTo>
                  <a:lnTo>
                    <a:pt x="43"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4" name="Google Shape;19794;p49">
              <a:extLst>
                <a:ext uri="{FF2B5EF4-FFF2-40B4-BE49-F238E27FC236}">
                  <a16:creationId xmlns:a16="http://schemas.microsoft.com/office/drawing/2014/main" id="{E8AC86F5-F8E3-1AEB-A918-31CAC1044731}"/>
                </a:ext>
              </a:extLst>
            </p:cNvPr>
            <p:cNvSpPr/>
            <p:nvPr/>
          </p:nvSpPr>
          <p:spPr>
            <a:xfrm>
              <a:off x="5409662" y="2732103"/>
              <a:ext cx="18847" cy="52606"/>
            </a:xfrm>
            <a:custGeom>
              <a:avLst/>
              <a:gdLst/>
              <a:ahLst/>
              <a:cxnLst/>
              <a:rect l="l" t="t" r="r" b="b"/>
              <a:pathLst>
                <a:path w="91" h="254" extrusionOk="0">
                  <a:moveTo>
                    <a:pt x="91" y="1"/>
                  </a:moveTo>
                  <a:lnTo>
                    <a:pt x="11" y="8"/>
                  </a:lnTo>
                  <a:lnTo>
                    <a:pt x="0" y="254"/>
                  </a:lnTo>
                  <a:lnTo>
                    <a:pt x="0" y="254"/>
                  </a:lnTo>
                  <a:lnTo>
                    <a:pt x="80" y="246"/>
                  </a:lnTo>
                  <a:lnTo>
                    <a:pt x="9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5" name="Google Shape;19795;p49">
              <a:extLst>
                <a:ext uri="{FF2B5EF4-FFF2-40B4-BE49-F238E27FC236}">
                  <a16:creationId xmlns:a16="http://schemas.microsoft.com/office/drawing/2014/main" id="{4BC5D36D-44BB-6067-52CE-34BAD84921FA}"/>
                </a:ext>
              </a:extLst>
            </p:cNvPr>
            <p:cNvSpPr/>
            <p:nvPr/>
          </p:nvSpPr>
          <p:spPr>
            <a:xfrm>
              <a:off x="5227198" y="1780013"/>
              <a:ext cx="550498" cy="976731"/>
            </a:xfrm>
            <a:custGeom>
              <a:avLst/>
              <a:gdLst/>
              <a:ahLst/>
              <a:cxnLst/>
              <a:rect l="l" t="t" r="r" b="b"/>
              <a:pathLst>
                <a:path w="2658" h="4716" extrusionOk="0">
                  <a:moveTo>
                    <a:pt x="1490" y="0"/>
                  </a:moveTo>
                  <a:cubicBezTo>
                    <a:pt x="1444" y="0"/>
                    <a:pt x="1397" y="2"/>
                    <a:pt x="1350" y="5"/>
                  </a:cubicBezTo>
                  <a:cubicBezTo>
                    <a:pt x="787" y="43"/>
                    <a:pt x="152" y="254"/>
                    <a:pt x="99" y="349"/>
                  </a:cubicBezTo>
                  <a:cubicBezTo>
                    <a:pt x="0" y="519"/>
                    <a:pt x="269" y="2923"/>
                    <a:pt x="310" y="3108"/>
                  </a:cubicBezTo>
                  <a:cubicBezTo>
                    <a:pt x="420" y="3611"/>
                    <a:pt x="583" y="4575"/>
                    <a:pt x="583" y="4575"/>
                  </a:cubicBezTo>
                  <a:cubicBezTo>
                    <a:pt x="809" y="4665"/>
                    <a:pt x="1100" y="4716"/>
                    <a:pt x="1407" y="4716"/>
                  </a:cubicBezTo>
                  <a:cubicBezTo>
                    <a:pt x="1833" y="4716"/>
                    <a:pt x="2291" y="4619"/>
                    <a:pt x="2658" y="4397"/>
                  </a:cubicBezTo>
                  <a:cubicBezTo>
                    <a:pt x="2658" y="4397"/>
                    <a:pt x="2518" y="3157"/>
                    <a:pt x="2408" y="2863"/>
                  </a:cubicBezTo>
                  <a:cubicBezTo>
                    <a:pt x="2295" y="2572"/>
                    <a:pt x="2321" y="251"/>
                    <a:pt x="2261" y="152"/>
                  </a:cubicBezTo>
                  <a:cubicBezTo>
                    <a:pt x="2234" y="111"/>
                    <a:pt x="1898" y="0"/>
                    <a:pt x="149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6" name="Google Shape;19796;p49">
              <a:extLst>
                <a:ext uri="{FF2B5EF4-FFF2-40B4-BE49-F238E27FC236}">
                  <a16:creationId xmlns:a16="http://schemas.microsoft.com/office/drawing/2014/main" id="{5BBA91E2-9E2B-E26E-EA46-FB79A61BC181}"/>
                </a:ext>
              </a:extLst>
            </p:cNvPr>
            <p:cNvSpPr/>
            <p:nvPr/>
          </p:nvSpPr>
          <p:spPr>
            <a:xfrm>
              <a:off x="5256194" y="1840490"/>
              <a:ext cx="144149" cy="902792"/>
            </a:xfrm>
            <a:custGeom>
              <a:avLst/>
              <a:gdLst/>
              <a:ahLst/>
              <a:cxnLst/>
              <a:rect l="l" t="t" r="r" b="b"/>
              <a:pathLst>
                <a:path w="696" h="4359" extrusionOk="0">
                  <a:moveTo>
                    <a:pt x="27" y="0"/>
                  </a:moveTo>
                  <a:cubicBezTo>
                    <a:pt x="15" y="4"/>
                    <a:pt x="8" y="8"/>
                    <a:pt x="0" y="15"/>
                  </a:cubicBezTo>
                  <a:cubicBezTo>
                    <a:pt x="91" y="938"/>
                    <a:pt x="276" y="2004"/>
                    <a:pt x="439" y="2945"/>
                  </a:cubicBezTo>
                  <a:cubicBezTo>
                    <a:pt x="529" y="3478"/>
                    <a:pt x="616" y="3973"/>
                    <a:pt x="669" y="4355"/>
                  </a:cubicBezTo>
                  <a:cubicBezTo>
                    <a:pt x="677" y="4355"/>
                    <a:pt x="688" y="4359"/>
                    <a:pt x="696" y="4359"/>
                  </a:cubicBezTo>
                  <a:cubicBezTo>
                    <a:pt x="647" y="3984"/>
                    <a:pt x="560" y="3493"/>
                    <a:pt x="465" y="2941"/>
                  </a:cubicBezTo>
                  <a:cubicBezTo>
                    <a:pt x="299" y="1996"/>
                    <a:pt x="114" y="926"/>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7" name="Google Shape;19797;p49">
              <a:extLst>
                <a:ext uri="{FF2B5EF4-FFF2-40B4-BE49-F238E27FC236}">
                  <a16:creationId xmlns:a16="http://schemas.microsoft.com/office/drawing/2014/main" id="{AEBC5E12-A65B-5984-303B-4126DD9AD94E}"/>
                </a:ext>
              </a:extLst>
            </p:cNvPr>
            <p:cNvSpPr/>
            <p:nvPr/>
          </p:nvSpPr>
          <p:spPr>
            <a:xfrm>
              <a:off x="5314806" y="1817707"/>
              <a:ext cx="166309" cy="937380"/>
            </a:xfrm>
            <a:custGeom>
              <a:avLst/>
              <a:gdLst/>
              <a:ahLst/>
              <a:cxnLst/>
              <a:rect l="l" t="t" r="r" b="b"/>
              <a:pathLst>
                <a:path w="803" h="4526" extrusionOk="0">
                  <a:moveTo>
                    <a:pt x="23" y="0"/>
                  </a:moveTo>
                  <a:cubicBezTo>
                    <a:pt x="16" y="4"/>
                    <a:pt x="8" y="4"/>
                    <a:pt x="1" y="8"/>
                  </a:cubicBezTo>
                  <a:cubicBezTo>
                    <a:pt x="57" y="352"/>
                    <a:pt x="141" y="817"/>
                    <a:pt x="231" y="1342"/>
                  </a:cubicBezTo>
                  <a:cubicBezTo>
                    <a:pt x="413" y="2397"/>
                    <a:pt x="632" y="3648"/>
                    <a:pt x="776" y="4525"/>
                  </a:cubicBezTo>
                  <a:lnTo>
                    <a:pt x="802" y="4525"/>
                  </a:lnTo>
                  <a:cubicBezTo>
                    <a:pt x="658" y="3648"/>
                    <a:pt x="439" y="2397"/>
                    <a:pt x="258" y="1339"/>
                  </a:cubicBezTo>
                  <a:cubicBezTo>
                    <a:pt x="163" y="809"/>
                    <a:pt x="84" y="344"/>
                    <a:pt x="2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8" name="Google Shape;19798;p49">
              <a:extLst>
                <a:ext uri="{FF2B5EF4-FFF2-40B4-BE49-F238E27FC236}">
                  <a16:creationId xmlns:a16="http://schemas.microsoft.com/office/drawing/2014/main" id="{B25A0B3F-E677-0789-A97B-2AC3C4DE73F4}"/>
                </a:ext>
              </a:extLst>
            </p:cNvPr>
            <p:cNvSpPr/>
            <p:nvPr/>
          </p:nvSpPr>
          <p:spPr>
            <a:xfrm>
              <a:off x="5404070" y="1794304"/>
              <a:ext cx="152847" cy="961612"/>
            </a:xfrm>
            <a:custGeom>
              <a:avLst/>
              <a:gdLst/>
              <a:ahLst/>
              <a:cxnLst/>
              <a:rect l="l" t="t" r="r" b="b"/>
              <a:pathLst>
                <a:path w="738" h="4643" extrusionOk="0">
                  <a:moveTo>
                    <a:pt x="27" y="0"/>
                  </a:moveTo>
                  <a:cubicBezTo>
                    <a:pt x="16" y="4"/>
                    <a:pt x="8" y="4"/>
                    <a:pt x="1" y="4"/>
                  </a:cubicBezTo>
                  <a:cubicBezTo>
                    <a:pt x="265" y="1342"/>
                    <a:pt x="624" y="3724"/>
                    <a:pt x="711" y="4642"/>
                  </a:cubicBezTo>
                  <a:cubicBezTo>
                    <a:pt x="719" y="4642"/>
                    <a:pt x="726" y="4642"/>
                    <a:pt x="738" y="4638"/>
                  </a:cubicBezTo>
                  <a:cubicBezTo>
                    <a:pt x="651" y="3720"/>
                    <a:pt x="292" y="1338"/>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9" name="Google Shape;19799;p49">
              <a:extLst>
                <a:ext uri="{FF2B5EF4-FFF2-40B4-BE49-F238E27FC236}">
                  <a16:creationId xmlns:a16="http://schemas.microsoft.com/office/drawing/2014/main" id="{DEB6DF80-5159-376E-D9C5-EE75E0411B48}"/>
                </a:ext>
              </a:extLst>
            </p:cNvPr>
            <p:cNvSpPr/>
            <p:nvPr/>
          </p:nvSpPr>
          <p:spPr>
            <a:xfrm>
              <a:off x="5575557" y="1781670"/>
              <a:ext cx="126337" cy="945871"/>
            </a:xfrm>
            <a:custGeom>
              <a:avLst/>
              <a:gdLst/>
              <a:ahLst/>
              <a:cxnLst/>
              <a:rect l="l" t="t" r="r" b="b"/>
              <a:pathLst>
                <a:path w="610" h="4567" extrusionOk="0">
                  <a:moveTo>
                    <a:pt x="1" y="1"/>
                  </a:moveTo>
                  <a:cubicBezTo>
                    <a:pt x="182" y="1014"/>
                    <a:pt x="500" y="3138"/>
                    <a:pt x="586" y="4567"/>
                  </a:cubicBezTo>
                  <a:cubicBezTo>
                    <a:pt x="594" y="4567"/>
                    <a:pt x="602" y="4563"/>
                    <a:pt x="609" y="4559"/>
                  </a:cubicBezTo>
                  <a:cubicBezTo>
                    <a:pt x="526" y="3134"/>
                    <a:pt x="208" y="1021"/>
                    <a:pt x="27" y="4"/>
                  </a:cubicBezTo>
                  <a:cubicBezTo>
                    <a:pt x="19" y="4"/>
                    <a:pt x="12" y="1"/>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0" name="Google Shape;19800;p49">
              <a:extLst>
                <a:ext uri="{FF2B5EF4-FFF2-40B4-BE49-F238E27FC236}">
                  <a16:creationId xmlns:a16="http://schemas.microsoft.com/office/drawing/2014/main" id="{576041E3-186C-A8DD-C791-49A1C81B308F}"/>
                </a:ext>
              </a:extLst>
            </p:cNvPr>
            <p:cNvSpPr/>
            <p:nvPr/>
          </p:nvSpPr>
          <p:spPr>
            <a:xfrm>
              <a:off x="5765891" y="2592717"/>
              <a:ext cx="11805" cy="99620"/>
            </a:xfrm>
            <a:custGeom>
              <a:avLst/>
              <a:gdLst/>
              <a:ahLst/>
              <a:cxnLst/>
              <a:rect l="l" t="t" r="r" b="b"/>
              <a:pathLst>
                <a:path w="57" h="481" extrusionOk="0">
                  <a:moveTo>
                    <a:pt x="0" y="1"/>
                  </a:moveTo>
                  <a:cubicBezTo>
                    <a:pt x="15" y="175"/>
                    <a:pt x="30" y="337"/>
                    <a:pt x="42" y="481"/>
                  </a:cubicBezTo>
                  <a:cubicBezTo>
                    <a:pt x="45" y="477"/>
                    <a:pt x="53" y="473"/>
                    <a:pt x="57" y="473"/>
                  </a:cubicBezTo>
                  <a:cubicBezTo>
                    <a:pt x="57" y="473"/>
                    <a:pt x="34" y="26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1" name="Google Shape;19801;p49">
              <a:extLst>
                <a:ext uri="{FF2B5EF4-FFF2-40B4-BE49-F238E27FC236}">
                  <a16:creationId xmlns:a16="http://schemas.microsoft.com/office/drawing/2014/main" id="{B780EA10-E7AF-E857-A150-BD38644D0647}"/>
                </a:ext>
              </a:extLst>
            </p:cNvPr>
            <p:cNvSpPr/>
            <p:nvPr/>
          </p:nvSpPr>
          <p:spPr>
            <a:xfrm>
              <a:off x="5612423" y="1786434"/>
              <a:ext cx="106662" cy="421262"/>
            </a:xfrm>
            <a:custGeom>
              <a:avLst/>
              <a:gdLst/>
              <a:ahLst/>
              <a:cxnLst/>
              <a:rect l="l" t="t" r="r" b="b"/>
              <a:pathLst>
                <a:path w="515" h="2034" extrusionOk="0">
                  <a:moveTo>
                    <a:pt x="0" y="0"/>
                  </a:moveTo>
                  <a:cubicBezTo>
                    <a:pt x="185" y="499"/>
                    <a:pt x="352" y="1244"/>
                    <a:pt x="484" y="2011"/>
                  </a:cubicBezTo>
                  <a:cubicBezTo>
                    <a:pt x="492" y="2019"/>
                    <a:pt x="503" y="2026"/>
                    <a:pt x="514" y="2034"/>
                  </a:cubicBezTo>
                  <a:cubicBezTo>
                    <a:pt x="382" y="1263"/>
                    <a:pt x="216" y="511"/>
                    <a:pt x="30" y="4"/>
                  </a:cubicBezTo>
                  <a:cubicBezTo>
                    <a:pt x="19" y="4"/>
                    <a:pt x="12" y="0"/>
                    <a:pt x="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49">
              <a:extLst>
                <a:ext uri="{FF2B5EF4-FFF2-40B4-BE49-F238E27FC236}">
                  <a16:creationId xmlns:a16="http://schemas.microsoft.com/office/drawing/2014/main" id="{940626F6-87B7-CB68-731D-9563C83209C2}"/>
                </a:ext>
              </a:extLst>
            </p:cNvPr>
            <p:cNvSpPr/>
            <p:nvPr/>
          </p:nvSpPr>
          <p:spPr>
            <a:xfrm>
              <a:off x="5668757" y="1798860"/>
              <a:ext cx="211666" cy="491058"/>
            </a:xfrm>
            <a:custGeom>
              <a:avLst/>
              <a:gdLst/>
              <a:ahLst/>
              <a:cxnLst/>
              <a:rect l="l" t="t" r="r" b="b"/>
              <a:pathLst>
                <a:path w="1022" h="2371" extrusionOk="0">
                  <a:moveTo>
                    <a:pt x="0" y="1"/>
                  </a:moveTo>
                  <a:cubicBezTo>
                    <a:pt x="12" y="39"/>
                    <a:pt x="19" y="73"/>
                    <a:pt x="31" y="110"/>
                  </a:cubicBezTo>
                  <a:cubicBezTo>
                    <a:pt x="182" y="659"/>
                    <a:pt x="405" y="1490"/>
                    <a:pt x="1002" y="2371"/>
                  </a:cubicBezTo>
                  <a:lnTo>
                    <a:pt x="1021" y="2360"/>
                  </a:lnTo>
                  <a:cubicBezTo>
                    <a:pt x="431" y="1483"/>
                    <a:pt x="205" y="651"/>
                    <a:pt x="57" y="103"/>
                  </a:cubicBezTo>
                  <a:cubicBezTo>
                    <a:pt x="46" y="73"/>
                    <a:pt x="38" y="42"/>
                    <a:pt x="31" y="12"/>
                  </a:cubicBezTo>
                  <a:cubicBezTo>
                    <a:pt x="23" y="8"/>
                    <a:pt x="12" y="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49">
              <a:extLst>
                <a:ext uri="{FF2B5EF4-FFF2-40B4-BE49-F238E27FC236}">
                  <a16:creationId xmlns:a16="http://schemas.microsoft.com/office/drawing/2014/main" id="{65DC479F-1279-D65E-5ED3-F56F6B606578}"/>
                </a:ext>
              </a:extLst>
            </p:cNvPr>
            <p:cNvSpPr/>
            <p:nvPr/>
          </p:nvSpPr>
          <p:spPr>
            <a:xfrm>
              <a:off x="5757193" y="1859130"/>
              <a:ext cx="164652" cy="392473"/>
            </a:xfrm>
            <a:custGeom>
              <a:avLst/>
              <a:gdLst/>
              <a:ahLst/>
              <a:cxnLst/>
              <a:rect l="l" t="t" r="r" b="b"/>
              <a:pathLst>
                <a:path w="795" h="1895" extrusionOk="0">
                  <a:moveTo>
                    <a:pt x="1" y="1"/>
                  </a:moveTo>
                  <a:cubicBezTo>
                    <a:pt x="42" y="107"/>
                    <a:pt x="80" y="213"/>
                    <a:pt x="122" y="315"/>
                  </a:cubicBezTo>
                  <a:cubicBezTo>
                    <a:pt x="345" y="917"/>
                    <a:pt x="435" y="1409"/>
                    <a:pt x="731" y="1834"/>
                  </a:cubicBezTo>
                  <a:lnTo>
                    <a:pt x="731" y="1834"/>
                  </a:lnTo>
                  <a:cubicBezTo>
                    <a:pt x="745" y="1840"/>
                    <a:pt x="790" y="1876"/>
                    <a:pt x="794" y="1876"/>
                  </a:cubicBezTo>
                  <a:cubicBezTo>
                    <a:pt x="794" y="1876"/>
                    <a:pt x="794" y="1876"/>
                    <a:pt x="794" y="1876"/>
                  </a:cubicBezTo>
                  <a:cubicBezTo>
                    <a:pt x="465" y="1441"/>
                    <a:pt x="379" y="935"/>
                    <a:pt x="144" y="307"/>
                  </a:cubicBezTo>
                  <a:cubicBezTo>
                    <a:pt x="110" y="216"/>
                    <a:pt x="76" y="126"/>
                    <a:pt x="42" y="35"/>
                  </a:cubicBezTo>
                  <a:cubicBezTo>
                    <a:pt x="31" y="24"/>
                    <a:pt x="16" y="12"/>
                    <a:pt x="1" y="1"/>
                  </a:cubicBezTo>
                  <a:close/>
                  <a:moveTo>
                    <a:pt x="728" y="1833"/>
                  </a:moveTo>
                  <a:cubicBezTo>
                    <a:pt x="723" y="1833"/>
                    <a:pt x="733" y="1848"/>
                    <a:pt x="775" y="1895"/>
                  </a:cubicBezTo>
                  <a:cubicBezTo>
                    <a:pt x="760" y="1875"/>
                    <a:pt x="745" y="1854"/>
                    <a:pt x="731" y="1834"/>
                  </a:cubicBezTo>
                  <a:lnTo>
                    <a:pt x="731" y="1834"/>
                  </a:lnTo>
                  <a:cubicBezTo>
                    <a:pt x="730" y="1833"/>
                    <a:pt x="729" y="1833"/>
                    <a:pt x="728" y="1833"/>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49">
              <a:extLst>
                <a:ext uri="{FF2B5EF4-FFF2-40B4-BE49-F238E27FC236}">
                  <a16:creationId xmlns:a16="http://schemas.microsoft.com/office/drawing/2014/main" id="{ED74207B-E019-DA4A-BE5B-79BA235CDEF2}"/>
                </a:ext>
              </a:extLst>
            </p:cNvPr>
            <p:cNvSpPr/>
            <p:nvPr/>
          </p:nvSpPr>
          <p:spPr>
            <a:xfrm>
              <a:off x="5115152" y="1852088"/>
              <a:ext cx="126337" cy="416705"/>
            </a:xfrm>
            <a:custGeom>
              <a:avLst/>
              <a:gdLst/>
              <a:ahLst/>
              <a:cxnLst/>
              <a:rect l="l" t="t" r="r" b="b"/>
              <a:pathLst>
                <a:path w="610" h="2012" extrusionOk="0">
                  <a:moveTo>
                    <a:pt x="609" y="1"/>
                  </a:moveTo>
                  <a:lnTo>
                    <a:pt x="609" y="1"/>
                  </a:lnTo>
                  <a:cubicBezTo>
                    <a:pt x="602" y="5"/>
                    <a:pt x="594" y="12"/>
                    <a:pt x="583" y="16"/>
                  </a:cubicBezTo>
                  <a:cubicBezTo>
                    <a:pt x="553" y="889"/>
                    <a:pt x="277" y="1483"/>
                    <a:pt x="1" y="2012"/>
                  </a:cubicBezTo>
                  <a:cubicBezTo>
                    <a:pt x="12" y="2008"/>
                    <a:pt x="23" y="2004"/>
                    <a:pt x="35" y="2004"/>
                  </a:cubicBezTo>
                  <a:cubicBezTo>
                    <a:pt x="311" y="1471"/>
                    <a:pt x="583" y="874"/>
                    <a:pt x="6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5" name="Google Shape;19805;p49">
              <a:extLst>
                <a:ext uri="{FF2B5EF4-FFF2-40B4-BE49-F238E27FC236}">
                  <a16:creationId xmlns:a16="http://schemas.microsoft.com/office/drawing/2014/main" id="{67A5007C-6FF2-AF83-85BD-9593140C8CB5}"/>
                </a:ext>
              </a:extLst>
            </p:cNvPr>
            <p:cNvSpPr/>
            <p:nvPr/>
          </p:nvSpPr>
          <p:spPr>
            <a:xfrm>
              <a:off x="5039971" y="1958543"/>
              <a:ext cx="80980" cy="316671"/>
            </a:xfrm>
            <a:custGeom>
              <a:avLst/>
              <a:gdLst/>
              <a:ahLst/>
              <a:cxnLst/>
              <a:rect l="l" t="t" r="r" b="b"/>
              <a:pathLst>
                <a:path w="391" h="1529" extrusionOk="0">
                  <a:moveTo>
                    <a:pt x="390" y="1"/>
                  </a:moveTo>
                  <a:cubicBezTo>
                    <a:pt x="379" y="12"/>
                    <a:pt x="368" y="24"/>
                    <a:pt x="360" y="35"/>
                  </a:cubicBezTo>
                  <a:cubicBezTo>
                    <a:pt x="273" y="598"/>
                    <a:pt x="179" y="1029"/>
                    <a:pt x="1" y="1528"/>
                  </a:cubicBezTo>
                  <a:lnTo>
                    <a:pt x="27" y="1528"/>
                  </a:lnTo>
                  <a:cubicBezTo>
                    <a:pt x="209" y="1022"/>
                    <a:pt x="307" y="575"/>
                    <a:pt x="39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6" name="Google Shape;19806;p49">
              <a:extLst>
                <a:ext uri="{FF2B5EF4-FFF2-40B4-BE49-F238E27FC236}">
                  <a16:creationId xmlns:a16="http://schemas.microsoft.com/office/drawing/2014/main" id="{6783C22A-BF10-697D-CF58-01A79018F1ED}"/>
                </a:ext>
              </a:extLst>
            </p:cNvPr>
            <p:cNvSpPr/>
            <p:nvPr/>
          </p:nvSpPr>
          <p:spPr>
            <a:xfrm>
              <a:off x="5235690" y="4211083"/>
              <a:ext cx="93407" cy="47842"/>
            </a:xfrm>
            <a:custGeom>
              <a:avLst/>
              <a:gdLst/>
              <a:ahLst/>
              <a:cxnLst/>
              <a:rect l="l" t="t" r="r" b="b"/>
              <a:pathLst>
                <a:path w="451" h="231" extrusionOk="0">
                  <a:moveTo>
                    <a:pt x="220" y="0"/>
                  </a:moveTo>
                  <a:cubicBezTo>
                    <a:pt x="167" y="0"/>
                    <a:pt x="1" y="231"/>
                    <a:pt x="1" y="231"/>
                  </a:cubicBezTo>
                  <a:lnTo>
                    <a:pt x="451" y="231"/>
                  </a:lnTo>
                  <a:cubicBezTo>
                    <a:pt x="451" y="231"/>
                    <a:pt x="303" y="0"/>
                    <a:pt x="220"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7" name="Google Shape;19807;p49">
              <a:extLst>
                <a:ext uri="{FF2B5EF4-FFF2-40B4-BE49-F238E27FC236}">
                  <a16:creationId xmlns:a16="http://schemas.microsoft.com/office/drawing/2014/main" id="{E6A055AB-F2E8-B75B-6E7C-00325FDBB11A}"/>
                </a:ext>
              </a:extLst>
            </p:cNvPr>
            <p:cNvSpPr/>
            <p:nvPr/>
          </p:nvSpPr>
          <p:spPr>
            <a:xfrm>
              <a:off x="5781424" y="4207147"/>
              <a:ext cx="174801" cy="51778"/>
            </a:xfrm>
            <a:custGeom>
              <a:avLst/>
              <a:gdLst/>
              <a:ahLst/>
              <a:cxnLst/>
              <a:rect l="l" t="t" r="r" b="b"/>
              <a:pathLst>
                <a:path w="844" h="250" extrusionOk="0">
                  <a:moveTo>
                    <a:pt x="137" y="0"/>
                  </a:moveTo>
                  <a:cubicBezTo>
                    <a:pt x="39" y="0"/>
                    <a:pt x="1" y="250"/>
                    <a:pt x="1" y="250"/>
                  </a:cubicBezTo>
                  <a:lnTo>
                    <a:pt x="844" y="250"/>
                  </a:lnTo>
                  <a:cubicBezTo>
                    <a:pt x="844" y="250"/>
                    <a:pt x="292" y="0"/>
                    <a:pt x="137"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8" name="Google Shape;19808;p49">
              <a:extLst>
                <a:ext uri="{FF2B5EF4-FFF2-40B4-BE49-F238E27FC236}">
                  <a16:creationId xmlns:a16="http://schemas.microsoft.com/office/drawing/2014/main" id="{FADDB58F-AA9F-67C1-2E6D-AAC80E5AF138}"/>
                </a:ext>
              </a:extLst>
            </p:cNvPr>
            <p:cNvSpPr/>
            <p:nvPr/>
          </p:nvSpPr>
          <p:spPr>
            <a:xfrm>
              <a:off x="5403242" y="1542871"/>
              <a:ext cx="170866" cy="285190"/>
            </a:xfrm>
            <a:custGeom>
              <a:avLst/>
              <a:gdLst/>
              <a:ahLst/>
              <a:cxnLst/>
              <a:rect l="l" t="t" r="r" b="b"/>
              <a:pathLst>
                <a:path w="825" h="1377" extrusionOk="0">
                  <a:moveTo>
                    <a:pt x="65" y="1"/>
                  </a:moveTo>
                  <a:lnTo>
                    <a:pt x="1" y="1377"/>
                  </a:lnTo>
                  <a:lnTo>
                    <a:pt x="825" y="1271"/>
                  </a:lnTo>
                  <a:lnTo>
                    <a:pt x="708" y="488"/>
                  </a:lnTo>
                  <a:lnTo>
                    <a:pt x="65" y="1"/>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9" name="Google Shape;19809;p49">
              <a:extLst>
                <a:ext uri="{FF2B5EF4-FFF2-40B4-BE49-F238E27FC236}">
                  <a16:creationId xmlns:a16="http://schemas.microsoft.com/office/drawing/2014/main" id="{B577535D-7387-5013-ED9A-B1BAAA3D4F35}"/>
                </a:ext>
              </a:extLst>
            </p:cNvPr>
            <p:cNvSpPr/>
            <p:nvPr/>
          </p:nvSpPr>
          <p:spPr>
            <a:xfrm>
              <a:off x="5520052" y="2882465"/>
              <a:ext cx="168380" cy="59855"/>
            </a:xfrm>
            <a:custGeom>
              <a:avLst/>
              <a:gdLst/>
              <a:ahLst/>
              <a:cxnLst/>
              <a:rect l="l" t="t" r="r" b="b"/>
              <a:pathLst>
                <a:path w="813" h="289" extrusionOk="0">
                  <a:moveTo>
                    <a:pt x="813" y="0"/>
                  </a:moveTo>
                  <a:lnTo>
                    <a:pt x="813" y="0"/>
                  </a:lnTo>
                  <a:cubicBezTo>
                    <a:pt x="545" y="173"/>
                    <a:pt x="151" y="186"/>
                    <a:pt x="34" y="186"/>
                  </a:cubicBezTo>
                  <a:cubicBezTo>
                    <a:pt x="12" y="186"/>
                    <a:pt x="0" y="186"/>
                    <a:pt x="0" y="186"/>
                  </a:cubicBezTo>
                  <a:lnTo>
                    <a:pt x="0" y="186"/>
                  </a:lnTo>
                  <a:cubicBezTo>
                    <a:pt x="0" y="186"/>
                    <a:pt x="60" y="288"/>
                    <a:pt x="232" y="288"/>
                  </a:cubicBezTo>
                  <a:cubicBezTo>
                    <a:pt x="237" y="288"/>
                    <a:pt x="243" y="288"/>
                    <a:pt x="250" y="288"/>
                  </a:cubicBezTo>
                  <a:cubicBezTo>
                    <a:pt x="631" y="276"/>
                    <a:pt x="813" y="1"/>
                    <a:pt x="81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0" name="Google Shape;19810;p49">
              <a:extLst>
                <a:ext uri="{FF2B5EF4-FFF2-40B4-BE49-F238E27FC236}">
                  <a16:creationId xmlns:a16="http://schemas.microsoft.com/office/drawing/2014/main" id="{14E03DB3-65F2-AED6-204E-1B6636F62DAB}"/>
                </a:ext>
              </a:extLst>
            </p:cNvPr>
            <p:cNvSpPr/>
            <p:nvPr/>
          </p:nvSpPr>
          <p:spPr>
            <a:xfrm>
              <a:off x="5503483" y="1823921"/>
              <a:ext cx="90300" cy="931167"/>
            </a:xfrm>
            <a:custGeom>
              <a:avLst/>
              <a:gdLst/>
              <a:ahLst/>
              <a:cxnLst/>
              <a:rect l="l" t="t" r="r" b="b"/>
              <a:pathLst>
                <a:path w="436" h="4496" extrusionOk="0">
                  <a:moveTo>
                    <a:pt x="54" y="1"/>
                  </a:moveTo>
                  <a:lnTo>
                    <a:pt x="1" y="8"/>
                  </a:lnTo>
                  <a:cubicBezTo>
                    <a:pt x="5" y="27"/>
                    <a:pt x="352" y="1913"/>
                    <a:pt x="386" y="4495"/>
                  </a:cubicBezTo>
                  <a:lnTo>
                    <a:pt x="435" y="4495"/>
                  </a:lnTo>
                  <a:cubicBezTo>
                    <a:pt x="405" y="1910"/>
                    <a:pt x="57" y="20"/>
                    <a:pt x="54"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1" name="Google Shape;19811;p49">
              <a:extLst>
                <a:ext uri="{FF2B5EF4-FFF2-40B4-BE49-F238E27FC236}">
                  <a16:creationId xmlns:a16="http://schemas.microsoft.com/office/drawing/2014/main" id="{45E11C61-C1B0-5209-FFCB-45E1B75851F0}"/>
                </a:ext>
              </a:extLst>
            </p:cNvPr>
            <p:cNvSpPr/>
            <p:nvPr/>
          </p:nvSpPr>
          <p:spPr>
            <a:xfrm>
              <a:off x="5394750" y="1774628"/>
              <a:ext cx="116810" cy="135657"/>
            </a:xfrm>
            <a:custGeom>
              <a:avLst/>
              <a:gdLst/>
              <a:ahLst/>
              <a:cxnLst/>
              <a:rect l="l" t="t" r="r" b="b"/>
              <a:pathLst>
                <a:path w="564" h="655" extrusionOk="0">
                  <a:moveTo>
                    <a:pt x="53" y="1"/>
                  </a:moveTo>
                  <a:lnTo>
                    <a:pt x="0" y="129"/>
                  </a:lnTo>
                  <a:lnTo>
                    <a:pt x="212" y="655"/>
                  </a:lnTo>
                  <a:lnTo>
                    <a:pt x="564" y="208"/>
                  </a:lnTo>
                  <a:lnTo>
                    <a:pt x="53"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2" name="Google Shape;19812;p49">
              <a:extLst>
                <a:ext uri="{FF2B5EF4-FFF2-40B4-BE49-F238E27FC236}">
                  <a16:creationId xmlns:a16="http://schemas.microsoft.com/office/drawing/2014/main" id="{C390A013-D493-C5D7-F22C-0B8FF562E816}"/>
                </a:ext>
              </a:extLst>
            </p:cNvPr>
            <p:cNvSpPr/>
            <p:nvPr/>
          </p:nvSpPr>
          <p:spPr>
            <a:xfrm>
              <a:off x="5501205" y="1765930"/>
              <a:ext cx="88643" cy="117017"/>
            </a:xfrm>
            <a:custGeom>
              <a:avLst/>
              <a:gdLst/>
              <a:ahLst/>
              <a:cxnLst/>
              <a:rect l="l" t="t" r="r" b="b"/>
              <a:pathLst>
                <a:path w="428" h="565" extrusionOk="0">
                  <a:moveTo>
                    <a:pt x="348" y="1"/>
                  </a:moveTo>
                  <a:lnTo>
                    <a:pt x="0" y="258"/>
                  </a:lnTo>
                  <a:lnTo>
                    <a:pt x="303" y="564"/>
                  </a:lnTo>
                  <a:lnTo>
                    <a:pt x="428" y="114"/>
                  </a:lnTo>
                  <a:lnTo>
                    <a:pt x="34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3" name="Google Shape;19813;p49">
              <a:extLst>
                <a:ext uri="{FF2B5EF4-FFF2-40B4-BE49-F238E27FC236}">
                  <a16:creationId xmlns:a16="http://schemas.microsoft.com/office/drawing/2014/main" id="{01709E2A-3DDD-F686-94A3-8D96651846BD}"/>
                </a:ext>
              </a:extLst>
            </p:cNvPr>
            <p:cNvSpPr/>
            <p:nvPr/>
          </p:nvSpPr>
          <p:spPr>
            <a:xfrm>
              <a:off x="6189431" y="1779806"/>
              <a:ext cx="32930" cy="42458"/>
            </a:xfrm>
            <a:custGeom>
              <a:avLst/>
              <a:gdLst/>
              <a:ahLst/>
              <a:cxnLst/>
              <a:rect l="l" t="t" r="r" b="b"/>
              <a:pathLst>
                <a:path w="159" h="205" extrusionOk="0">
                  <a:moveTo>
                    <a:pt x="132" y="0"/>
                  </a:moveTo>
                  <a:cubicBezTo>
                    <a:pt x="111" y="0"/>
                    <a:pt x="75" y="35"/>
                    <a:pt x="46" y="81"/>
                  </a:cubicBezTo>
                  <a:cubicBezTo>
                    <a:pt x="12" y="138"/>
                    <a:pt x="0" y="191"/>
                    <a:pt x="19" y="202"/>
                  </a:cubicBezTo>
                  <a:cubicBezTo>
                    <a:pt x="21" y="204"/>
                    <a:pt x="24" y="204"/>
                    <a:pt x="27" y="204"/>
                  </a:cubicBezTo>
                  <a:cubicBezTo>
                    <a:pt x="48" y="204"/>
                    <a:pt x="84" y="170"/>
                    <a:pt x="114" y="123"/>
                  </a:cubicBezTo>
                  <a:cubicBezTo>
                    <a:pt x="148" y="66"/>
                    <a:pt x="159" y="13"/>
                    <a:pt x="140" y="2"/>
                  </a:cubicBezTo>
                  <a:cubicBezTo>
                    <a:pt x="138" y="1"/>
                    <a:pt x="135" y="0"/>
                    <a:pt x="13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4" name="Google Shape;19814;p49">
              <a:extLst>
                <a:ext uri="{FF2B5EF4-FFF2-40B4-BE49-F238E27FC236}">
                  <a16:creationId xmlns:a16="http://schemas.microsoft.com/office/drawing/2014/main" id="{E5D927B1-FBFE-17A4-3C51-75C8469A0015}"/>
                </a:ext>
              </a:extLst>
            </p:cNvPr>
            <p:cNvSpPr/>
            <p:nvPr/>
          </p:nvSpPr>
          <p:spPr>
            <a:xfrm>
              <a:off x="6208899" y="1789126"/>
              <a:ext cx="30859" cy="38730"/>
            </a:xfrm>
            <a:custGeom>
              <a:avLst/>
              <a:gdLst/>
              <a:ahLst/>
              <a:cxnLst/>
              <a:rect l="l" t="t" r="r" b="b"/>
              <a:pathLst>
                <a:path w="149" h="187" extrusionOk="0">
                  <a:moveTo>
                    <a:pt x="121" y="0"/>
                  </a:moveTo>
                  <a:cubicBezTo>
                    <a:pt x="100" y="0"/>
                    <a:pt x="65" y="32"/>
                    <a:pt x="42" y="74"/>
                  </a:cubicBezTo>
                  <a:cubicBezTo>
                    <a:pt x="12" y="123"/>
                    <a:pt x="1" y="173"/>
                    <a:pt x="20" y="184"/>
                  </a:cubicBezTo>
                  <a:cubicBezTo>
                    <a:pt x="22" y="185"/>
                    <a:pt x="25" y="186"/>
                    <a:pt x="28" y="186"/>
                  </a:cubicBezTo>
                  <a:cubicBezTo>
                    <a:pt x="49" y="186"/>
                    <a:pt x="84" y="155"/>
                    <a:pt x="107" y="112"/>
                  </a:cubicBezTo>
                  <a:cubicBezTo>
                    <a:pt x="137" y="63"/>
                    <a:pt x="148" y="14"/>
                    <a:pt x="129" y="2"/>
                  </a:cubicBezTo>
                  <a:cubicBezTo>
                    <a:pt x="127" y="1"/>
                    <a:pt x="124" y="0"/>
                    <a:pt x="121"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5" name="Google Shape;19815;p49">
              <a:extLst>
                <a:ext uri="{FF2B5EF4-FFF2-40B4-BE49-F238E27FC236}">
                  <a16:creationId xmlns:a16="http://schemas.microsoft.com/office/drawing/2014/main" id="{4BF4822C-251E-30DC-77FD-12C354673609}"/>
                </a:ext>
              </a:extLst>
            </p:cNvPr>
            <p:cNvSpPr/>
            <p:nvPr/>
          </p:nvSpPr>
          <p:spPr>
            <a:xfrm>
              <a:off x="6235617" y="1795339"/>
              <a:ext cx="22161" cy="26510"/>
            </a:xfrm>
            <a:custGeom>
              <a:avLst/>
              <a:gdLst/>
              <a:ahLst/>
              <a:cxnLst/>
              <a:rect l="l" t="t" r="r" b="b"/>
              <a:pathLst>
                <a:path w="107" h="128" extrusionOk="0">
                  <a:moveTo>
                    <a:pt x="80" y="1"/>
                  </a:moveTo>
                  <a:cubicBezTo>
                    <a:pt x="61" y="1"/>
                    <a:pt x="35" y="16"/>
                    <a:pt x="19" y="44"/>
                  </a:cubicBezTo>
                  <a:cubicBezTo>
                    <a:pt x="0" y="78"/>
                    <a:pt x="0" y="116"/>
                    <a:pt x="15" y="124"/>
                  </a:cubicBezTo>
                  <a:cubicBezTo>
                    <a:pt x="20" y="126"/>
                    <a:pt x="24" y="127"/>
                    <a:pt x="30" y="127"/>
                  </a:cubicBezTo>
                  <a:cubicBezTo>
                    <a:pt x="49" y="127"/>
                    <a:pt x="72" y="112"/>
                    <a:pt x="87" y="86"/>
                  </a:cubicBezTo>
                  <a:cubicBezTo>
                    <a:pt x="106" y="52"/>
                    <a:pt x="106" y="14"/>
                    <a:pt x="91" y="3"/>
                  </a:cubicBezTo>
                  <a:cubicBezTo>
                    <a:pt x="88" y="1"/>
                    <a:pt x="84" y="1"/>
                    <a:pt x="80"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6" name="Google Shape;19816;p49">
              <a:extLst>
                <a:ext uri="{FF2B5EF4-FFF2-40B4-BE49-F238E27FC236}">
                  <a16:creationId xmlns:a16="http://schemas.microsoft.com/office/drawing/2014/main" id="{C2866E97-475D-8AC3-E929-2A9284828397}"/>
                </a:ext>
              </a:extLst>
            </p:cNvPr>
            <p:cNvSpPr/>
            <p:nvPr/>
          </p:nvSpPr>
          <p:spPr>
            <a:xfrm>
              <a:off x="6154222" y="1812944"/>
              <a:ext cx="49499" cy="43907"/>
            </a:xfrm>
            <a:custGeom>
              <a:avLst/>
              <a:gdLst/>
              <a:ahLst/>
              <a:cxnLst/>
              <a:rect l="l" t="t" r="r" b="b"/>
              <a:pathLst>
                <a:path w="239" h="212" extrusionOk="0">
                  <a:moveTo>
                    <a:pt x="43" y="1"/>
                  </a:moveTo>
                  <a:cubicBezTo>
                    <a:pt x="21" y="1"/>
                    <a:pt x="5" y="4"/>
                    <a:pt x="4" y="12"/>
                  </a:cubicBezTo>
                  <a:cubicBezTo>
                    <a:pt x="0" y="76"/>
                    <a:pt x="91" y="50"/>
                    <a:pt x="125" y="103"/>
                  </a:cubicBezTo>
                  <a:cubicBezTo>
                    <a:pt x="155" y="147"/>
                    <a:pt x="201" y="212"/>
                    <a:pt x="218" y="212"/>
                  </a:cubicBezTo>
                  <a:cubicBezTo>
                    <a:pt x="220" y="212"/>
                    <a:pt x="222" y="211"/>
                    <a:pt x="223" y="209"/>
                  </a:cubicBezTo>
                  <a:cubicBezTo>
                    <a:pt x="238" y="194"/>
                    <a:pt x="234" y="76"/>
                    <a:pt x="185" y="39"/>
                  </a:cubicBezTo>
                  <a:cubicBezTo>
                    <a:pt x="151" y="14"/>
                    <a:pt x="86" y="1"/>
                    <a:pt x="4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7" name="Google Shape;19817;p49">
              <a:extLst>
                <a:ext uri="{FF2B5EF4-FFF2-40B4-BE49-F238E27FC236}">
                  <a16:creationId xmlns:a16="http://schemas.microsoft.com/office/drawing/2014/main" id="{BFC05125-808F-DF90-B661-29E24C3105F0}"/>
                </a:ext>
              </a:extLst>
            </p:cNvPr>
            <p:cNvSpPr/>
            <p:nvPr/>
          </p:nvSpPr>
          <p:spPr>
            <a:xfrm>
              <a:off x="5452534" y="1258300"/>
              <a:ext cx="233620" cy="232377"/>
            </a:xfrm>
            <a:custGeom>
              <a:avLst/>
              <a:gdLst/>
              <a:ahLst/>
              <a:cxnLst/>
              <a:rect l="l" t="t" r="r" b="b"/>
              <a:pathLst>
                <a:path w="1128" h="1122" extrusionOk="0">
                  <a:moveTo>
                    <a:pt x="400" y="0"/>
                  </a:moveTo>
                  <a:cubicBezTo>
                    <a:pt x="0" y="0"/>
                    <a:pt x="394" y="1121"/>
                    <a:pt x="634" y="1121"/>
                  </a:cubicBezTo>
                  <a:cubicBezTo>
                    <a:pt x="635" y="1121"/>
                    <a:pt x="635" y="1121"/>
                    <a:pt x="636" y="1121"/>
                  </a:cubicBezTo>
                  <a:cubicBezTo>
                    <a:pt x="1128" y="1110"/>
                    <a:pt x="1029" y="78"/>
                    <a:pt x="432" y="2"/>
                  </a:cubicBezTo>
                  <a:cubicBezTo>
                    <a:pt x="421" y="1"/>
                    <a:pt x="410" y="0"/>
                    <a:pt x="400"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8" name="Google Shape;19818;p49">
              <a:extLst>
                <a:ext uri="{FF2B5EF4-FFF2-40B4-BE49-F238E27FC236}">
                  <a16:creationId xmlns:a16="http://schemas.microsoft.com/office/drawing/2014/main" id="{C03B2C68-DE26-DDDB-AFAB-04761F7BF957}"/>
                </a:ext>
              </a:extLst>
            </p:cNvPr>
            <p:cNvSpPr/>
            <p:nvPr/>
          </p:nvSpPr>
          <p:spPr>
            <a:xfrm>
              <a:off x="5366376" y="1233861"/>
              <a:ext cx="254952" cy="86158"/>
            </a:xfrm>
            <a:custGeom>
              <a:avLst/>
              <a:gdLst/>
              <a:ahLst/>
              <a:cxnLst/>
              <a:rect l="l" t="t" r="r" b="b"/>
              <a:pathLst>
                <a:path w="1231" h="416" extrusionOk="0">
                  <a:moveTo>
                    <a:pt x="399" y="1"/>
                  </a:moveTo>
                  <a:cubicBezTo>
                    <a:pt x="258" y="1"/>
                    <a:pt x="141" y="32"/>
                    <a:pt x="100" y="109"/>
                  </a:cubicBezTo>
                  <a:cubicBezTo>
                    <a:pt x="0" y="288"/>
                    <a:pt x="573" y="415"/>
                    <a:pt x="901" y="415"/>
                  </a:cubicBezTo>
                  <a:cubicBezTo>
                    <a:pt x="1010" y="415"/>
                    <a:pt x="1092" y="401"/>
                    <a:pt x="1113" y="370"/>
                  </a:cubicBezTo>
                  <a:cubicBezTo>
                    <a:pt x="1231" y="190"/>
                    <a:pt x="743" y="1"/>
                    <a:pt x="399"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9" name="Google Shape;19819;p49">
              <a:extLst>
                <a:ext uri="{FF2B5EF4-FFF2-40B4-BE49-F238E27FC236}">
                  <a16:creationId xmlns:a16="http://schemas.microsoft.com/office/drawing/2014/main" id="{2DF9B9F8-A418-7049-80A1-95373A00B4A9}"/>
                </a:ext>
              </a:extLst>
            </p:cNvPr>
            <p:cNvSpPr/>
            <p:nvPr/>
          </p:nvSpPr>
          <p:spPr>
            <a:xfrm>
              <a:off x="5392265" y="1283982"/>
              <a:ext cx="261787" cy="454814"/>
            </a:xfrm>
            <a:custGeom>
              <a:avLst/>
              <a:gdLst/>
              <a:ahLst/>
              <a:cxnLst/>
              <a:rect l="l" t="t" r="r" b="b"/>
              <a:pathLst>
                <a:path w="1264" h="2196" extrusionOk="0">
                  <a:moveTo>
                    <a:pt x="603" y="1"/>
                  </a:moveTo>
                  <a:cubicBezTo>
                    <a:pt x="519" y="1"/>
                    <a:pt x="431" y="15"/>
                    <a:pt x="345" y="52"/>
                  </a:cubicBezTo>
                  <a:cubicBezTo>
                    <a:pt x="1" y="207"/>
                    <a:pt x="43" y="1651"/>
                    <a:pt x="43" y="1651"/>
                  </a:cubicBezTo>
                  <a:cubicBezTo>
                    <a:pt x="43" y="1651"/>
                    <a:pt x="330" y="2090"/>
                    <a:pt x="1097" y="2196"/>
                  </a:cubicBezTo>
                  <a:lnTo>
                    <a:pt x="1245" y="1285"/>
                  </a:lnTo>
                  <a:lnTo>
                    <a:pt x="1169" y="1039"/>
                  </a:lnTo>
                  <a:lnTo>
                    <a:pt x="1264" y="767"/>
                  </a:lnTo>
                  <a:lnTo>
                    <a:pt x="1112" y="260"/>
                  </a:lnTo>
                  <a:cubicBezTo>
                    <a:pt x="1090" y="170"/>
                    <a:pt x="1025" y="98"/>
                    <a:pt x="938" y="67"/>
                  </a:cubicBezTo>
                  <a:cubicBezTo>
                    <a:pt x="850" y="33"/>
                    <a:pt x="731" y="1"/>
                    <a:pt x="60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0" name="Google Shape;19820;p49">
              <a:extLst>
                <a:ext uri="{FF2B5EF4-FFF2-40B4-BE49-F238E27FC236}">
                  <a16:creationId xmlns:a16="http://schemas.microsoft.com/office/drawing/2014/main" id="{AF24C7DA-03AE-2DDA-F78D-BD429D866C8D}"/>
                </a:ext>
              </a:extLst>
            </p:cNvPr>
            <p:cNvSpPr/>
            <p:nvPr/>
          </p:nvSpPr>
          <p:spPr>
            <a:xfrm>
              <a:off x="5566237" y="1438280"/>
              <a:ext cx="87815" cy="205039"/>
            </a:xfrm>
            <a:custGeom>
              <a:avLst/>
              <a:gdLst/>
              <a:ahLst/>
              <a:cxnLst/>
              <a:rect l="l" t="t" r="r" b="b"/>
              <a:pathLst>
                <a:path w="424" h="990" extrusionOk="0">
                  <a:moveTo>
                    <a:pt x="285" y="0"/>
                  </a:moveTo>
                  <a:cubicBezTo>
                    <a:pt x="179" y="0"/>
                    <a:pt x="106" y="41"/>
                    <a:pt x="121" y="438"/>
                  </a:cubicBezTo>
                  <a:cubicBezTo>
                    <a:pt x="132" y="702"/>
                    <a:pt x="0" y="838"/>
                    <a:pt x="333" y="990"/>
                  </a:cubicBezTo>
                  <a:lnTo>
                    <a:pt x="405" y="540"/>
                  </a:lnTo>
                  <a:lnTo>
                    <a:pt x="329" y="294"/>
                  </a:lnTo>
                  <a:lnTo>
                    <a:pt x="424" y="22"/>
                  </a:lnTo>
                  <a:lnTo>
                    <a:pt x="420" y="10"/>
                  </a:lnTo>
                  <a:cubicBezTo>
                    <a:pt x="408" y="7"/>
                    <a:pt x="397" y="3"/>
                    <a:pt x="382" y="3"/>
                  </a:cubicBezTo>
                  <a:cubicBezTo>
                    <a:pt x="378" y="3"/>
                    <a:pt x="374" y="3"/>
                    <a:pt x="370" y="3"/>
                  </a:cubicBezTo>
                  <a:cubicBezTo>
                    <a:pt x="340" y="3"/>
                    <a:pt x="311" y="0"/>
                    <a:pt x="285" y="0"/>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1" name="Google Shape;19821;p49">
              <a:extLst>
                <a:ext uri="{FF2B5EF4-FFF2-40B4-BE49-F238E27FC236}">
                  <a16:creationId xmlns:a16="http://schemas.microsoft.com/office/drawing/2014/main" id="{BBAF8CDE-B793-0195-2F6E-6AFD758B0C70}"/>
                </a:ext>
              </a:extLst>
            </p:cNvPr>
            <p:cNvSpPr/>
            <p:nvPr/>
          </p:nvSpPr>
          <p:spPr>
            <a:xfrm>
              <a:off x="5523987" y="1474732"/>
              <a:ext cx="32309" cy="30031"/>
            </a:xfrm>
            <a:custGeom>
              <a:avLst/>
              <a:gdLst/>
              <a:ahLst/>
              <a:cxnLst/>
              <a:rect l="l" t="t" r="r" b="b"/>
              <a:pathLst>
                <a:path w="156" h="145" extrusionOk="0">
                  <a:moveTo>
                    <a:pt x="73" y="1"/>
                  </a:moveTo>
                  <a:cubicBezTo>
                    <a:pt x="1" y="1"/>
                    <a:pt x="19" y="144"/>
                    <a:pt x="19" y="144"/>
                  </a:cubicBezTo>
                  <a:lnTo>
                    <a:pt x="155" y="133"/>
                  </a:lnTo>
                  <a:cubicBezTo>
                    <a:pt x="155" y="133"/>
                    <a:pt x="129" y="1"/>
                    <a:pt x="76" y="1"/>
                  </a:cubicBezTo>
                  <a:cubicBezTo>
                    <a:pt x="75" y="1"/>
                    <a:pt x="74" y="1"/>
                    <a:pt x="73"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2" name="Google Shape;19822;p49">
              <a:extLst>
                <a:ext uri="{FF2B5EF4-FFF2-40B4-BE49-F238E27FC236}">
                  <a16:creationId xmlns:a16="http://schemas.microsoft.com/office/drawing/2014/main" id="{3C986593-4B00-8977-6C0F-7B2F2147D37F}"/>
                </a:ext>
              </a:extLst>
            </p:cNvPr>
            <p:cNvSpPr/>
            <p:nvPr/>
          </p:nvSpPr>
          <p:spPr>
            <a:xfrm>
              <a:off x="5607866" y="1467690"/>
              <a:ext cx="31274" cy="30031"/>
            </a:xfrm>
            <a:custGeom>
              <a:avLst/>
              <a:gdLst/>
              <a:ahLst/>
              <a:cxnLst/>
              <a:rect l="l" t="t" r="r" b="b"/>
              <a:pathLst>
                <a:path w="151" h="145" extrusionOk="0">
                  <a:moveTo>
                    <a:pt x="72" y="1"/>
                  </a:moveTo>
                  <a:cubicBezTo>
                    <a:pt x="0" y="1"/>
                    <a:pt x="18" y="144"/>
                    <a:pt x="18" y="144"/>
                  </a:cubicBezTo>
                  <a:lnTo>
                    <a:pt x="151" y="133"/>
                  </a:lnTo>
                  <a:cubicBezTo>
                    <a:pt x="151" y="133"/>
                    <a:pt x="128" y="1"/>
                    <a:pt x="75" y="1"/>
                  </a:cubicBezTo>
                  <a:cubicBezTo>
                    <a:pt x="74" y="1"/>
                    <a:pt x="73" y="1"/>
                    <a:pt x="72"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3" name="Google Shape;19823;p49">
              <a:extLst>
                <a:ext uri="{FF2B5EF4-FFF2-40B4-BE49-F238E27FC236}">
                  <a16:creationId xmlns:a16="http://schemas.microsoft.com/office/drawing/2014/main" id="{49C9FA55-4126-C603-E1C8-766269E473C5}"/>
                </a:ext>
              </a:extLst>
            </p:cNvPr>
            <p:cNvSpPr/>
            <p:nvPr/>
          </p:nvSpPr>
          <p:spPr>
            <a:xfrm>
              <a:off x="5546562" y="1618052"/>
              <a:ext cx="83258" cy="55920"/>
            </a:xfrm>
            <a:custGeom>
              <a:avLst/>
              <a:gdLst/>
              <a:ahLst/>
              <a:cxnLst/>
              <a:rect l="l" t="t" r="r" b="b"/>
              <a:pathLst>
                <a:path w="402" h="270" extrusionOk="0">
                  <a:moveTo>
                    <a:pt x="35" y="1"/>
                  </a:moveTo>
                  <a:cubicBezTo>
                    <a:pt x="0" y="219"/>
                    <a:pt x="79" y="269"/>
                    <a:pt x="177" y="269"/>
                  </a:cubicBezTo>
                  <a:cubicBezTo>
                    <a:pt x="208" y="269"/>
                    <a:pt x="241" y="264"/>
                    <a:pt x="273" y="258"/>
                  </a:cubicBezTo>
                  <a:cubicBezTo>
                    <a:pt x="401" y="231"/>
                    <a:pt x="375" y="12"/>
                    <a:pt x="375" y="12"/>
                  </a:cubicBezTo>
                  <a:lnTo>
                    <a:pt x="35" y="1"/>
                  </a:ln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4" name="Google Shape;19824;p49">
              <a:extLst>
                <a:ext uri="{FF2B5EF4-FFF2-40B4-BE49-F238E27FC236}">
                  <a16:creationId xmlns:a16="http://schemas.microsoft.com/office/drawing/2014/main" id="{EF4A64F0-781E-1B9A-4943-3B539F12EE90}"/>
                </a:ext>
              </a:extLst>
            </p:cNvPr>
            <p:cNvSpPr/>
            <p:nvPr/>
          </p:nvSpPr>
          <p:spPr>
            <a:xfrm>
              <a:off x="5556710" y="1615774"/>
              <a:ext cx="64411" cy="30652"/>
            </a:xfrm>
            <a:custGeom>
              <a:avLst/>
              <a:gdLst/>
              <a:ahLst/>
              <a:cxnLst/>
              <a:rect l="l" t="t" r="r" b="b"/>
              <a:pathLst>
                <a:path w="311" h="148" extrusionOk="0">
                  <a:moveTo>
                    <a:pt x="1" y="0"/>
                  </a:moveTo>
                  <a:lnTo>
                    <a:pt x="1" y="121"/>
                  </a:lnTo>
                  <a:lnTo>
                    <a:pt x="299" y="148"/>
                  </a:lnTo>
                  <a:lnTo>
                    <a:pt x="311" y="15"/>
                  </a:lnTo>
                  <a:lnTo>
                    <a:pt x="1" y="0"/>
                  </a:lnTo>
                  <a:close/>
                </a:path>
              </a:pathLst>
            </a:custGeom>
            <a:solidFill>
              <a:srgbClr val="FF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5" name="Google Shape;19825;p49">
              <a:extLst>
                <a:ext uri="{FF2B5EF4-FFF2-40B4-BE49-F238E27FC236}">
                  <a16:creationId xmlns:a16="http://schemas.microsoft.com/office/drawing/2014/main" id="{E1A53D45-51D3-CFF8-F51F-FC15BF5D4AAC}"/>
                </a:ext>
              </a:extLst>
            </p:cNvPr>
            <p:cNvSpPr/>
            <p:nvPr/>
          </p:nvSpPr>
          <p:spPr>
            <a:xfrm>
              <a:off x="5232583" y="1252294"/>
              <a:ext cx="290782" cy="389367"/>
            </a:xfrm>
            <a:custGeom>
              <a:avLst/>
              <a:gdLst/>
              <a:ahLst/>
              <a:cxnLst/>
              <a:rect l="l" t="t" r="r" b="b"/>
              <a:pathLst>
                <a:path w="1404" h="1880" extrusionOk="0">
                  <a:moveTo>
                    <a:pt x="711" y="1"/>
                  </a:moveTo>
                  <a:cubicBezTo>
                    <a:pt x="610" y="1"/>
                    <a:pt x="503" y="68"/>
                    <a:pt x="409" y="270"/>
                  </a:cubicBezTo>
                  <a:cubicBezTo>
                    <a:pt x="1" y="1158"/>
                    <a:pt x="840" y="1880"/>
                    <a:pt x="840" y="1880"/>
                  </a:cubicBezTo>
                  <a:cubicBezTo>
                    <a:pt x="814" y="1234"/>
                    <a:pt x="1403" y="595"/>
                    <a:pt x="1074" y="251"/>
                  </a:cubicBezTo>
                  <a:cubicBezTo>
                    <a:pt x="1074" y="251"/>
                    <a:pt x="905" y="1"/>
                    <a:pt x="711"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6" name="Google Shape;19826;p49">
              <a:extLst>
                <a:ext uri="{FF2B5EF4-FFF2-40B4-BE49-F238E27FC236}">
                  <a16:creationId xmlns:a16="http://schemas.microsoft.com/office/drawing/2014/main" id="{B27FB392-3428-07BF-BD66-D44B283E00D0}"/>
                </a:ext>
              </a:extLst>
            </p:cNvPr>
            <p:cNvSpPr/>
            <p:nvPr/>
          </p:nvSpPr>
          <p:spPr>
            <a:xfrm>
              <a:off x="5261579" y="1355021"/>
              <a:ext cx="213945" cy="286640"/>
            </a:xfrm>
            <a:custGeom>
              <a:avLst/>
              <a:gdLst/>
              <a:ahLst/>
              <a:cxnLst/>
              <a:rect l="l" t="t" r="r" b="b"/>
              <a:pathLst>
                <a:path w="1033" h="1384" extrusionOk="0">
                  <a:moveTo>
                    <a:pt x="190" y="0"/>
                  </a:moveTo>
                  <a:lnTo>
                    <a:pt x="190" y="0"/>
                  </a:lnTo>
                  <a:cubicBezTo>
                    <a:pt x="1" y="783"/>
                    <a:pt x="700" y="1384"/>
                    <a:pt x="700" y="1384"/>
                  </a:cubicBezTo>
                  <a:cubicBezTo>
                    <a:pt x="681" y="889"/>
                    <a:pt x="1021" y="397"/>
                    <a:pt x="1033" y="42"/>
                  </a:cubicBezTo>
                  <a:lnTo>
                    <a:pt x="1033" y="42"/>
                  </a:lnTo>
                  <a:cubicBezTo>
                    <a:pt x="934" y="68"/>
                    <a:pt x="821" y="87"/>
                    <a:pt x="700" y="91"/>
                  </a:cubicBezTo>
                  <a:cubicBezTo>
                    <a:pt x="690" y="91"/>
                    <a:pt x="681" y="91"/>
                    <a:pt x="671" y="91"/>
                  </a:cubicBezTo>
                  <a:cubicBezTo>
                    <a:pt x="489" y="91"/>
                    <a:pt x="323" y="58"/>
                    <a:pt x="190"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7" name="Google Shape;19827;p49">
              <a:extLst>
                <a:ext uri="{FF2B5EF4-FFF2-40B4-BE49-F238E27FC236}">
                  <a16:creationId xmlns:a16="http://schemas.microsoft.com/office/drawing/2014/main" id="{0FCFF1D6-E8AB-A931-6F87-813123F78708}"/>
                </a:ext>
              </a:extLst>
            </p:cNvPr>
            <p:cNvSpPr/>
            <p:nvPr/>
          </p:nvSpPr>
          <p:spPr>
            <a:xfrm>
              <a:off x="5370518" y="1481566"/>
              <a:ext cx="76838" cy="112875"/>
            </a:xfrm>
            <a:custGeom>
              <a:avLst/>
              <a:gdLst/>
              <a:ahLst/>
              <a:cxnLst/>
              <a:rect l="l" t="t" r="r" b="b"/>
              <a:pathLst>
                <a:path w="371" h="545" extrusionOk="0">
                  <a:moveTo>
                    <a:pt x="162" y="0"/>
                  </a:moveTo>
                  <a:cubicBezTo>
                    <a:pt x="69" y="0"/>
                    <a:pt x="0" y="98"/>
                    <a:pt x="4" y="236"/>
                  </a:cubicBezTo>
                  <a:cubicBezTo>
                    <a:pt x="4" y="380"/>
                    <a:pt x="121" y="527"/>
                    <a:pt x="223" y="542"/>
                  </a:cubicBezTo>
                  <a:cubicBezTo>
                    <a:pt x="230" y="544"/>
                    <a:pt x="237" y="544"/>
                    <a:pt x="243" y="544"/>
                  </a:cubicBezTo>
                  <a:cubicBezTo>
                    <a:pt x="328" y="544"/>
                    <a:pt x="371" y="434"/>
                    <a:pt x="371" y="300"/>
                  </a:cubicBezTo>
                  <a:cubicBezTo>
                    <a:pt x="367" y="153"/>
                    <a:pt x="284" y="21"/>
                    <a:pt x="182" y="2"/>
                  </a:cubicBezTo>
                  <a:cubicBezTo>
                    <a:pt x="175" y="1"/>
                    <a:pt x="168" y="0"/>
                    <a:pt x="16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8" name="Google Shape;19828;p49">
              <a:extLst>
                <a:ext uri="{FF2B5EF4-FFF2-40B4-BE49-F238E27FC236}">
                  <a16:creationId xmlns:a16="http://schemas.microsoft.com/office/drawing/2014/main" id="{88A3EF11-17DF-AC70-5E3E-7485BBDCC769}"/>
                </a:ext>
              </a:extLst>
            </p:cNvPr>
            <p:cNvSpPr/>
            <p:nvPr/>
          </p:nvSpPr>
          <p:spPr>
            <a:xfrm>
              <a:off x="5384602" y="1508076"/>
              <a:ext cx="46186" cy="67311"/>
            </a:xfrm>
            <a:custGeom>
              <a:avLst/>
              <a:gdLst/>
              <a:ahLst/>
              <a:cxnLst/>
              <a:rect l="l" t="t" r="r" b="b"/>
              <a:pathLst>
                <a:path w="223" h="325" extrusionOk="0">
                  <a:moveTo>
                    <a:pt x="92" y="1"/>
                  </a:moveTo>
                  <a:cubicBezTo>
                    <a:pt x="38" y="1"/>
                    <a:pt x="0" y="59"/>
                    <a:pt x="0" y="138"/>
                  </a:cubicBezTo>
                  <a:cubicBezTo>
                    <a:pt x="4" y="225"/>
                    <a:pt x="72" y="312"/>
                    <a:pt x="132" y="324"/>
                  </a:cubicBezTo>
                  <a:cubicBezTo>
                    <a:pt x="137" y="324"/>
                    <a:pt x="141" y="325"/>
                    <a:pt x="145" y="325"/>
                  </a:cubicBezTo>
                  <a:cubicBezTo>
                    <a:pt x="197" y="325"/>
                    <a:pt x="223" y="261"/>
                    <a:pt x="219" y="180"/>
                  </a:cubicBezTo>
                  <a:cubicBezTo>
                    <a:pt x="219" y="89"/>
                    <a:pt x="170" y="10"/>
                    <a:pt x="106" y="2"/>
                  </a:cubicBezTo>
                  <a:cubicBezTo>
                    <a:pt x="101" y="1"/>
                    <a:pt x="96" y="1"/>
                    <a:pt x="92"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9" name="Google Shape;19829;p49">
              <a:extLst>
                <a:ext uri="{FF2B5EF4-FFF2-40B4-BE49-F238E27FC236}">
                  <a16:creationId xmlns:a16="http://schemas.microsoft.com/office/drawing/2014/main" id="{C03AA105-2A0B-2FF1-F8C3-0248A0942122}"/>
                </a:ext>
              </a:extLst>
            </p:cNvPr>
            <p:cNvSpPr/>
            <p:nvPr/>
          </p:nvSpPr>
          <p:spPr>
            <a:xfrm>
              <a:off x="5402620" y="1542871"/>
              <a:ext cx="30652" cy="38730"/>
            </a:xfrm>
            <a:custGeom>
              <a:avLst/>
              <a:gdLst/>
              <a:ahLst/>
              <a:cxnLst/>
              <a:rect l="l" t="t" r="r" b="b"/>
              <a:pathLst>
                <a:path w="148" h="187" extrusionOk="0">
                  <a:moveTo>
                    <a:pt x="66" y="0"/>
                  </a:moveTo>
                  <a:cubicBezTo>
                    <a:pt x="27" y="0"/>
                    <a:pt x="0" y="33"/>
                    <a:pt x="0" y="80"/>
                  </a:cubicBezTo>
                  <a:cubicBezTo>
                    <a:pt x="0" y="129"/>
                    <a:pt x="45" y="178"/>
                    <a:pt x="87" y="186"/>
                  </a:cubicBezTo>
                  <a:cubicBezTo>
                    <a:pt x="89" y="186"/>
                    <a:pt x="91" y="186"/>
                    <a:pt x="92" y="186"/>
                  </a:cubicBezTo>
                  <a:cubicBezTo>
                    <a:pt x="127" y="186"/>
                    <a:pt x="147" y="150"/>
                    <a:pt x="144" y="103"/>
                  </a:cubicBezTo>
                  <a:cubicBezTo>
                    <a:pt x="144" y="54"/>
                    <a:pt x="110" y="8"/>
                    <a:pt x="72" y="1"/>
                  </a:cubicBezTo>
                  <a:cubicBezTo>
                    <a:pt x="70" y="0"/>
                    <a:pt x="68" y="0"/>
                    <a:pt x="66"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0" name="Google Shape;19830;p49">
              <a:extLst>
                <a:ext uri="{FF2B5EF4-FFF2-40B4-BE49-F238E27FC236}">
                  <a16:creationId xmlns:a16="http://schemas.microsoft.com/office/drawing/2014/main" id="{F31CD38E-0003-147D-9FAE-0CFC8547F1C9}"/>
                </a:ext>
              </a:extLst>
            </p:cNvPr>
            <p:cNvSpPr/>
            <p:nvPr/>
          </p:nvSpPr>
          <p:spPr>
            <a:xfrm>
              <a:off x="5419811" y="1268449"/>
              <a:ext cx="188884" cy="49914"/>
            </a:xfrm>
            <a:custGeom>
              <a:avLst/>
              <a:gdLst/>
              <a:ahLst/>
              <a:cxnLst/>
              <a:rect l="l" t="t" r="r" b="b"/>
              <a:pathLst>
                <a:path w="912" h="241" extrusionOk="0">
                  <a:moveTo>
                    <a:pt x="289" y="0"/>
                  </a:moveTo>
                  <a:cubicBezTo>
                    <a:pt x="175" y="0"/>
                    <a:pt x="84" y="17"/>
                    <a:pt x="53" y="48"/>
                  </a:cubicBezTo>
                  <a:cubicBezTo>
                    <a:pt x="0" y="101"/>
                    <a:pt x="136" y="177"/>
                    <a:pt x="356" y="218"/>
                  </a:cubicBezTo>
                  <a:cubicBezTo>
                    <a:pt x="444" y="233"/>
                    <a:pt x="533" y="240"/>
                    <a:pt x="610" y="240"/>
                  </a:cubicBezTo>
                  <a:cubicBezTo>
                    <a:pt x="729" y="240"/>
                    <a:pt x="823" y="224"/>
                    <a:pt x="855" y="192"/>
                  </a:cubicBezTo>
                  <a:cubicBezTo>
                    <a:pt x="911" y="139"/>
                    <a:pt x="775" y="63"/>
                    <a:pt x="552" y="25"/>
                  </a:cubicBezTo>
                  <a:cubicBezTo>
                    <a:pt x="461" y="8"/>
                    <a:pt x="369" y="0"/>
                    <a:pt x="289"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1" name="Google Shape;19831;p49">
              <a:extLst>
                <a:ext uri="{FF2B5EF4-FFF2-40B4-BE49-F238E27FC236}">
                  <a16:creationId xmlns:a16="http://schemas.microsoft.com/office/drawing/2014/main" id="{F3245812-969C-076B-CE44-8B471CDE9F87}"/>
                </a:ext>
              </a:extLst>
            </p:cNvPr>
            <p:cNvSpPr/>
            <p:nvPr/>
          </p:nvSpPr>
          <p:spPr>
            <a:xfrm>
              <a:off x="5343801" y="1365998"/>
              <a:ext cx="136485" cy="203796"/>
            </a:xfrm>
            <a:custGeom>
              <a:avLst/>
              <a:gdLst/>
              <a:ahLst/>
              <a:cxnLst/>
              <a:rect l="l" t="t" r="r" b="b"/>
              <a:pathLst>
                <a:path w="659" h="984" extrusionOk="0">
                  <a:moveTo>
                    <a:pt x="636" y="0"/>
                  </a:moveTo>
                  <a:cubicBezTo>
                    <a:pt x="500" y="102"/>
                    <a:pt x="1" y="265"/>
                    <a:pt x="295" y="416"/>
                  </a:cubicBezTo>
                  <a:cubicBezTo>
                    <a:pt x="405" y="473"/>
                    <a:pt x="488" y="764"/>
                    <a:pt x="454" y="957"/>
                  </a:cubicBezTo>
                  <a:lnTo>
                    <a:pt x="598" y="983"/>
                  </a:lnTo>
                  <a:cubicBezTo>
                    <a:pt x="639" y="745"/>
                    <a:pt x="658" y="257"/>
                    <a:pt x="636"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2" name="Google Shape;19832;p49">
              <a:extLst>
                <a:ext uri="{FF2B5EF4-FFF2-40B4-BE49-F238E27FC236}">
                  <a16:creationId xmlns:a16="http://schemas.microsoft.com/office/drawing/2014/main" id="{1B157FA1-F9CD-41A8-80CD-6BC5369541A7}"/>
                </a:ext>
              </a:extLst>
            </p:cNvPr>
            <p:cNvSpPr/>
            <p:nvPr/>
          </p:nvSpPr>
          <p:spPr>
            <a:xfrm>
              <a:off x="5503690" y="1427096"/>
              <a:ext cx="88436" cy="28167"/>
            </a:xfrm>
            <a:custGeom>
              <a:avLst/>
              <a:gdLst/>
              <a:ahLst/>
              <a:cxnLst/>
              <a:rect l="l" t="t" r="r" b="b"/>
              <a:pathLst>
                <a:path w="427" h="136" extrusionOk="0">
                  <a:moveTo>
                    <a:pt x="427" y="0"/>
                  </a:moveTo>
                  <a:lnTo>
                    <a:pt x="427" y="0"/>
                  </a:lnTo>
                  <a:cubicBezTo>
                    <a:pt x="427" y="0"/>
                    <a:pt x="45" y="42"/>
                    <a:pt x="15" y="102"/>
                  </a:cubicBezTo>
                  <a:cubicBezTo>
                    <a:pt x="1" y="128"/>
                    <a:pt x="65" y="135"/>
                    <a:pt x="144" y="135"/>
                  </a:cubicBezTo>
                  <a:cubicBezTo>
                    <a:pt x="252" y="135"/>
                    <a:pt x="389" y="121"/>
                    <a:pt x="389" y="121"/>
                  </a:cubicBezTo>
                  <a:cubicBezTo>
                    <a:pt x="416" y="87"/>
                    <a:pt x="427" y="0"/>
                    <a:pt x="427"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3" name="Google Shape;19833;p49">
              <a:extLst>
                <a:ext uri="{FF2B5EF4-FFF2-40B4-BE49-F238E27FC236}">
                  <a16:creationId xmlns:a16="http://schemas.microsoft.com/office/drawing/2014/main" id="{D34D9262-9450-DB94-CF5D-8188DE88CE8F}"/>
                </a:ext>
              </a:extLst>
            </p:cNvPr>
            <p:cNvSpPr/>
            <p:nvPr/>
          </p:nvSpPr>
          <p:spPr>
            <a:xfrm>
              <a:off x="5600618" y="1431652"/>
              <a:ext cx="63790" cy="23818"/>
            </a:xfrm>
            <a:custGeom>
              <a:avLst/>
              <a:gdLst/>
              <a:ahLst/>
              <a:cxnLst/>
              <a:rect l="l" t="t" r="r" b="b"/>
              <a:pathLst>
                <a:path w="308" h="115" extrusionOk="0">
                  <a:moveTo>
                    <a:pt x="42" y="1"/>
                  </a:moveTo>
                  <a:cubicBezTo>
                    <a:pt x="42" y="1"/>
                    <a:pt x="1" y="58"/>
                    <a:pt x="23" y="95"/>
                  </a:cubicBezTo>
                  <a:cubicBezTo>
                    <a:pt x="23" y="95"/>
                    <a:pt x="138" y="114"/>
                    <a:pt x="219" y="114"/>
                  </a:cubicBezTo>
                  <a:cubicBezTo>
                    <a:pt x="270" y="114"/>
                    <a:pt x="308" y="107"/>
                    <a:pt x="299" y="84"/>
                  </a:cubicBezTo>
                  <a:cubicBezTo>
                    <a:pt x="276" y="20"/>
                    <a:pt x="42" y="1"/>
                    <a:pt x="42" y="1"/>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4" name="Google Shape;19834;p49">
              <a:extLst>
                <a:ext uri="{FF2B5EF4-FFF2-40B4-BE49-F238E27FC236}">
                  <a16:creationId xmlns:a16="http://schemas.microsoft.com/office/drawing/2014/main" id="{1DB16CEA-F526-8816-1F73-F7EC59278742}"/>
                </a:ext>
              </a:extLst>
            </p:cNvPr>
            <p:cNvSpPr/>
            <p:nvPr/>
          </p:nvSpPr>
          <p:spPr>
            <a:xfrm>
              <a:off x="5581978" y="1478252"/>
              <a:ext cx="44736" cy="140835"/>
            </a:xfrm>
            <a:custGeom>
              <a:avLst/>
              <a:gdLst/>
              <a:ahLst/>
              <a:cxnLst/>
              <a:rect l="l" t="t" r="r" b="b"/>
              <a:pathLst>
                <a:path w="216" h="680" extrusionOk="0">
                  <a:moveTo>
                    <a:pt x="48" y="1"/>
                  </a:moveTo>
                  <a:cubicBezTo>
                    <a:pt x="0" y="1"/>
                    <a:pt x="4" y="573"/>
                    <a:pt x="4" y="573"/>
                  </a:cubicBezTo>
                  <a:lnTo>
                    <a:pt x="215" y="679"/>
                  </a:lnTo>
                  <a:cubicBezTo>
                    <a:pt x="215" y="679"/>
                    <a:pt x="140" y="67"/>
                    <a:pt x="53" y="3"/>
                  </a:cubicBezTo>
                  <a:cubicBezTo>
                    <a:pt x="51" y="2"/>
                    <a:pt x="50" y="1"/>
                    <a:pt x="48"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5" name="Google Shape;19835;p49">
              <a:extLst>
                <a:ext uri="{FF2B5EF4-FFF2-40B4-BE49-F238E27FC236}">
                  <a16:creationId xmlns:a16="http://schemas.microsoft.com/office/drawing/2014/main" id="{6300E89A-2276-7040-C57B-F58C90477C55}"/>
                </a:ext>
              </a:extLst>
            </p:cNvPr>
            <p:cNvSpPr/>
            <p:nvPr/>
          </p:nvSpPr>
          <p:spPr>
            <a:xfrm>
              <a:off x="5325783" y="1163029"/>
              <a:ext cx="27546" cy="20504"/>
            </a:xfrm>
            <a:custGeom>
              <a:avLst/>
              <a:gdLst/>
              <a:ahLst/>
              <a:cxnLst/>
              <a:rect l="l" t="t" r="r" b="b"/>
              <a:pathLst>
                <a:path w="133" h="99" extrusionOk="0">
                  <a:moveTo>
                    <a:pt x="102" y="1"/>
                  </a:moveTo>
                  <a:cubicBezTo>
                    <a:pt x="87" y="1"/>
                    <a:pt x="66" y="9"/>
                    <a:pt x="46" y="24"/>
                  </a:cubicBezTo>
                  <a:cubicBezTo>
                    <a:pt x="16" y="47"/>
                    <a:pt x="1" y="77"/>
                    <a:pt x="12" y="92"/>
                  </a:cubicBezTo>
                  <a:cubicBezTo>
                    <a:pt x="16" y="96"/>
                    <a:pt x="23" y="98"/>
                    <a:pt x="32" y="98"/>
                  </a:cubicBezTo>
                  <a:cubicBezTo>
                    <a:pt x="47" y="98"/>
                    <a:pt x="68" y="91"/>
                    <a:pt x="88" y="77"/>
                  </a:cubicBezTo>
                  <a:cubicBezTo>
                    <a:pt x="118" y="54"/>
                    <a:pt x="133" y="24"/>
                    <a:pt x="122" y="9"/>
                  </a:cubicBezTo>
                  <a:cubicBezTo>
                    <a:pt x="118" y="4"/>
                    <a:pt x="111" y="1"/>
                    <a:pt x="10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6" name="Google Shape;19836;p49">
              <a:extLst>
                <a:ext uri="{FF2B5EF4-FFF2-40B4-BE49-F238E27FC236}">
                  <a16:creationId xmlns:a16="http://schemas.microsoft.com/office/drawing/2014/main" id="{3167CBD4-F910-93BF-92C4-4EAE500ACCE8}"/>
                </a:ext>
              </a:extLst>
            </p:cNvPr>
            <p:cNvSpPr/>
            <p:nvPr/>
          </p:nvSpPr>
          <p:spPr>
            <a:xfrm>
              <a:off x="5278147" y="1145425"/>
              <a:ext cx="207524" cy="165067"/>
            </a:xfrm>
            <a:custGeom>
              <a:avLst/>
              <a:gdLst/>
              <a:ahLst/>
              <a:cxnLst/>
              <a:rect l="l" t="t" r="r" b="b"/>
              <a:pathLst>
                <a:path w="1002" h="797" extrusionOk="0">
                  <a:moveTo>
                    <a:pt x="626" y="0"/>
                  </a:moveTo>
                  <a:cubicBezTo>
                    <a:pt x="428" y="0"/>
                    <a:pt x="73" y="277"/>
                    <a:pt x="27" y="434"/>
                  </a:cubicBezTo>
                  <a:cubicBezTo>
                    <a:pt x="0" y="525"/>
                    <a:pt x="144" y="797"/>
                    <a:pt x="144" y="797"/>
                  </a:cubicBezTo>
                  <a:lnTo>
                    <a:pt x="1002" y="408"/>
                  </a:lnTo>
                  <a:cubicBezTo>
                    <a:pt x="975" y="313"/>
                    <a:pt x="854" y="41"/>
                    <a:pt x="658" y="3"/>
                  </a:cubicBezTo>
                  <a:cubicBezTo>
                    <a:pt x="648" y="1"/>
                    <a:pt x="637" y="0"/>
                    <a:pt x="62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7" name="Google Shape;19837;p49">
              <a:extLst>
                <a:ext uri="{FF2B5EF4-FFF2-40B4-BE49-F238E27FC236}">
                  <a16:creationId xmlns:a16="http://schemas.microsoft.com/office/drawing/2014/main" id="{D68BE8A8-BE9E-03B7-B2D0-C9E358298CEA}"/>
                </a:ext>
              </a:extLst>
            </p:cNvPr>
            <p:cNvSpPr/>
            <p:nvPr/>
          </p:nvSpPr>
          <p:spPr>
            <a:xfrm>
              <a:off x="5278147" y="1173385"/>
              <a:ext cx="159060" cy="137107"/>
            </a:xfrm>
            <a:custGeom>
              <a:avLst/>
              <a:gdLst/>
              <a:ahLst/>
              <a:cxnLst/>
              <a:rect l="l" t="t" r="r" b="b"/>
              <a:pathLst>
                <a:path w="768" h="662" extrusionOk="0">
                  <a:moveTo>
                    <a:pt x="767" y="378"/>
                  </a:moveTo>
                  <a:lnTo>
                    <a:pt x="767" y="379"/>
                  </a:lnTo>
                  <a:lnTo>
                    <a:pt x="767" y="379"/>
                  </a:lnTo>
                  <a:cubicBezTo>
                    <a:pt x="767" y="379"/>
                    <a:pt x="767" y="379"/>
                    <a:pt x="767" y="378"/>
                  </a:cubicBezTo>
                  <a:close/>
                  <a:moveTo>
                    <a:pt x="299" y="0"/>
                  </a:moveTo>
                  <a:lnTo>
                    <a:pt x="299" y="0"/>
                  </a:lnTo>
                  <a:cubicBezTo>
                    <a:pt x="166" y="95"/>
                    <a:pt x="53" y="212"/>
                    <a:pt x="27" y="299"/>
                  </a:cubicBezTo>
                  <a:cubicBezTo>
                    <a:pt x="0" y="390"/>
                    <a:pt x="144" y="662"/>
                    <a:pt x="144" y="662"/>
                  </a:cubicBezTo>
                  <a:lnTo>
                    <a:pt x="767" y="379"/>
                  </a:lnTo>
                  <a:lnTo>
                    <a:pt x="767" y="379"/>
                  </a:lnTo>
                  <a:cubicBezTo>
                    <a:pt x="695" y="412"/>
                    <a:pt x="627" y="426"/>
                    <a:pt x="566" y="426"/>
                  </a:cubicBezTo>
                  <a:cubicBezTo>
                    <a:pt x="305" y="426"/>
                    <a:pt x="164" y="166"/>
                    <a:pt x="29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8" name="Google Shape;19838;p49">
              <a:extLst>
                <a:ext uri="{FF2B5EF4-FFF2-40B4-BE49-F238E27FC236}">
                  <a16:creationId xmlns:a16="http://schemas.microsoft.com/office/drawing/2014/main" id="{EE21AC5B-AAD1-0259-B97E-B5C7A2D00A6F}"/>
                </a:ext>
              </a:extLst>
            </p:cNvPr>
            <p:cNvSpPr/>
            <p:nvPr/>
          </p:nvSpPr>
          <p:spPr>
            <a:xfrm>
              <a:off x="5306936" y="1172142"/>
              <a:ext cx="327441" cy="139178"/>
            </a:xfrm>
            <a:custGeom>
              <a:avLst/>
              <a:gdLst/>
              <a:ahLst/>
              <a:cxnLst/>
              <a:rect l="l" t="t" r="r" b="b"/>
              <a:pathLst>
                <a:path w="1581" h="672" extrusionOk="0">
                  <a:moveTo>
                    <a:pt x="1547" y="1"/>
                  </a:moveTo>
                  <a:cubicBezTo>
                    <a:pt x="1348" y="1"/>
                    <a:pt x="1" y="657"/>
                    <a:pt x="1" y="657"/>
                  </a:cubicBezTo>
                  <a:lnTo>
                    <a:pt x="12" y="672"/>
                  </a:lnTo>
                  <a:lnTo>
                    <a:pt x="1558" y="40"/>
                  </a:lnTo>
                  <a:cubicBezTo>
                    <a:pt x="1580" y="13"/>
                    <a:pt x="1574" y="1"/>
                    <a:pt x="1547" y="1"/>
                  </a:cubicBez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9" name="Google Shape;19839;p49">
              <a:extLst>
                <a:ext uri="{FF2B5EF4-FFF2-40B4-BE49-F238E27FC236}">
                  <a16:creationId xmlns:a16="http://schemas.microsoft.com/office/drawing/2014/main" id="{F935BC66-41E0-67BE-20F2-1A89159BAA17}"/>
                </a:ext>
              </a:extLst>
            </p:cNvPr>
            <p:cNvSpPr/>
            <p:nvPr/>
          </p:nvSpPr>
          <p:spPr>
            <a:xfrm>
              <a:off x="5402620" y="1163236"/>
              <a:ext cx="43286" cy="43907"/>
            </a:xfrm>
            <a:custGeom>
              <a:avLst/>
              <a:gdLst/>
              <a:ahLst/>
              <a:cxnLst/>
              <a:rect l="l" t="t" r="r" b="b"/>
              <a:pathLst>
                <a:path w="209" h="212" extrusionOk="0">
                  <a:moveTo>
                    <a:pt x="140" y="0"/>
                  </a:moveTo>
                  <a:lnTo>
                    <a:pt x="0" y="72"/>
                  </a:lnTo>
                  <a:lnTo>
                    <a:pt x="208" y="212"/>
                  </a:lnTo>
                  <a:lnTo>
                    <a:pt x="208" y="212"/>
                  </a:lnTo>
                  <a:lnTo>
                    <a:pt x="140" y="0"/>
                  </a:ln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0" name="Google Shape;19840;p49">
              <a:extLst>
                <a:ext uri="{FF2B5EF4-FFF2-40B4-BE49-F238E27FC236}">
                  <a16:creationId xmlns:a16="http://schemas.microsoft.com/office/drawing/2014/main" id="{53C55479-A22C-6AB6-4E8E-AA99A34BF4A2}"/>
                </a:ext>
              </a:extLst>
            </p:cNvPr>
            <p:cNvSpPr/>
            <p:nvPr/>
          </p:nvSpPr>
          <p:spPr>
            <a:xfrm>
              <a:off x="5842522" y="2040145"/>
              <a:ext cx="126958" cy="274835"/>
            </a:xfrm>
            <a:custGeom>
              <a:avLst/>
              <a:gdLst/>
              <a:ahLst/>
              <a:cxnLst/>
              <a:rect l="l" t="t" r="r" b="b"/>
              <a:pathLst>
                <a:path w="613" h="1327" extrusionOk="0">
                  <a:moveTo>
                    <a:pt x="345" y="0"/>
                  </a:moveTo>
                  <a:cubicBezTo>
                    <a:pt x="1" y="745"/>
                    <a:pt x="254" y="1327"/>
                    <a:pt x="254" y="1327"/>
                  </a:cubicBezTo>
                  <a:lnTo>
                    <a:pt x="613" y="1259"/>
                  </a:lnTo>
                  <a:cubicBezTo>
                    <a:pt x="186" y="673"/>
                    <a:pt x="507" y="34"/>
                    <a:pt x="507" y="34"/>
                  </a:cubicBezTo>
                  <a:lnTo>
                    <a:pt x="34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1" name="Google Shape;19841;p49">
              <a:extLst>
                <a:ext uri="{FF2B5EF4-FFF2-40B4-BE49-F238E27FC236}">
                  <a16:creationId xmlns:a16="http://schemas.microsoft.com/office/drawing/2014/main" id="{35641FE3-D643-4BC4-6EB6-EE6BAD5205B2}"/>
                </a:ext>
              </a:extLst>
            </p:cNvPr>
            <p:cNvSpPr/>
            <p:nvPr/>
          </p:nvSpPr>
          <p:spPr>
            <a:xfrm>
              <a:off x="4914877" y="2206455"/>
              <a:ext cx="242112" cy="100034"/>
            </a:xfrm>
            <a:custGeom>
              <a:avLst/>
              <a:gdLst/>
              <a:ahLst/>
              <a:cxnLst/>
              <a:rect l="l" t="t" r="r" b="b"/>
              <a:pathLst>
                <a:path w="1169" h="483" extrusionOk="0">
                  <a:moveTo>
                    <a:pt x="236" y="0"/>
                  </a:moveTo>
                  <a:cubicBezTo>
                    <a:pt x="169" y="0"/>
                    <a:pt x="136" y="10"/>
                    <a:pt x="136" y="10"/>
                  </a:cubicBezTo>
                  <a:lnTo>
                    <a:pt x="0" y="225"/>
                  </a:lnTo>
                  <a:cubicBezTo>
                    <a:pt x="23" y="224"/>
                    <a:pt x="45" y="224"/>
                    <a:pt x="68" y="224"/>
                  </a:cubicBezTo>
                  <a:cubicBezTo>
                    <a:pt x="619" y="224"/>
                    <a:pt x="1070" y="482"/>
                    <a:pt x="1070" y="482"/>
                  </a:cubicBezTo>
                  <a:lnTo>
                    <a:pt x="1168" y="339"/>
                  </a:lnTo>
                  <a:cubicBezTo>
                    <a:pt x="687" y="46"/>
                    <a:pt x="381" y="0"/>
                    <a:pt x="236"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2" name="Google Shape;19842;p49">
              <a:extLst>
                <a:ext uri="{FF2B5EF4-FFF2-40B4-BE49-F238E27FC236}">
                  <a16:creationId xmlns:a16="http://schemas.microsoft.com/office/drawing/2014/main" id="{9D596FEC-8F3F-8D50-B96C-DDF5DBD6DFC6}"/>
                </a:ext>
              </a:extLst>
            </p:cNvPr>
            <p:cNvSpPr/>
            <p:nvPr/>
          </p:nvSpPr>
          <p:spPr>
            <a:xfrm>
              <a:off x="4633000" y="2468243"/>
              <a:ext cx="123852" cy="124059"/>
            </a:xfrm>
            <a:custGeom>
              <a:avLst/>
              <a:gdLst/>
              <a:ahLst/>
              <a:cxnLst/>
              <a:rect l="l" t="t" r="r" b="b"/>
              <a:pathLst>
                <a:path w="598" h="599" extrusionOk="0">
                  <a:moveTo>
                    <a:pt x="567" y="0"/>
                  </a:moveTo>
                  <a:cubicBezTo>
                    <a:pt x="530" y="0"/>
                    <a:pt x="451" y="35"/>
                    <a:pt x="352" y="35"/>
                  </a:cubicBezTo>
                  <a:cubicBezTo>
                    <a:pt x="348" y="35"/>
                    <a:pt x="344" y="35"/>
                    <a:pt x="340" y="35"/>
                  </a:cubicBezTo>
                  <a:cubicBezTo>
                    <a:pt x="252" y="31"/>
                    <a:pt x="171" y="24"/>
                    <a:pt x="112" y="24"/>
                  </a:cubicBezTo>
                  <a:cubicBezTo>
                    <a:pt x="53" y="24"/>
                    <a:pt x="15" y="31"/>
                    <a:pt x="12" y="54"/>
                  </a:cubicBezTo>
                  <a:cubicBezTo>
                    <a:pt x="0" y="114"/>
                    <a:pt x="159" y="73"/>
                    <a:pt x="189" y="137"/>
                  </a:cubicBezTo>
                  <a:cubicBezTo>
                    <a:pt x="216" y="209"/>
                    <a:pt x="159" y="315"/>
                    <a:pt x="117" y="432"/>
                  </a:cubicBezTo>
                  <a:cubicBezTo>
                    <a:pt x="83" y="522"/>
                    <a:pt x="42" y="545"/>
                    <a:pt x="76" y="560"/>
                  </a:cubicBezTo>
                  <a:cubicBezTo>
                    <a:pt x="80" y="562"/>
                    <a:pt x="84" y="564"/>
                    <a:pt x="88" y="564"/>
                  </a:cubicBezTo>
                  <a:cubicBezTo>
                    <a:pt x="114" y="564"/>
                    <a:pt x="150" y="527"/>
                    <a:pt x="185" y="462"/>
                  </a:cubicBezTo>
                  <a:cubicBezTo>
                    <a:pt x="218" y="400"/>
                    <a:pt x="230" y="356"/>
                    <a:pt x="244" y="356"/>
                  </a:cubicBezTo>
                  <a:cubicBezTo>
                    <a:pt x="245" y="356"/>
                    <a:pt x="245" y="356"/>
                    <a:pt x="246" y="356"/>
                  </a:cubicBezTo>
                  <a:cubicBezTo>
                    <a:pt x="276" y="364"/>
                    <a:pt x="269" y="394"/>
                    <a:pt x="261" y="462"/>
                  </a:cubicBezTo>
                  <a:cubicBezTo>
                    <a:pt x="250" y="541"/>
                    <a:pt x="219" y="590"/>
                    <a:pt x="253" y="598"/>
                  </a:cubicBezTo>
                  <a:cubicBezTo>
                    <a:pt x="256" y="599"/>
                    <a:pt x="258" y="599"/>
                    <a:pt x="260" y="599"/>
                  </a:cubicBezTo>
                  <a:cubicBezTo>
                    <a:pt x="291" y="599"/>
                    <a:pt x="315" y="547"/>
                    <a:pt x="337" y="470"/>
                  </a:cubicBezTo>
                  <a:cubicBezTo>
                    <a:pt x="352" y="401"/>
                    <a:pt x="367" y="345"/>
                    <a:pt x="374" y="345"/>
                  </a:cubicBezTo>
                  <a:cubicBezTo>
                    <a:pt x="386" y="345"/>
                    <a:pt x="386" y="360"/>
                    <a:pt x="386" y="409"/>
                  </a:cubicBezTo>
                  <a:cubicBezTo>
                    <a:pt x="386" y="462"/>
                    <a:pt x="359" y="519"/>
                    <a:pt x="386" y="522"/>
                  </a:cubicBezTo>
                  <a:cubicBezTo>
                    <a:pt x="387" y="523"/>
                    <a:pt x="389" y="523"/>
                    <a:pt x="390" y="523"/>
                  </a:cubicBezTo>
                  <a:cubicBezTo>
                    <a:pt x="423" y="523"/>
                    <a:pt x="454" y="447"/>
                    <a:pt x="454" y="375"/>
                  </a:cubicBezTo>
                  <a:cubicBezTo>
                    <a:pt x="454" y="333"/>
                    <a:pt x="450" y="292"/>
                    <a:pt x="450" y="262"/>
                  </a:cubicBezTo>
                  <a:cubicBezTo>
                    <a:pt x="454" y="103"/>
                    <a:pt x="597" y="61"/>
                    <a:pt x="590" y="16"/>
                  </a:cubicBezTo>
                  <a:cubicBezTo>
                    <a:pt x="588" y="4"/>
                    <a:pt x="580" y="0"/>
                    <a:pt x="567"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9740;p49">
            <a:extLst>
              <a:ext uri="{FF2B5EF4-FFF2-40B4-BE49-F238E27FC236}">
                <a16:creationId xmlns:a16="http://schemas.microsoft.com/office/drawing/2014/main" id="{0FF6A93F-87E5-CAFB-C245-8979E6084F42}"/>
              </a:ext>
            </a:extLst>
          </p:cNvPr>
          <p:cNvSpPr/>
          <p:nvPr/>
        </p:nvSpPr>
        <p:spPr>
          <a:xfrm rot="-9324168" flipH="1">
            <a:off x="183831" y="960504"/>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40;p49">
            <a:extLst>
              <a:ext uri="{FF2B5EF4-FFF2-40B4-BE49-F238E27FC236}">
                <a16:creationId xmlns:a16="http://schemas.microsoft.com/office/drawing/2014/main" id="{CA2ACF23-B518-665E-9223-C3E1D610F6D1}"/>
              </a:ext>
            </a:extLst>
          </p:cNvPr>
          <p:cNvSpPr/>
          <p:nvPr/>
        </p:nvSpPr>
        <p:spPr>
          <a:xfrm rot="-9324168" flipH="1">
            <a:off x="1967719" y="4927006"/>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26;p44">
            <a:extLst>
              <a:ext uri="{FF2B5EF4-FFF2-40B4-BE49-F238E27FC236}">
                <a16:creationId xmlns:a16="http://schemas.microsoft.com/office/drawing/2014/main" id="{CCCCAEB7-085C-9069-6EC1-AFAAD54BE364}"/>
              </a:ext>
            </a:extLst>
          </p:cNvPr>
          <p:cNvSpPr txBox="1">
            <a:spLocks/>
          </p:cNvSpPr>
          <p:nvPr/>
        </p:nvSpPr>
        <p:spPr>
          <a:xfrm>
            <a:off x="-144322" y="630003"/>
            <a:ext cx="3381794" cy="408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r>
              <a:rPr lang="en-US" sz="1800" b="1" i="1" dirty="0"/>
              <a:t>Page 5 :</a:t>
            </a:r>
          </a:p>
        </p:txBody>
      </p:sp>
      <p:sp>
        <p:nvSpPr>
          <p:cNvPr id="9" name="Google Shape;19118;p43">
            <a:extLst>
              <a:ext uri="{FF2B5EF4-FFF2-40B4-BE49-F238E27FC236}">
                <a16:creationId xmlns:a16="http://schemas.microsoft.com/office/drawing/2014/main" id="{9FDDE621-7613-6C1A-8C19-00341FCA4814}"/>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Visualizing…</a:t>
            </a:r>
          </a:p>
        </p:txBody>
      </p:sp>
      <p:pic>
        <p:nvPicPr>
          <p:cNvPr id="7" name="Picture 6">
            <a:extLst>
              <a:ext uri="{FF2B5EF4-FFF2-40B4-BE49-F238E27FC236}">
                <a16:creationId xmlns:a16="http://schemas.microsoft.com/office/drawing/2014/main" id="{A39F2E72-AD62-1365-9759-F9310567E65D}"/>
              </a:ext>
            </a:extLst>
          </p:cNvPr>
          <p:cNvPicPr>
            <a:picLocks noChangeAspect="1"/>
          </p:cNvPicPr>
          <p:nvPr/>
        </p:nvPicPr>
        <p:blipFill>
          <a:blip r:embed="rId3"/>
          <a:stretch>
            <a:fillRect/>
          </a:stretch>
        </p:blipFill>
        <p:spPr>
          <a:xfrm>
            <a:off x="2081415" y="725019"/>
            <a:ext cx="5983525" cy="3542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0361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21"/>
        <p:cNvGrpSpPr/>
        <p:nvPr/>
      </p:nvGrpSpPr>
      <p:grpSpPr>
        <a:xfrm>
          <a:off x="0" y="0"/>
          <a:ext cx="0" cy="0"/>
          <a:chOff x="0" y="0"/>
          <a:chExt cx="0" cy="0"/>
        </a:xfrm>
      </p:grpSpPr>
      <p:sp>
        <p:nvSpPr>
          <p:cNvPr id="19511" name="Google Shape;19511;p47"/>
          <p:cNvSpPr/>
          <p:nvPr/>
        </p:nvSpPr>
        <p:spPr>
          <a:xfrm rot="-1478852">
            <a:off x="465177" y="221043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5" name="Google Shape;19515;p47"/>
          <p:cNvSpPr/>
          <p:nvPr/>
        </p:nvSpPr>
        <p:spPr>
          <a:xfrm rot="-7521028">
            <a:off x="7831553" y="468517"/>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6" name="Google Shape;19516;p47"/>
          <p:cNvSpPr/>
          <p:nvPr/>
        </p:nvSpPr>
        <p:spPr>
          <a:xfrm rot="-2700000">
            <a:off x="8188801" y="2012068"/>
            <a:ext cx="149100" cy="14177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126;p44">
            <a:extLst>
              <a:ext uri="{FF2B5EF4-FFF2-40B4-BE49-F238E27FC236}">
                <a16:creationId xmlns:a16="http://schemas.microsoft.com/office/drawing/2014/main" id="{B450FD94-3A25-1BE7-4652-370F7F3D8E8F}"/>
              </a:ext>
            </a:extLst>
          </p:cNvPr>
          <p:cNvSpPr txBox="1">
            <a:spLocks/>
          </p:cNvSpPr>
          <p:nvPr/>
        </p:nvSpPr>
        <p:spPr>
          <a:xfrm>
            <a:off x="777809" y="569775"/>
            <a:ext cx="6564444" cy="105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just"/>
            <a:r>
              <a:rPr lang="en-US" sz="1000" dirty="0"/>
              <a:t>1. Offensive Quality / Players to train harder</a:t>
            </a:r>
          </a:p>
          <a:p>
            <a:pPr marL="0" indent="0" algn="just"/>
            <a:r>
              <a:rPr lang="en-US" sz="1000" dirty="0"/>
              <a:t>We need to get at least 10 players on our team above the total League average OPS for next season. If not met yet, identify which are the players to make focus on training to reach the number.</a:t>
            </a:r>
          </a:p>
          <a:p>
            <a:pPr marL="0" indent="0" algn="just"/>
            <a:endParaRPr lang="en-US" sz="1050" dirty="0"/>
          </a:p>
          <a:p>
            <a:pPr marL="0" indent="0" algn="just"/>
            <a:endParaRPr lang="en-US" sz="1200" dirty="0"/>
          </a:p>
          <a:p>
            <a:pPr marL="0" indent="0" algn="l"/>
            <a:endParaRPr lang="en-US" dirty="0"/>
          </a:p>
          <a:p>
            <a:pPr marL="0" indent="0" algn="l"/>
            <a:endParaRPr lang="en-US" dirty="0"/>
          </a:p>
        </p:txBody>
      </p:sp>
      <p:pic>
        <p:nvPicPr>
          <p:cNvPr id="8" name="Picture 7">
            <a:extLst>
              <a:ext uri="{FF2B5EF4-FFF2-40B4-BE49-F238E27FC236}">
                <a16:creationId xmlns:a16="http://schemas.microsoft.com/office/drawing/2014/main" id="{C30BD101-9F5B-184C-AD5A-9D79E5D203C2}"/>
              </a:ext>
            </a:extLst>
          </p:cNvPr>
          <p:cNvPicPr>
            <a:picLocks noChangeAspect="1"/>
          </p:cNvPicPr>
          <p:nvPr/>
        </p:nvPicPr>
        <p:blipFill>
          <a:blip r:embed="rId3"/>
          <a:stretch>
            <a:fillRect/>
          </a:stretch>
        </p:blipFill>
        <p:spPr>
          <a:xfrm>
            <a:off x="1552651" y="1386755"/>
            <a:ext cx="2858814" cy="3578447"/>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18158113-1825-12E8-EF4B-F7992F88176B}"/>
              </a:ext>
            </a:extLst>
          </p:cNvPr>
          <p:cNvSpPr txBox="1"/>
          <p:nvPr/>
        </p:nvSpPr>
        <p:spPr>
          <a:xfrm>
            <a:off x="4619666" y="1669487"/>
            <a:ext cx="2738463" cy="2123658"/>
          </a:xfrm>
          <a:prstGeom prst="rect">
            <a:avLst/>
          </a:prstGeom>
          <a:noFill/>
        </p:spPr>
        <p:txBody>
          <a:bodyPr wrap="square" rtlCol="0">
            <a:spAutoFit/>
          </a:bodyPr>
          <a:lstStyle/>
          <a:p>
            <a:pPr algn="just"/>
            <a:r>
              <a:rPr lang="en-US" sz="1200" dirty="0">
                <a:latin typeface="Nunito" pitchFamily="2" charset="0"/>
              </a:rPr>
              <a:t>League OPS/Season = 0.65 taking into account the last 7 seasons. In general terms a value over 0.7 is considered an elite player. Filtering by seasons on the right bar chart and searching on Baycats players we find.</a:t>
            </a:r>
          </a:p>
          <a:p>
            <a:pPr algn="just"/>
            <a:endParaRPr lang="en-CA" sz="1200" dirty="0">
              <a:latin typeface="Nunito" pitchFamily="2" charset="0"/>
            </a:endParaRPr>
          </a:p>
          <a:p>
            <a:pPr algn="just"/>
            <a:r>
              <a:rPr lang="en-CA" sz="1200" dirty="0">
                <a:latin typeface="Nunito" pitchFamily="2" charset="0"/>
              </a:rPr>
              <a:t>10 players identified on Summer 2024 and + 20 identified considering Summer 2023.</a:t>
            </a:r>
          </a:p>
        </p:txBody>
      </p:sp>
      <p:sp>
        <p:nvSpPr>
          <p:cNvPr id="18" name="Rectangle 17">
            <a:extLst>
              <a:ext uri="{FF2B5EF4-FFF2-40B4-BE49-F238E27FC236}">
                <a16:creationId xmlns:a16="http://schemas.microsoft.com/office/drawing/2014/main" id="{42F3F6F3-03BC-3E9A-D779-B5EAB39380AC}"/>
              </a:ext>
            </a:extLst>
          </p:cNvPr>
          <p:cNvSpPr/>
          <p:nvPr/>
        </p:nvSpPr>
        <p:spPr>
          <a:xfrm>
            <a:off x="1487597" y="2770208"/>
            <a:ext cx="2135962" cy="2284662"/>
          </a:xfrm>
          <a:prstGeom prst="rect">
            <a:avLst/>
          </a:prstGeom>
          <a:noFill/>
          <a:ln w="19050">
            <a:solidFill>
              <a:srgbClr val="7030A0"/>
            </a:solidFill>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ln>
                <a:solidFill>
                  <a:srgbClr val="FFFF00"/>
                </a:solidFill>
              </a:ln>
            </a:endParaRPr>
          </a:p>
        </p:txBody>
      </p:sp>
      <p:sp>
        <p:nvSpPr>
          <p:cNvPr id="29" name="Google Shape;24148;p74">
            <a:extLst>
              <a:ext uri="{FF2B5EF4-FFF2-40B4-BE49-F238E27FC236}">
                <a16:creationId xmlns:a16="http://schemas.microsoft.com/office/drawing/2014/main" id="{AFB7FA1E-E13D-40C5-9C04-C02B04CC02C9}"/>
              </a:ext>
            </a:extLst>
          </p:cNvPr>
          <p:cNvSpPr/>
          <p:nvPr/>
        </p:nvSpPr>
        <p:spPr>
          <a:xfrm rot="19827967">
            <a:off x="937542" y="4128096"/>
            <a:ext cx="455376" cy="356559"/>
          </a:xfrm>
          <a:prstGeom prst="stripedRightArrow">
            <a:avLst>
              <a:gd name="adj1" fmla="val 50000"/>
              <a:gd name="adj2"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18;p43">
            <a:extLst>
              <a:ext uri="{FF2B5EF4-FFF2-40B4-BE49-F238E27FC236}">
                <a16:creationId xmlns:a16="http://schemas.microsoft.com/office/drawing/2014/main" id="{51EC0282-7236-B057-9AB9-8B29E51EB827}"/>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Analyzing…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21">
          <a:extLst>
            <a:ext uri="{FF2B5EF4-FFF2-40B4-BE49-F238E27FC236}">
              <a16:creationId xmlns:a16="http://schemas.microsoft.com/office/drawing/2014/main" id="{71B01022-FF08-EB7E-BA93-057C102BD11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B2DDC5-C35F-79D4-E5E2-934DD98043C3}"/>
              </a:ext>
            </a:extLst>
          </p:cNvPr>
          <p:cNvPicPr>
            <a:picLocks noChangeAspect="1"/>
          </p:cNvPicPr>
          <p:nvPr/>
        </p:nvPicPr>
        <p:blipFill>
          <a:blip r:embed="rId3"/>
          <a:stretch>
            <a:fillRect/>
          </a:stretch>
        </p:blipFill>
        <p:spPr>
          <a:xfrm>
            <a:off x="442406" y="1487679"/>
            <a:ext cx="6159827" cy="3481844"/>
          </a:xfrm>
          <a:prstGeom prst="rect">
            <a:avLst/>
          </a:prstGeom>
          <a:ln>
            <a:noFill/>
          </a:ln>
          <a:effectLst>
            <a:outerShdw blurRad="292100" dist="139700" dir="2700000" algn="tl" rotWithShape="0">
              <a:srgbClr val="333333">
                <a:alpha val="65000"/>
              </a:srgbClr>
            </a:outerShdw>
          </a:effectLst>
        </p:spPr>
      </p:pic>
      <p:sp>
        <p:nvSpPr>
          <p:cNvPr id="19511" name="Google Shape;19511;p47">
            <a:extLst>
              <a:ext uri="{FF2B5EF4-FFF2-40B4-BE49-F238E27FC236}">
                <a16:creationId xmlns:a16="http://schemas.microsoft.com/office/drawing/2014/main" id="{8F270F36-B63F-63AE-3202-EF3B2652B427}"/>
              </a:ext>
            </a:extLst>
          </p:cNvPr>
          <p:cNvSpPr/>
          <p:nvPr/>
        </p:nvSpPr>
        <p:spPr>
          <a:xfrm rot="-1478852">
            <a:off x="465177" y="221043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5" name="Google Shape;19515;p47">
            <a:extLst>
              <a:ext uri="{FF2B5EF4-FFF2-40B4-BE49-F238E27FC236}">
                <a16:creationId xmlns:a16="http://schemas.microsoft.com/office/drawing/2014/main" id="{9E95FE25-899D-AF25-3AD8-661E506C9924}"/>
              </a:ext>
            </a:extLst>
          </p:cNvPr>
          <p:cNvSpPr/>
          <p:nvPr/>
        </p:nvSpPr>
        <p:spPr>
          <a:xfrm rot="-7521028">
            <a:off x="7831553" y="468517"/>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6" name="Google Shape;19516;p47">
            <a:extLst>
              <a:ext uri="{FF2B5EF4-FFF2-40B4-BE49-F238E27FC236}">
                <a16:creationId xmlns:a16="http://schemas.microsoft.com/office/drawing/2014/main" id="{7303E372-0523-1256-8C54-CA4C233CB8B3}"/>
              </a:ext>
            </a:extLst>
          </p:cNvPr>
          <p:cNvSpPr/>
          <p:nvPr/>
        </p:nvSpPr>
        <p:spPr>
          <a:xfrm rot="-2700000">
            <a:off x="8188801" y="2012068"/>
            <a:ext cx="149100" cy="14177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126;p44">
            <a:extLst>
              <a:ext uri="{FF2B5EF4-FFF2-40B4-BE49-F238E27FC236}">
                <a16:creationId xmlns:a16="http://schemas.microsoft.com/office/drawing/2014/main" id="{60B0B157-6498-2339-7D64-F7FADDA7F31F}"/>
              </a:ext>
            </a:extLst>
          </p:cNvPr>
          <p:cNvSpPr txBox="1">
            <a:spLocks/>
          </p:cNvSpPr>
          <p:nvPr/>
        </p:nvSpPr>
        <p:spPr>
          <a:xfrm>
            <a:off x="777809" y="569775"/>
            <a:ext cx="6564444" cy="738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just"/>
            <a:r>
              <a:rPr lang="en-US" sz="1000" dirty="0"/>
              <a:t>2. Due to next season budget cut…</a:t>
            </a:r>
          </a:p>
          <a:p>
            <a:pPr marL="0" indent="0" algn="just"/>
            <a:r>
              <a:rPr lang="en-US" sz="1000" dirty="0">
                <a:solidFill>
                  <a:schemeClr val="tx1"/>
                </a:solidFill>
                <a:latin typeface="Nunito" pitchFamily="2" charset="0"/>
              </a:rPr>
              <a:t>Management needs to </a:t>
            </a:r>
            <a:r>
              <a:rPr lang="en-CA" sz="1000" dirty="0"/>
              <a:t>lay off </a:t>
            </a:r>
            <a:r>
              <a:rPr lang="en-US" sz="1000" dirty="0">
                <a:solidFill>
                  <a:schemeClr val="tx1"/>
                </a:solidFill>
                <a:latin typeface="Nunito" pitchFamily="2" charset="0"/>
              </a:rPr>
              <a:t>3 players based on low performance, in terms of Runs scored. Identify and compare those who played more than 20 matches in last 2 seasons.</a:t>
            </a:r>
            <a:endParaRPr lang="en-US" sz="1000" dirty="0"/>
          </a:p>
          <a:p>
            <a:pPr marL="0" indent="0" algn="just"/>
            <a:endParaRPr lang="en-US" sz="1050" dirty="0"/>
          </a:p>
          <a:p>
            <a:pPr marL="0" indent="0" algn="just"/>
            <a:endParaRPr lang="en-US" sz="1050" dirty="0"/>
          </a:p>
          <a:p>
            <a:pPr marL="0" indent="0" algn="l"/>
            <a:endParaRPr lang="en-US" dirty="0"/>
          </a:p>
          <a:p>
            <a:pPr marL="0" indent="0" algn="l"/>
            <a:endParaRPr lang="en-US" dirty="0"/>
          </a:p>
        </p:txBody>
      </p:sp>
      <p:sp>
        <p:nvSpPr>
          <p:cNvPr id="13" name="TextBox 12">
            <a:extLst>
              <a:ext uri="{FF2B5EF4-FFF2-40B4-BE49-F238E27FC236}">
                <a16:creationId xmlns:a16="http://schemas.microsoft.com/office/drawing/2014/main" id="{AC41E68F-2017-8577-9514-BAF3B339A90A}"/>
              </a:ext>
            </a:extLst>
          </p:cNvPr>
          <p:cNvSpPr txBox="1"/>
          <p:nvPr/>
        </p:nvSpPr>
        <p:spPr>
          <a:xfrm>
            <a:off x="6707231" y="2376837"/>
            <a:ext cx="2195841" cy="1200329"/>
          </a:xfrm>
          <a:prstGeom prst="rect">
            <a:avLst/>
          </a:prstGeom>
          <a:noFill/>
        </p:spPr>
        <p:txBody>
          <a:bodyPr wrap="square" rtlCol="0">
            <a:spAutoFit/>
          </a:bodyPr>
          <a:lstStyle/>
          <a:p>
            <a:pPr algn="just"/>
            <a:r>
              <a:rPr lang="en-US" sz="1200" dirty="0">
                <a:latin typeface="Nunito" pitchFamily="2" charset="0"/>
              </a:rPr>
              <a:t>Sadly the 3 indicated players were just able to play 21 and 22 games and </a:t>
            </a:r>
            <a:r>
              <a:rPr lang="en-CA" sz="1200" dirty="0">
                <a:latin typeface="Nunito" pitchFamily="2" charset="0"/>
              </a:rPr>
              <a:t>they performed far below the average for the Team (0.638).</a:t>
            </a:r>
          </a:p>
        </p:txBody>
      </p:sp>
      <p:sp>
        <p:nvSpPr>
          <p:cNvPr id="29" name="Google Shape;24148;p74">
            <a:extLst>
              <a:ext uri="{FF2B5EF4-FFF2-40B4-BE49-F238E27FC236}">
                <a16:creationId xmlns:a16="http://schemas.microsoft.com/office/drawing/2014/main" id="{20BEA6CE-E564-E10C-2C14-C6293FB18E00}"/>
              </a:ext>
            </a:extLst>
          </p:cNvPr>
          <p:cNvSpPr/>
          <p:nvPr/>
        </p:nvSpPr>
        <p:spPr>
          <a:xfrm rot="19827967">
            <a:off x="25731" y="3156558"/>
            <a:ext cx="418993" cy="333515"/>
          </a:xfrm>
          <a:prstGeom prst="stripedRightArrow">
            <a:avLst>
              <a:gd name="adj1" fmla="val 50000"/>
              <a:gd name="adj2"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18;p43">
            <a:extLst>
              <a:ext uri="{FF2B5EF4-FFF2-40B4-BE49-F238E27FC236}">
                <a16:creationId xmlns:a16="http://schemas.microsoft.com/office/drawing/2014/main" id="{636DCECD-621A-DDD4-FE19-ADCE7865F408}"/>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Analyzing…</a:t>
            </a:r>
          </a:p>
        </p:txBody>
      </p:sp>
      <p:sp>
        <p:nvSpPr>
          <p:cNvPr id="5" name="Rectangle 4">
            <a:extLst>
              <a:ext uri="{FF2B5EF4-FFF2-40B4-BE49-F238E27FC236}">
                <a16:creationId xmlns:a16="http://schemas.microsoft.com/office/drawing/2014/main" id="{73D1A3DD-5AB7-B9AD-ABBA-DB46A79F2D5F}"/>
              </a:ext>
            </a:extLst>
          </p:cNvPr>
          <p:cNvSpPr/>
          <p:nvPr/>
        </p:nvSpPr>
        <p:spPr>
          <a:xfrm>
            <a:off x="2993363" y="4278185"/>
            <a:ext cx="528955" cy="295539"/>
          </a:xfrm>
          <a:prstGeom prst="rect">
            <a:avLst/>
          </a:prstGeom>
          <a:noFill/>
          <a:ln w="19050">
            <a:solidFill>
              <a:srgbClr val="7030A0"/>
            </a:solidFill>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ln>
                <a:solidFill>
                  <a:srgbClr val="FFFF00"/>
                </a:solidFill>
              </a:ln>
            </a:endParaRPr>
          </a:p>
        </p:txBody>
      </p:sp>
      <p:sp>
        <p:nvSpPr>
          <p:cNvPr id="6" name="Google Shape;24148;p74">
            <a:extLst>
              <a:ext uri="{FF2B5EF4-FFF2-40B4-BE49-F238E27FC236}">
                <a16:creationId xmlns:a16="http://schemas.microsoft.com/office/drawing/2014/main" id="{FE26908B-644F-D84F-4C45-FBC419014238}"/>
              </a:ext>
            </a:extLst>
          </p:cNvPr>
          <p:cNvSpPr/>
          <p:nvPr/>
        </p:nvSpPr>
        <p:spPr>
          <a:xfrm rot="19827967">
            <a:off x="2508023" y="4464463"/>
            <a:ext cx="418993" cy="333515"/>
          </a:xfrm>
          <a:prstGeom prst="stripedRightArrow">
            <a:avLst>
              <a:gd name="adj1" fmla="val 50000"/>
              <a:gd name="adj2"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Rectangle 7">
            <a:extLst>
              <a:ext uri="{FF2B5EF4-FFF2-40B4-BE49-F238E27FC236}">
                <a16:creationId xmlns:a16="http://schemas.microsoft.com/office/drawing/2014/main" id="{2A0E8D3E-26B6-952A-D2E6-09B9FD5E1189}"/>
              </a:ext>
            </a:extLst>
          </p:cNvPr>
          <p:cNvSpPr/>
          <p:nvPr/>
        </p:nvSpPr>
        <p:spPr>
          <a:xfrm>
            <a:off x="3919468" y="4226792"/>
            <a:ext cx="252914" cy="205749"/>
          </a:xfrm>
          <a:prstGeom prst="rect">
            <a:avLst/>
          </a:prstGeom>
          <a:noFill/>
          <a:ln w="19050">
            <a:solidFill>
              <a:srgbClr val="7030A0"/>
            </a:solidFill>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ln>
                <a:solidFill>
                  <a:srgbClr val="FFFF00"/>
                </a:solidFill>
              </a:ln>
            </a:endParaRPr>
          </a:p>
        </p:txBody>
      </p:sp>
      <p:sp>
        <p:nvSpPr>
          <p:cNvPr id="10" name="Google Shape;24148;p74">
            <a:extLst>
              <a:ext uri="{FF2B5EF4-FFF2-40B4-BE49-F238E27FC236}">
                <a16:creationId xmlns:a16="http://schemas.microsoft.com/office/drawing/2014/main" id="{00AFA292-CEDF-1835-7429-C305420B827D}"/>
              </a:ext>
            </a:extLst>
          </p:cNvPr>
          <p:cNvSpPr/>
          <p:nvPr/>
        </p:nvSpPr>
        <p:spPr>
          <a:xfrm rot="16200000">
            <a:off x="3796128" y="4616463"/>
            <a:ext cx="418993" cy="333515"/>
          </a:xfrm>
          <a:prstGeom prst="stripedRightArrow">
            <a:avLst>
              <a:gd name="adj1" fmla="val 50000"/>
              <a:gd name="adj2"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8687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21">
          <a:extLst>
            <a:ext uri="{FF2B5EF4-FFF2-40B4-BE49-F238E27FC236}">
              <a16:creationId xmlns:a16="http://schemas.microsoft.com/office/drawing/2014/main" id="{722028D6-393D-414B-C03A-500EC2C9E64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E1CFAB4-C805-18AF-F77C-02735D5D45BE}"/>
              </a:ext>
            </a:extLst>
          </p:cNvPr>
          <p:cNvPicPr>
            <a:picLocks noChangeAspect="1"/>
          </p:cNvPicPr>
          <p:nvPr/>
        </p:nvPicPr>
        <p:blipFill>
          <a:blip r:embed="rId3"/>
          <a:stretch>
            <a:fillRect/>
          </a:stretch>
        </p:blipFill>
        <p:spPr>
          <a:xfrm>
            <a:off x="487150" y="1228319"/>
            <a:ext cx="3567932" cy="3385662"/>
          </a:xfrm>
          <a:prstGeom prst="rect">
            <a:avLst/>
          </a:prstGeom>
          <a:ln>
            <a:noFill/>
          </a:ln>
          <a:effectLst>
            <a:outerShdw blurRad="292100" dist="139700" dir="2700000" algn="tl" rotWithShape="0">
              <a:srgbClr val="333333">
                <a:alpha val="65000"/>
              </a:srgbClr>
            </a:outerShdw>
          </a:effectLst>
        </p:spPr>
      </p:pic>
      <p:sp>
        <p:nvSpPr>
          <p:cNvPr id="19511" name="Google Shape;19511;p47">
            <a:extLst>
              <a:ext uri="{FF2B5EF4-FFF2-40B4-BE49-F238E27FC236}">
                <a16:creationId xmlns:a16="http://schemas.microsoft.com/office/drawing/2014/main" id="{95C46701-ABF2-AA9D-F6EB-FF5CA7395956}"/>
              </a:ext>
            </a:extLst>
          </p:cNvPr>
          <p:cNvSpPr/>
          <p:nvPr/>
        </p:nvSpPr>
        <p:spPr>
          <a:xfrm rot="-1478852">
            <a:off x="268328" y="156273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5" name="Google Shape;19515;p47">
            <a:extLst>
              <a:ext uri="{FF2B5EF4-FFF2-40B4-BE49-F238E27FC236}">
                <a16:creationId xmlns:a16="http://schemas.microsoft.com/office/drawing/2014/main" id="{5DC1F21C-CBCA-52F3-704E-62A9C2312FA5}"/>
              </a:ext>
            </a:extLst>
          </p:cNvPr>
          <p:cNvSpPr/>
          <p:nvPr/>
        </p:nvSpPr>
        <p:spPr>
          <a:xfrm rot="-7521028">
            <a:off x="7831553" y="468517"/>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126;p44">
            <a:extLst>
              <a:ext uri="{FF2B5EF4-FFF2-40B4-BE49-F238E27FC236}">
                <a16:creationId xmlns:a16="http://schemas.microsoft.com/office/drawing/2014/main" id="{399EDCA6-3A76-8C98-5C12-B213801E792E}"/>
              </a:ext>
            </a:extLst>
          </p:cNvPr>
          <p:cNvSpPr txBox="1">
            <a:spLocks/>
          </p:cNvSpPr>
          <p:nvPr/>
        </p:nvSpPr>
        <p:spPr>
          <a:xfrm>
            <a:off x="777809" y="569775"/>
            <a:ext cx="6564444" cy="738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just"/>
            <a:r>
              <a:rPr lang="en-US" sz="1000" dirty="0"/>
              <a:t>3. Rank Players by Offensive Value / Equivalent players</a:t>
            </a:r>
          </a:p>
          <a:p>
            <a:pPr marL="0" indent="0" algn="just"/>
            <a:r>
              <a:rPr lang="en-US" sz="1000" dirty="0"/>
              <a:t>Identify the top 3 players with the highest HR over the last 4 seasons on our team and compare it with those from other teams to evaluate potential acquisitions for the next season.</a:t>
            </a:r>
          </a:p>
          <a:p>
            <a:pPr marL="0" indent="0" algn="just"/>
            <a:endParaRPr lang="en-US" sz="1050" dirty="0"/>
          </a:p>
          <a:p>
            <a:pPr marL="0" indent="0" algn="just"/>
            <a:endParaRPr lang="en-US" sz="1050" dirty="0"/>
          </a:p>
          <a:p>
            <a:pPr marL="0" indent="0" algn="l"/>
            <a:endParaRPr lang="en-US" dirty="0"/>
          </a:p>
          <a:p>
            <a:pPr marL="0" indent="0" algn="l"/>
            <a:endParaRPr lang="en-US" dirty="0"/>
          </a:p>
        </p:txBody>
      </p:sp>
      <p:sp>
        <p:nvSpPr>
          <p:cNvPr id="13" name="TextBox 12">
            <a:extLst>
              <a:ext uri="{FF2B5EF4-FFF2-40B4-BE49-F238E27FC236}">
                <a16:creationId xmlns:a16="http://schemas.microsoft.com/office/drawing/2014/main" id="{96C9B397-9625-F16E-B7FF-A4D361145757}"/>
              </a:ext>
            </a:extLst>
          </p:cNvPr>
          <p:cNvSpPr txBox="1"/>
          <p:nvPr/>
        </p:nvSpPr>
        <p:spPr>
          <a:xfrm>
            <a:off x="961626" y="4632717"/>
            <a:ext cx="2974330" cy="461665"/>
          </a:xfrm>
          <a:prstGeom prst="rect">
            <a:avLst/>
          </a:prstGeom>
          <a:noFill/>
        </p:spPr>
        <p:txBody>
          <a:bodyPr wrap="square" rtlCol="0">
            <a:spAutoFit/>
          </a:bodyPr>
          <a:lstStyle/>
          <a:p>
            <a:r>
              <a:rPr lang="en-CA" sz="1200" dirty="0">
                <a:latin typeface="Nunito" pitchFamily="2" charset="0"/>
              </a:rPr>
              <a:t>These 3 players are the most performant ones in the Barrie Baycats.	</a:t>
            </a:r>
          </a:p>
        </p:txBody>
      </p:sp>
      <p:sp>
        <p:nvSpPr>
          <p:cNvPr id="29" name="Google Shape;24148;p74">
            <a:extLst>
              <a:ext uri="{FF2B5EF4-FFF2-40B4-BE49-F238E27FC236}">
                <a16:creationId xmlns:a16="http://schemas.microsoft.com/office/drawing/2014/main" id="{59E94C8F-22D4-FF49-C80D-1E8EF8734B54}"/>
              </a:ext>
            </a:extLst>
          </p:cNvPr>
          <p:cNvSpPr/>
          <p:nvPr/>
        </p:nvSpPr>
        <p:spPr>
          <a:xfrm>
            <a:off x="226883" y="2404992"/>
            <a:ext cx="418993" cy="333515"/>
          </a:xfrm>
          <a:prstGeom prst="stripedRightArrow">
            <a:avLst>
              <a:gd name="adj1" fmla="val 50000"/>
              <a:gd name="adj2"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18;p43">
            <a:extLst>
              <a:ext uri="{FF2B5EF4-FFF2-40B4-BE49-F238E27FC236}">
                <a16:creationId xmlns:a16="http://schemas.microsoft.com/office/drawing/2014/main" id="{9346D50A-3BDF-4AC4-AB8B-ABF02093FAFA}"/>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Analyzing…</a:t>
            </a:r>
          </a:p>
        </p:txBody>
      </p:sp>
      <p:pic>
        <p:nvPicPr>
          <p:cNvPr id="9" name="Picture 8">
            <a:extLst>
              <a:ext uri="{FF2B5EF4-FFF2-40B4-BE49-F238E27FC236}">
                <a16:creationId xmlns:a16="http://schemas.microsoft.com/office/drawing/2014/main" id="{A7EB51DE-1C45-7F8C-7E77-16A96530ED20}"/>
              </a:ext>
            </a:extLst>
          </p:cNvPr>
          <p:cNvPicPr>
            <a:picLocks noChangeAspect="1"/>
          </p:cNvPicPr>
          <p:nvPr/>
        </p:nvPicPr>
        <p:blipFill>
          <a:blip r:embed="rId4"/>
          <a:stretch>
            <a:fillRect/>
          </a:stretch>
        </p:blipFill>
        <p:spPr>
          <a:xfrm>
            <a:off x="4949949" y="1021211"/>
            <a:ext cx="3178733" cy="359277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ED0BA8A-2243-815C-D376-B61F83A3B658}"/>
              </a:ext>
            </a:extLst>
          </p:cNvPr>
          <p:cNvSpPr txBox="1"/>
          <p:nvPr/>
        </p:nvSpPr>
        <p:spPr>
          <a:xfrm>
            <a:off x="4102033" y="4644764"/>
            <a:ext cx="5255956" cy="461665"/>
          </a:xfrm>
          <a:prstGeom prst="rect">
            <a:avLst/>
          </a:prstGeom>
          <a:noFill/>
        </p:spPr>
        <p:txBody>
          <a:bodyPr wrap="square" rtlCol="0">
            <a:spAutoFit/>
          </a:bodyPr>
          <a:lstStyle/>
          <a:p>
            <a:r>
              <a:rPr lang="en-CA" sz="1200" dirty="0">
                <a:latin typeface="Nunito" pitchFamily="2" charset="0"/>
              </a:rPr>
              <a:t>And any of these can be considered ‘equivalent’ players, and candidates for future acquisitions. Whether for replacement or backup…</a:t>
            </a:r>
          </a:p>
        </p:txBody>
      </p:sp>
      <p:sp>
        <p:nvSpPr>
          <p:cNvPr id="12" name="Rectangle 11">
            <a:extLst>
              <a:ext uri="{FF2B5EF4-FFF2-40B4-BE49-F238E27FC236}">
                <a16:creationId xmlns:a16="http://schemas.microsoft.com/office/drawing/2014/main" id="{909F0A06-01C8-A0FC-673B-D47B06AA1D79}"/>
              </a:ext>
            </a:extLst>
          </p:cNvPr>
          <p:cNvSpPr/>
          <p:nvPr/>
        </p:nvSpPr>
        <p:spPr>
          <a:xfrm>
            <a:off x="5051490" y="2195524"/>
            <a:ext cx="2463955" cy="2387994"/>
          </a:xfrm>
          <a:prstGeom prst="rect">
            <a:avLst/>
          </a:prstGeom>
          <a:noFill/>
          <a:ln w="19050">
            <a:solidFill>
              <a:srgbClr val="7030A0"/>
            </a:solidFill>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ln>
                <a:solidFill>
                  <a:srgbClr val="FFFF00"/>
                </a:solidFill>
              </a:ln>
            </a:endParaRPr>
          </a:p>
        </p:txBody>
      </p:sp>
      <p:sp>
        <p:nvSpPr>
          <p:cNvPr id="14" name="Google Shape;24148;p74">
            <a:extLst>
              <a:ext uri="{FF2B5EF4-FFF2-40B4-BE49-F238E27FC236}">
                <a16:creationId xmlns:a16="http://schemas.microsoft.com/office/drawing/2014/main" id="{A81B61B1-874C-55B0-EF15-75A442E4C4CF}"/>
              </a:ext>
            </a:extLst>
          </p:cNvPr>
          <p:cNvSpPr/>
          <p:nvPr/>
        </p:nvSpPr>
        <p:spPr>
          <a:xfrm>
            <a:off x="4458081" y="2238235"/>
            <a:ext cx="418993" cy="333515"/>
          </a:xfrm>
          <a:prstGeom prst="stripedRightArrow">
            <a:avLst>
              <a:gd name="adj1" fmla="val 50000"/>
              <a:gd name="adj2"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52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21">
          <a:extLst>
            <a:ext uri="{FF2B5EF4-FFF2-40B4-BE49-F238E27FC236}">
              <a16:creationId xmlns:a16="http://schemas.microsoft.com/office/drawing/2014/main" id="{DC540EC6-40DB-28CF-175F-EB4C4B8346B7}"/>
            </a:ext>
          </a:extLst>
        </p:cNvPr>
        <p:cNvGrpSpPr/>
        <p:nvPr/>
      </p:nvGrpSpPr>
      <p:grpSpPr>
        <a:xfrm>
          <a:off x="0" y="0"/>
          <a:ext cx="0" cy="0"/>
          <a:chOff x="0" y="0"/>
          <a:chExt cx="0" cy="0"/>
        </a:xfrm>
      </p:grpSpPr>
      <p:sp>
        <p:nvSpPr>
          <p:cNvPr id="19511" name="Google Shape;19511;p47">
            <a:extLst>
              <a:ext uri="{FF2B5EF4-FFF2-40B4-BE49-F238E27FC236}">
                <a16:creationId xmlns:a16="http://schemas.microsoft.com/office/drawing/2014/main" id="{FB12263B-DA28-E75F-E214-3D69042A2D40}"/>
              </a:ext>
            </a:extLst>
          </p:cNvPr>
          <p:cNvSpPr/>
          <p:nvPr/>
        </p:nvSpPr>
        <p:spPr>
          <a:xfrm rot="-1478852">
            <a:off x="465177" y="221043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5" name="Google Shape;19515;p47">
            <a:extLst>
              <a:ext uri="{FF2B5EF4-FFF2-40B4-BE49-F238E27FC236}">
                <a16:creationId xmlns:a16="http://schemas.microsoft.com/office/drawing/2014/main" id="{310DB809-C717-200F-7B01-C15244F01257}"/>
              </a:ext>
            </a:extLst>
          </p:cNvPr>
          <p:cNvSpPr/>
          <p:nvPr/>
        </p:nvSpPr>
        <p:spPr>
          <a:xfrm rot="-7521028">
            <a:off x="7831553" y="468517"/>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6" name="Google Shape;19516;p47">
            <a:extLst>
              <a:ext uri="{FF2B5EF4-FFF2-40B4-BE49-F238E27FC236}">
                <a16:creationId xmlns:a16="http://schemas.microsoft.com/office/drawing/2014/main" id="{021C8D7B-D298-56B2-37E1-E2347E297F94}"/>
              </a:ext>
            </a:extLst>
          </p:cNvPr>
          <p:cNvSpPr/>
          <p:nvPr/>
        </p:nvSpPr>
        <p:spPr>
          <a:xfrm rot="-2700000">
            <a:off x="8394480" y="3757272"/>
            <a:ext cx="149100" cy="14177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126;p44">
            <a:extLst>
              <a:ext uri="{FF2B5EF4-FFF2-40B4-BE49-F238E27FC236}">
                <a16:creationId xmlns:a16="http://schemas.microsoft.com/office/drawing/2014/main" id="{3FA5E6A6-65BC-2397-80E1-268F60DB8ABA}"/>
              </a:ext>
            </a:extLst>
          </p:cNvPr>
          <p:cNvSpPr txBox="1">
            <a:spLocks/>
          </p:cNvSpPr>
          <p:nvPr/>
        </p:nvSpPr>
        <p:spPr>
          <a:xfrm>
            <a:off x="777809" y="569775"/>
            <a:ext cx="6564444" cy="738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just"/>
            <a:r>
              <a:rPr lang="en-US" sz="1000" dirty="0"/>
              <a:t>4. Stolen bases</a:t>
            </a:r>
          </a:p>
          <a:p>
            <a:pPr marL="0" indent="0" algn="just"/>
            <a:r>
              <a:rPr lang="en-US" sz="1000" dirty="0"/>
              <a:t>Increase the number of stolen bases (SB) by 20% for the next season by training and encouraging players with success rates above 75%, offering bonuses for attempting more steals.</a:t>
            </a:r>
          </a:p>
          <a:p>
            <a:pPr marL="0" indent="0" algn="just"/>
            <a:endParaRPr lang="en-US" sz="1050" dirty="0"/>
          </a:p>
          <a:p>
            <a:pPr marL="0" indent="0" algn="just"/>
            <a:endParaRPr lang="en-US" sz="1050" dirty="0"/>
          </a:p>
          <a:p>
            <a:pPr marL="0" indent="0" algn="l"/>
            <a:endParaRPr lang="en-US" dirty="0"/>
          </a:p>
          <a:p>
            <a:pPr marL="0" indent="0" algn="l"/>
            <a:endParaRPr lang="en-US" dirty="0"/>
          </a:p>
        </p:txBody>
      </p:sp>
      <p:sp>
        <p:nvSpPr>
          <p:cNvPr id="13" name="TextBox 12">
            <a:extLst>
              <a:ext uri="{FF2B5EF4-FFF2-40B4-BE49-F238E27FC236}">
                <a16:creationId xmlns:a16="http://schemas.microsoft.com/office/drawing/2014/main" id="{E9C92B69-2556-8AA9-17B0-8970D2C17628}"/>
              </a:ext>
            </a:extLst>
          </p:cNvPr>
          <p:cNvSpPr txBox="1"/>
          <p:nvPr/>
        </p:nvSpPr>
        <p:spPr>
          <a:xfrm>
            <a:off x="962729" y="4416053"/>
            <a:ext cx="3363591" cy="646331"/>
          </a:xfrm>
          <a:prstGeom prst="rect">
            <a:avLst/>
          </a:prstGeom>
          <a:noFill/>
        </p:spPr>
        <p:txBody>
          <a:bodyPr wrap="square" rtlCol="0">
            <a:spAutoFit/>
          </a:bodyPr>
          <a:lstStyle/>
          <a:p>
            <a:pPr algn="just"/>
            <a:r>
              <a:rPr lang="en-US" sz="1200" dirty="0">
                <a:latin typeface="Nunito" pitchFamily="2" charset="0"/>
              </a:rPr>
              <a:t>Identified the top players with the highest success rates in stealing bases. The chart highlights who should attempt more steals.</a:t>
            </a:r>
            <a:endParaRPr lang="en-CA" sz="1200" dirty="0">
              <a:latin typeface="Nunito" pitchFamily="2" charset="0"/>
            </a:endParaRPr>
          </a:p>
        </p:txBody>
      </p:sp>
      <p:sp>
        <p:nvSpPr>
          <p:cNvPr id="29" name="Google Shape;24148;p74">
            <a:extLst>
              <a:ext uri="{FF2B5EF4-FFF2-40B4-BE49-F238E27FC236}">
                <a16:creationId xmlns:a16="http://schemas.microsoft.com/office/drawing/2014/main" id="{F2B5DF10-CFF6-2DA2-7784-E469206D5EB9}"/>
              </a:ext>
            </a:extLst>
          </p:cNvPr>
          <p:cNvSpPr/>
          <p:nvPr/>
        </p:nvSpPr>
        <p:spPr>
          <a:xfrm rot="19827967">
            <a:off x="149890" y="3331926"/>
            <a:ext cx="418993" cy="333515"/>
          </a:xfrm>
          <a:prstGeom prst="stripedRightArrow">
            <a:avLst>
              <a:gd name="adj1" fmla="val 50000"/>
              <a:gd name="adj2"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18;p43">
            <a:extLst>
              <a:ext uri="{FF2B5EF4-FFF2-40B4-BE49-F238E27FC236}">
                <a16:creationId xmlns:a16="http://schemas.microsoft.com/office/drawing/2014/main" id="{ED0B5C0F-6BE3-4245-D92E-21C5FDF8DBC6}"/>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Analyzing…</a:t>
            </a:r>
          </a:p>
        </p:txBody>
      </p:sp>
      <p:sp>
        <p:nvSpPr>
          <p:cNvPr id="3" name="TextBox 2">
            <a:extLst>
              <a:ext uri="{FF2B5EF4-FFF2-40B4-BE49-F238E27FC236}">
                <a16:creationId xmlns:a16="http://schemas.microsoft.com/office/drawing/2014/main" id="{DBC782D7-D8E7-C026-18C0-8FB5FD08EFDE}"/>
              </a:ext>
            </a:extLst>
          </p:cNvPr>
          <p:cNvSpPr txBox="1"/>
          <p:nvPr/>
        </p:nvSpPr>
        <p:spPr>
          <a:xfrm>
            <a:off x="7466908" y="2498009"/>
            <a:ext cx="1678493" cy="646331"/>
          </a:xfrm>
          <a:prstGeom prst="rect">
            <a:avLst/>
          </a:prstGeom>
          <a:noFill/>
        </p:spPr>
        <p:txBody>
          <a:bodyPr wrap="square" rtlCol="0">
            <a:spAutoFit/>
          </a:bodyPr>
          <a:lstStyle/>
          <a:p>
            <a:pPr algn="just"/>
            <a:r>
              <a:rPr lang="en-US" sz="1200" dirty="0">
                <a:latin typeface="Nunito" pitchFamily="2" charset="0"/>
              </a:rPr>
              <a:t>Number of bases to attempt to steal (increased by 20%).</a:t>
            </a:r>
            <a:endParaRPr lang="en-CA" sz="1200" dirty="0">
              <a:latin typeface="Nunito" pitchFamily="2" charset="0"/>
            </a:endParaRPr>
          </a:p>
        </p:txBody>
      </p:sp>
      <p:pic>
        <p:nvPicPr>
          <p:cNvPr id="7" name="Picture 6">
            <a:extLst>
              <a:ext uri="{FF2B5EF4-FFF2-40B4-BE49-F238E27FC236}">
                <a16:creationId xmlns:a16="http://schemas.microsoft.com/office/drawing/2014/main" id="{B56B2F98-FDDF-2E2C-199E-AF461A66D3C6}"/>
              </a:ext>
            </a:extLst>
          </p:cNvPr>
          <p:cNvPicPr>
            <a:picLocks noChangeAspect="1"/>
          </p:cNvPicPr>
          <p:nvPr/>
        </p:nvPicPr>
        <p:blipFill>
          <a:blip r:embed="rId3"/>
          <a:stretch>
            <a:fillRect/>
          </a:stretch>
        </p:blipFill>
        <p:spPr>
          <a:xfrm>
            <a:off x="4449220" y="1372628"/>
            <a:ext cx="3084054" cy="3711946"/>
          </a:xfrm>
          <a:prstGeom prst="rect">
            <a:avLst/>
          </a:prstGeom>
          <a:ln>
            <a:noFill/>
          </a:ln>
          <a:effectLst>
            <a:outerShdw blurRad="292100" dist="139700" dir="2700000" algn="tl" rotWithShape="0">
              <a:srgbClr val="333333">
                <a:alpha val="65000"/>
              </a:srgbClr>
            </a:outerShdw>
          </a:effectLst>
        </p:spPr>
      </p:pic>
      <p:sp>
        <p:nvSpPr>
          <p:cNvPr id="6" name="Google Shape;24148;p74">
            <a:extLst>
              <a:ext uri="{FF2B5EF4-FFF2-40B4-BE49-F238E27FC236}">
                <a16:creationId xmlns:a16="http://schemas.microsoft.com/office/drawing/2014/main" id="{44546ED3-D4E0-56C5-C03B-0229869FAEE2}"/>
              </a:ext>
            </a:extLst>
          </p:cNvPr>
          <p:cNvSpPr/>
          <p:nvPr/>
        </p:nvSpPr>
        <p:spPr>
          <a:xfrm rot="9100800">
            <a:off x="7402597" y="2050031"/>
            <a:ext cx="418993" cy="333515"/>
          </a:xfrm>
          <a:prstGeom prst="stripedRightArrow">
            <a:avLst>
              <a:gd name="adj1" fmla="val 50000"/>
              <a:gd name="adj2"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EEE3800C-BBA3-0F76-DE43-F89AABF48F8D}"/>
              </a:ext>
            </a:extLst>
          </p:cNvPr>
          <p:cNvPicPr>
            <a:picLocks noChangeAspect="1"/>
          </p:cNvPicPr>
          <p:nvPr/>
        </p:nvPicPr>
        <p:blipFill>
          <a:blip r:embed="rId4"/>
          <a:stretch>
            <a:fillRect/>
          </a:stretch>
        </p:blipFill>
        <p:spPr>
          <a:xfrm>
            <a:off x="696466" y="1366170"/>
            <a:ext cx="3506955" cy="2881366"/>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FDC66AEE-C15B-9B09-1932-4AF2928A6B83}"/>
              </a:ext>
            </a:extLst>
          </p:cNvPr>
          <p:cNvSpPr/>
          <p:nvPr/>
        </p:nvSpPr>
        <p:spPr>
          <a:xfrm>
            <a:off x="584002" y="2663020"/>
            <a:ext cx="3619419" cy="1174607"/>
          </a:xfrm>
          <a:prstGeom prst="rect">
            <a:avLst/>
          </a:prstGeom>
          <a:noFill/>
          <a:ln w="19050">
            <a:solidFill>
              <a:srgbClr val="7030A0"/>
            </a:solidFill>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ln>
                <a:solidFill>
                  <a:srgbClr val="FFFF00"/>
                </a:solidFill>
              </a:ln>
            </a:endParaRPr>
          </a:p>
        </p:txBody>
      </p:sp>
    </p:spTree>
    <p:extLst>
      <p:ext uri="{BB962C8B-B14F-4D97-AF65-F5344CB8AC3E}">
        <p14:creationId xmlns:p14="http://schemas.microsoft.com/office/powerpoint/2010/main" val="1683919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21">
          <a:extLst>
            <a:ext uri="{FF2B5EF4-FFF2-40B4-BE49-F238E27FC236}">
              <a16:creationId xmlns:a16="http://schemas.microsoft.com/office/drawing/2014/main" id="{BDE70EEF-7FC0-36B2-C5CF-243DFC11A34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9CFA841-E62F-08D5-9669-5DE2E200AA9B}"/>
              </a:ext>
            </a:extLst>
          </p:cNvPr>
          <p:cNvPicPr>
            <a:picLocks noChangeAspect="1"/>
          </p:cNvPicPr>
          <p:nvPr/>
        </p:nvPicPr>
        <p:blipFill>
          <a:blip r:embed="rId3"/>
          <a:stretch>
            <a:fillRect/>
          </a:stretch>
        </p:blipFill>
        <p:spPr>
          <a:xfrm>
            <a:off x="760287" y="1389149"/>
            <a:ext cx="5668104" cy="3086986"/>
          </a:xfrm>
          <a:prstGeom prst="rect">
            <a:avLst/>
          </a:prstGeom>
        </p:spPr>
      </p:pic>
      <p:sp>
        <p:nvSpPr>
          <p:cNvPr id="19511" name="Google Shape;19511;p47">
            <a:extLst>
              <a:ext uri="{FF2B5EF4-FFF2-40B4-BE49-F238E27FC236}">
                <a16:creationId xmlns:a16="http://schemas.microsoft.com/office/drawing/2014/main" id="{662F2F4C-4B62-8239-537F-82CC5C7542B5}"/>
              </a:ext>
            </a:extLst>
          </p:cNvPr>
          <p:cNvSpPr/>
          <p:nvPr/>
        </p:nvSpPr>
        <p:spPr>
          <a:xfrm rot="-1478852">
            <a:off x="465177" y="221043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5" name="Google Shape;19515;p47">
            <a:extLst>
              <a:ext uri="{FF2B5EF4-FFF2-40B4-BE49-F238E27FC236}">
                <a16:creationId xmlns:a16="http://schemas.microsoft.com/office/drawing/2014/main" id="{260B75E9-83F8-2FE4-2556-0DB3410E15E2}"/>
              </a:ext>
            </a:extLst>
          </p:cNvPr>
          <p:cNvSpPr/>
          <p:nvPr/>
        </p:nvSpPr>
        <p:spPr>
          <a:xfrm rot="-7521028">
            <a:off x="7831553" y="468517"/>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6" name="Google Shape;19516;p47">
            <a:extLst>
              <a:ext uri="{FF2B5EF4-FFF2-40B4-BE49-F238E27FC236}">
                <a16:creationId xmlns:a16="http://schemas.microsoft.com/office/drawing/2014/main" id="{CB49824D-26A0-9E73-526E-DBB35C1B9598}"/>
              </a:ext>
            </a:extLst>
          </p:cNvPr>
          <p:cNvSpPr/>
          <p:nvPr/>
        </p:nvSpPr>
        <p:spPr>
          <a:xfrm rot="-2700000">
            <a:off x="8188801" y="2012068"/>
            <a:ext cx="149100" cy="14177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126;p44">
            <a:extLst>
              <a:ext uri="{FF2B5EF4-FFF2-40B4-BE49-F238E27FC236}">
                <a16:creationId xmlns:a16="http://schemas.microsoft.com/office/drawing/2014/main" id="{317CD9AB-596B-BB9E-C135-51F352984443}"/>
              </a:ext>
            </a:extLst>
          </p:cNvPr>
          <p:cNvSpPr txBox="1">
            <a:spLocks/>
          </p:cNvSpPr>
          <p:nvPr/>
        </p:nvSpPr>
        <p:spPr>
          <a:xfrm>
            <a:off x="777809" y="569775"/>
            <a:ext cx="6564444" cy="616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just"/>
            <a:r>
              <a:rPr lang="en-US" sz="1000" dirty="0"/>
              <a:t>5. SO rate vs. ISO (power metric )</a:t>
            </a:r>
          </a:p>
          <a:p>
            <a:pPr marL="0" indent="0" algn="just"/>
            <a:r>
              <a:rPr lang="en-US" sz="1000" dirty="0"/>
              <a:t>Did our players with high SO rate make up for it with extra-base hits (ISO) in the last 2 seasons? Management criteria for high SO rate is &gt;30%.</a:t>
            </a:r>
          </a:p>
          <a:p>
            <a:pPr marL="0" indent="0" algn="just"/>
            <a:endParaRPr lang="en-US" sz="1050" dirty="0"/>
          </a:p>
          <a:p>
            <a:pPr marL="0" indent="0" algn="just"/>
            <a:endParaRPr lang="en-US" sz="1050" dirty="0"/>
          </a:p>
          <a:p>
            <a:pPr marL="0" indent="0" algn="l"/>
            <a:endParaRPr lang="en-US" dirty="0"/>
          </a:p>
          <a:p>
            <a:pPr marL="0" indent="0" algn="l"/>
            <a:endParaRPr lang="en-US" dirty="0"/>
          </a:p>
        </p:txBody>
      </p:sp>
      <p:sp>
        <p:nvSpPr>
          <p:cNvPr id="13" name="TextBox 12">
            <a:extLst>
              <a:ext uri="{FF2B5EF4-FFF2-40B4-BE49-F238E27FC236}">
                <a16:creationId xmlns:a16="http://schemas.microsoft.com/office/drawing/2014/main" id="{496CE817-4ADD-7984-50CD-556939C07F28}"/>
              </a:ext>
            </a:extLst>
          </p:cNvPr>
          <p:cNvSpPr txBox="1"/>
          <p:nvPr/>
        </p:nvSpPr>
        <p:spPr>
          <a:xfrm>
            <a:off x="3474079" y="4618081"/>
            <a:ext cx="2195841" cy="461665"/>
          </a:xfrm>
          <a:prstGeom prst="rect">
            <a:avLst/>
          </a:prstGeom>
          <a:noFill/>
        </p:spPr>
        <p:txBody>
          <a:bodyPr wrap="square" rtlCol="0">
            <a:spAutoFit/>
          </a:bodyPr>
          <a:lstStyle/>
          <a:p>
            <a:r>
              <a:rPr lang="en-CA" sz="1200" dirty="0">
                <a:latin typeface="Nunito" pitchFamily="2" charset="0"/>
              </a:rPr>
              <a:t>Identified players with low ISO and high SO values.</a:t>
            </a:r>
          </a:p>
        </p:txBody>
      </p:sp>
      <p:sp>
        <p:nvSpPr>
          <p:cNvPr id="30" name="Google Shape;19118;p43">
            <a:extLst>
              <a:ext uri="{FF2B5EF4-FFF2-40B4-BE49-F238E27FC236}">
                <a16:creationId xmlns:a16="http://schemas.microsoft.com/office/drawing/2014/main" id="{1D29D603-E9BB-67DF-99F0-991A75A974C6}"/>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Analyzing…</a:t>
            </a:r>
          </a:p>
        </p:txBody>
      </p:sp>
      <p:sp>
        <p:nvSpPr>
          <p:cNvPr id="3" name="TextBox 2">
            <a:extLst>
              <a:ext uri="{FF2B5EF4-FFF2-40B4-BE49-F238E27FC236}">
                <a16:creationId xmlns:a16="http://schemas.microsoft.com/office/drawing/2014/main" id="{0837DD48-97A8-3101-91D6-3C2B45E2051E}"/>
              </a:ext>
            </a:extLst>
          </p:cNvPr>
          <p:cNvSpPr txBox="1"/>
          <p:nvPr/>
        </p:nvSpPr>
        <p:spPr>
          <a:xfrm>
            <a:off x="6527527" y="3628358"/>
            <a:ext cx="1984647" cy="1015663"/>
          </a:xfrm>
          <a:prstGeom prst="rect">
            <a:avLst/>
          </a:prstGeom>
          <a:noFill/>
        </p:spPr>
        <p:txBody>
          <a:bodyPr wrap="square" rtlCol="0">
            <a:spAutoFit/>
          </a:bodyPr>
          <a:lstStyle/>
          <a:p>
            <a:r>
              <a:rPr lang="en-CA" sz="1200" b="1" i="1" dirty="0">
                <a:latin typeface="Nunito" pitchFamily="2" charset="0"/>
              </a:rPr>
              <a:t>Quadrant 4</a:t>
            </a:r>
          </a:p>
          <a:p>
            <a:r>
              <a:rPr lang="en-CA" sz="1200" dirty="0">
                <a:latin typeface="Nunito" pitchFamily="2" charset="0"/>
              </a:rPr>
              <a:t>Players with SO% above 30 and ISO below 0.2 are not desirable. Especially those with bigger circles.</a:t>
            </a:r>
          </a:p>
        </p:txBody>
      </p:sp>
      <p:sp>
        <p:nvSpPr>
          <p:cNvPr id="4" name="TextBox 3">
            <a:extLst>
              <a:ext uri="{FF2B5EF4-FFF2-40B4-BE49-F238E27FC236}">
                <a16:creationId xmlns:a16="http://schemas.microsoft.com/office/drawing/2014/main" id="{D4234963-C7B7-E37A-4FC0-3D7C5C3EACD3}"/>
              </a:ext>
            </a:extLst>
          </p:cNvPr>
          <p:cNvSpPr txBox="1"/>
          <p:nvPr/>
        </p:nvSpPr>
        <p:spPr>
          <a:xfrm>
            <a:off x="6522043" y="1333291"/>
            <a:ext cx="2113596" cy="830997"/>
          </a:xfrm>
          <a:prstGeom prst="rect">
            <a:avLst/>
          </a:prstGeom>
          <a:noFill/>
        </p:spPr>
        <p:txBody>
          <a:bodyPr wrap="square" rtlCol="0">
            <a:spAutoFit/>
          </a:bodyPr>
          <a:lstStyle/>
          <a:p>
            <a:pPr algn="just"/>
            <a:r>
              <a:rPr lang="en-CA" sz="1200" b="1" i="1" dirty="0">
                <a:latin typeface="Nunito" pitchFamily="2" charset="0"/>
              </a:rPr>
              <a:t>Quadrant 1</a:t>
            </a:r>
          </a:p>
          <a:p>
            <a:pPr algn="just"/>
            <a:r>
              <a:rPr lang="en-CA" sz="1200" dirty="0">
                <a:latin typeface="Nunito" pitchFamily="2" charset="0"/>
              </a:rPr>
              <a:t>The top performers. Especially those with bigger circles (more at-bats).</a:t>
            </a:r>
          </a:p>
        </p:txBody>
      </p:sp>
      <p:sp>
        <p:nvSpPr>
          <p:cNvPr id="18" name="TextBox 17">
            <a:extLst>
              <a:ext uri="{FF2B5EF4-FFF2-40B4-BE49-F238E27FC236}">
                <a16:creationId xmlns:a16="http://schemas.microsoft.com/office/drawing/2014/main" id="{BFBCAD52-66DF-8EBB-07D7-A87F55259EE5}"/>
              </a:ext>
            </a:extLst>
          </p:cNvPr>
          <p:cNvSpPr txBox="1"/>
          <p:nvPr/>
        </p:nvSpPr>
        <p:spPr>
          <a:xfrm>
            <a:off x="6527526" y="2574301"/>
            <a:ext cx="1984647" cy="1015663"/>
          </a:xfrm>
          <a:prstGeom prst="rect">
            <a:avLst/>
          </a:prstGeom>
          <a:noFill/>
        </p:spPr>
        <p:txBody>
          <a:bodyPr wrap="square" rtlCol="0">
            <a:spAutoFit/>
          </a:bodyPr>
          <a:lstStyle/>
          <a:p>
            <a:pPr algn="just"/>
            <a:r>
              <a:rPr lang="en-CA" sz="1200" b="1" i="1" dirty="0">
                <a:latin typeface="Nunito" pitchFamily="2" charset="0"/>
              </a:rPr>
              <a:t>Quadrant 3</a:t>
            </a:r>
          </a:p>
          <a:p>
            <a:pPr algn="just"/>
            <a:r>
              <a:rPr lang="en-US" sz="1200" dirty="0">
                <a:latin typeface="Nunito" pitchFamily="2" charset="0"/>
              </a:rPr>
              <a:t>Players who compensate high SO% by contributing a higher ISO. (just 1 identified)</a:t>
            </a:r>
            <a:endParaRPr lang="en-CA" sz="1200" dirty="0">
              <a:latin typeface="Nunito" pitchFamily="2" charset="0"/>
            </a:endParaRPr>
          </a:p>
        </p:txBody>
      </p:sp>
      <p:sp>
        <p:nvSpPr>
          <p:cNvPr id="23" name="Rectangle 22">
            <a:extLst>
              <a:ext uri="{FF2B5EF4-FFF2-40B4-BE49-F238E27FC236}">
                <a16:creationId xmlns:a16="http://schemas.microsoft.com/office/drawing/2014/main" id="{5AB03F75-7206-B8D2-FF31-FE0558631577}"/>
              </a:ext>
            </a:extLst>
          </p:cNvPr>
          <p:cNvSpPr/>
          <p:nvPr/>
        </p:nvSpPr>
        <p:spPr>
          <a:xfrm>
            <a:off x="1038996" y="2164288"/>
            <a:ext cx="356188" cy="461665"/>
          </a:xfrm>
          <a:prstGeom prst="rect">
            <a:avLst/>
          </a:prstGeom>
          <a:noFill/>
        </p:spPr>
        <p:txBody>
          <a:bodyPr wrap="none" lIns="91440" tIns="45720" rIns="91440" bIns="45720">
            <a:spAutoFit/>
          </a:bodyPr>
          <a:lstStyle/>
          <a:p>
            <a:pPr algn="ctr"/>
            <a:r>
              <a:rPr lang="en-US" sz="2400" b="1" cap="none" spc="0"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rPr>
              <a:t>1</a:t>
            </a:r>
          </a:p>
        </p:txBody>
      </p:sp>
      <p:sp>
        <p:nvSpPr>
          <p:cNvPr id="24" name="Rectangle 23">
            <a:extLst>
              <a:ext uri="{FF2B5EF4-FFF2-40B4-BE49-F238E27FC236}">
                <a16:creationId xmlns:a16="http://schemas.microsoft.com/office/drawing/2014/main" id="{6931FD27-27C5-1D0D-018A-678910125BF1}"/>
              </a:ext>
            </a:extLst>
          </p:cNvPr>
          <p:cNvSpPr/>
          <p:nvPr/>
        </p:nvSpPr>
        <p:spPr>
          <a:xfrm>
            <a:off x="1090499" y="3385099"/>
            <a:ext cx="356188" cy="461665"/>
          </a:xfrm>
          <a:prstGeom prst="rect">
            <a:avLst/>
          </a:prstGeom>
          <a:noFill/>
        </p:spPr>
        <p:txBody>
          <a:bodyPr wrap="none" lIns="91440" tIns="45720" rIns="91440" bIns="45720">
            <a:spAutoFit/>
          </a:bodyPr>
          <a:lstStyle/>
          <a:p>
            <a:pPr algn="ctr"/>
            <a:r>
              <a:rPr lang="en-US" sz="2400" b="1" cap="none" spc="0"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rPr>
              <a:t>2</a:t>
            </a:r>
          </a:p>
        </p:txBody>
      </p:sp>
      <p:sp>
        <p:nvSpPr>
          <p:cNvPr id="25" name="Rectangle 24">
            <a:extLst>
              <a:ext uri="{FF2B5EF4-FFF2-40B4-BE49-F238E27FC236}">
                <a16:creationId xmlns:a16="http://schemas.microsoft.com/office/drawing/2014/main" id="{560ADF49-609D-7A36-1F0D-8521EF9CA9DB}"/>
              </a:ext>
            </a:extLst>
          </p:cNvPr>
          <p:cNvSpPr/>
          <p:nvPr/>
        </p:nvSpPr>
        <p:spPr>
          <a:xfrm>
            <a:off x="3914882" y="2146004"/>
            <a:ext cx="356188" cy="461665"/>
          </a:xfrm>
          <a:prstGeom prst="rect">
            <a:avLst/>
          </a:prstGeom>
          <a:noFill/>
        </p:spPr>
        <p:txBody>
          <a:bodyPr wrap="none" lIns="91440" tIns="45720" rIns="91440" bIns="45720">
            <a:spAutoFit/>
          </a:bodyPr>
          <a:lstStyle/>
          <a:p>
            <a:pPr algn="ctr"/>
            <a:r>
              <a:rPr lang="en-US" sz="2400" b="1"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rPr>
              <a:t>3</a:t>
            </a:r>
            <a:endParaRPr lang="en-US" sz="2400" b="1" cap="none" spc="0"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endParaRPr>
          </a:p>
        </p:txBody>
      </p:sp>
      <p:sp>
        <p:nvSpPr>
          <p:cNvPr id="26" name="Rectangle 25">
            <a:extLst>
              <a:ext uri="{FF2B5EF4-FFF2-40B4-BE49-F238E27FC236}">
                <a16:creationId xmlns:a16="http://schemas.microsoft.com/office/drawing/2014/main" id="{09400320-E5CB-3D9C-2406-9F94D991511A}"/>
              </a:ext>
            </a:extLst>
          </p:cNvPr>
          <p:cNvSpPr/>
          <p:nvPr/>
        </p:nvSpPr>
        <p:spPr>
          <a:xfrm>
            <a:off x="3914882" y="3384574"/>
            <a:ext cx="356188" cy="461665"/>
          </a:xfrm>
          <a:prstGeom prst="rect">
            <a:avLst/>
          </a:prstGeom>
          <a:noFill/>
        </p:spPr>
        <p:txBody>
          <a:bodyPr wrap="none" lIns="91440" tIns="45720" rIns="91440" bIns="45720">
            <a:spAutoFit/>
          </a:bodyPr>
          <a:lstStyle/>
          <a:p>
            <a:pPr algn="ctr"/>
            <a:r>
              <a:rPr lang="en-US" sz="2400" b="1" cap="none" spc="0"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rPr>
              <a:t>4</a:t>
            </a:r>
          </a:p>
        </p:txBody>
      </p:sp>
      <p:sp>
        <p:nvSpPr>
          <p:cNvPr id="27" name="Google Shape;24148;p74">
            <a:extLst>
              <a:ext uri="{FF2B5EF4-FFF2-40B4-BE49-F238E27FC236}">
                <a16:creationId xmlns:a16="http://schemas.microsoft.com/office/drawing/2014/main" id="{F1CF9954-6D3E-43E5-5B6F-86215E3856F5}"/>
              </a:ext>
            </a:extLst>
          </p:cNvPr>
          <p:cNvSpPr/>
          <p:nvPr/>
        </p:nvSpPr>
        <p:spPr>
          <a:xfrm rot="13309057">
            <a:off x="3053477" y="4208906"/>
            <a:ext cx="418993" cy="333515"/>
          </a:xfrm>
          <a:prstGeom prst="stripedRightArrow">
            <a:avLst>
              <a:gd name="adj1" fmla="val 50000"/>
              <a:gd name="adj2"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148;p74">
            <a:extLst>
              <a:ext uri="{FF2B5EF4-FFF2-40B4-BE49-F238E27FC236}">
                <a16:creationId xmlns:a16="http://schemas.microsoft.com/office/drawing/2014/main" id="{93CCB5AF-2C44-88B0-A936-3E523B17294E}"/>
              </a:ext>
            </a:extLst>
          </p:cNvPr>
          <p:cNvSpPr/>
          <p:nvPr/>
        </p:nvSpPr>
        <p:spPr>
          <a:xfrm rot="8924567">
            <a:off x="2247354" y="2915375"/>
            <a:ext cx="418993" cy="333515"/>
          </a:xfrm>
          <a:prstGeom prst="stripedRightArrow">
            <a:avLst>
              <a:gd name="adj1" fmla="val 50000"/>
              <a:gd name="adj2"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148;p74">
            <a:extLst>
              <a:ext uri="{FF2B5EF4-FFF2-40B4-BE49-F238E27FC236}">
                <a16:creationId xmlns:a16="http://schemas.microsoft.com/office/drawing/2014/main" id="{D2602CDB-3080-BAAD-B248-DE395137B8C7}"/>
              </a:ext>
            </a:extLst>
          </p:cNvPr>
          <p:cNvSpPr/>
          <p:nvPr/>
        </p:nvSpPr>
        <p:spPr>
          <a:xfrm>
            <a:off x="422330" y="2579918"/>
            <a:ext cx="418993" cy="333515"/>
          </a:xfrm>
          <a:prstGeom prst="stripedRightArrow">
            <a:avLst>
              <a:gd name="adj1" fmla="val 50000"/>
              <a:gd name="adj2"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84187AAE-732A-7CD6-26C5-09118AE9C65E}"/>
              </a:ext>
            </a:extLst>
          </p:cNvPr>
          <p:cNvSpPr txBox="1"/>
          <p:nvPr/>
        </p:nvSpPr>
        <p:spPr>
          <a:xfrm>
            <a:off x="6534334" y="2112496"/>
            <a:ext cx="2113596" cy="461665"/>
          </a:xfrm>
          <a:prstGeom prst="rect">
            <a:avLst/>
          </a:prstGeom>
          <a:noFill/>
        </p:spPr>
        <p:txBody>
          <a:bodyPr wrap="square" rtlCol="0">
            <a:spAutoFit/>
          </a:bodyPr>
          <a:lstStyle/>
          <a:p>
            <a:pPr algn="just"/>
            <a:r>
              <a:rPr lang="en-CA" sz="1200" b="1" i="1" dirty="0">
                <a:latin typeface="Nunito" pitchFamily="2" charset="0"/>
              </a:rPr>
              <a:t>Quadrant 2</a:t>
            </a:r>
          </a:p>
          <a:p>
            <a:pPr algn="just"/>
            <a:r>
              <a:rPr lang="en-CA" sz="1200" dirty="0">
                <a:latin typeface="Nunito" pitchFamily="2" charset="0"/>
              </a:rPr>
              <a:t>Keep evaluating.</a:t>
            </a:r>
          </a:p>
        </p:txBody>
      </p:sp>
    </p:spTree>
    <p:extLst>
      <p:ext uri="{BB962C8B-B14F-4D97-AF65-F5344CB8AC3E}">
        <p14:creationId xmlns:p14="http://schemas.microsoft.com/office/powerpoint/2010/main" val="362284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61"/>
        <p:cNvGrpSpPr/>
        <p:nvPr/>
      </p:nvGrpSpPr>
      <p:grpSpPr>
        <a:xfrm>
          <a:off x="0" y="0"/>
          <a:ext cx="0" cy="0"/>
          <a:chOff x="0" y="0"/>
          <a:chExt cx="0" cy="0"/>
        </a:xfrm>
      </p:grpSpPr>
      <p:sp>
        <p:nvSpPr>
          <p:cNvPr id="18162" name="Google Shape;18162;p39"/>
          <p:cNvSpPr txBox="1">
            <a:spLocks noGrp="1"/>
          </p:cNvSpPr>
          <p:nvPr>
            <p:ph type="title" idx="2"/>
          </p:nvPr>
        </p:nvSpPr>
        <p:spPr>
          <a:xfrm>
            <a:off x="2160675" y="1133882"/>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Background</a:t>
            </a:r>
            <a:endParaRPr sz="2000" dirty="0"/>
          </a:p>
        </p:txBody>
      </p:sp>
      <p:sp>
        <p:nvSpPr>
          <p:cNvPr id="18164" name="Google Shape;18164;p39"/>
          <p:cNvSpPr txBox="1">
            <a:spLocks noGrp="1"/>
          </p:cNvSpPr>
          <p:nvPr>
            <p:ph type="title" idx="3"/>
          </p:nvPr>
        </p:nvSpPr>
        <p:spPr>
          <a:xfrm>
            <a:off x="2160681" y="2878706"/>
            <a:ext cx="328194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Visualize and Analyze</a:t>
            </a:r>
            <a:endParaRPr sz="2000" dirty="0"/>
          </a:p>
        </p:txBody>
      </p:sp>
      <p:sp>
        <p:nvSpPr>
          <p:cNvPr id="18166" name="Google Shape;18166;p39"/>
          <p:cNvSpPr txBox="1">
            <a:spLocks noGrp="1"/>
          </p:cNvSpPr>
          <p:nvPr>
            <p:ph type="title" idx="5"/>
          </p:nvPr>
        </p:nvSpPr>
        <p:spPr>
          <a:xfrm>
            <a:off x="2160675" y="1972253"/>
            <a:ext cx="3972614"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Strategy Development</a:t>
            </a:r>
            <a:endParaRPr sz="2000" dirty="0"/>
          </a:p>
        </p:txBody>
      </p:sp>
      <p:grpSp>
        <p:nvGrpSpPr>
          <p:cNvPr id="18168" name="Google Shape;18168;p39"/>
          <p:cNvGrpSpPr/>
          <p:nvPr/>
        </p:nvGrpSpPr>
        <p:grpSpPr>
          <a:xfrm>
            <a:off x="1229412" y="4604091"/>
            <a:ext cx="6684690" cy="684696"/>
            <a:chOff x="1499663" y="1685001"/>
            <a:chExt cx="6144581" cy="629374"/>
          </a:xfrm>
        </p:grpSpPr>
        <p:sp>
          <p:nvSpPr>
            <p:cNvPr id="18169" name="Google Shape;18169;p39"/>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0" name="Google Shape;18170;p39"/>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1" name="Google Shape;18171;p39"/>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2" name="Google Shape;18172;p39"/>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3" name="Google Shape;18173;p39"/>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4" name="Google Shape;18174;p39"/>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5" name="Google Shape;18175;p39"/>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6" name="Google Shape;18176;p39"/>
          <p:cNvGrpSpPr/>
          <p:nvPr/>
        </p:nvGrpSpPr>
        <p:grpSpPr>
          <a:xfrm>
            <a:off x="5367291" y="1214141"/>
            <a:ext cx="2305488" cy="3589171"/>
            <a:chOff x="4446728" y="1779995"/>
            <a:chExt cx="323764" cy="504055"/>
          </a:xfrm>
        </p:grpSpPr>
        <p:sp>
          <p:nvSpPr>
            <p:cNvPr id="18177" name="Google Shape;18177;p39"/>
            <p:cNvSpPr/>
            <p:nvPr/>
          </p:nvSpPr>
          <p:spPr>
            <a:xfrm>
              <a:off x="4569126" y="1901562"/>
              <a:ext cx="10538" cy="18361"/>
            </a:xfrm>
            <a:custGeom>
              <a:avLst/>
              <a:gdLst/>
              <a:ahLst/>
              <a:cxnLst/>
              <a:rect l="l" t="t" r="r" b="b"/>
              <a:pathLst>
                <a:path w="330" h="575" extrusionOk="0">
                  <a:moveTo>
                    <a:pt x="79" y="0"/>
                  </a:moveTo>
                  <a:cubicBezTo>
                    <a:pt x="72" y="0"/>
                    <a:pt x="64" y="2"/>
                    <a:pt x="57" y="6"/>
                  </a:cubicBezTo>
                  <a:cubicBezTo>
                    <a:pt x="1" y="40"/>
                    <a:pt x="4" y="191"/>
                    <a:pt x="65" y="346"/>
                  </a:cubicBezTo>
                  <a:cubicBezTo>
                    <a:pt x="118" y="482"/>
                    <a:pt x="197" y="574"/>
                    <a:pt x="252" y="574"/>
                  </a:cubicBezTo>
                  <a:cubicBezTo>
                    <a:pt x="259" y="574"/>
                    <a:pt x="266" y="572"/>
                    <a:pt x="273" y="569"/>
                  </a:cubicBezTo>
                  <a:cubicBezTo>
                    <a:pt x="329" y="535"/>
                    <a:pt x="326" y="384"/>
                    <a:pt x="265" y="229"/>
                  </a:cubicBezTo>
                  <a:cubicBezTo>
                    <a:pt x="212" y="92"/>
                    <a:pt x="136" y="0"/>
                    <a:pt x="79" y="0"/>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8" name="Google Shape;18178;p39"/>
            <p:cNvSpPr/>
            <p:nvPr/>
          </p:nvSpPr>
          <p:spPr>
            <a:xfrm>
              <a:off x="4564527" y="1894409"/>
              <a:ext cx="120354" cy="42023"/>
            </a:xfrm>
            <a:custGeom>
              <a:avLst/>
              <a:gdLst/>
              <a:ahLst/>
              <a:cxnLst/>
              <a:rect l="l" t="t" r="r" b="b"/>
              <a:pathLst>
                <a:path w="3769" h="1316" extrusionOk="0">
                  <a:moveTo>
                    <a:pt x="2060" y="0"/>
                  </a:moveTo>
                  <a:cubicBezTo>
                    <a:pt x="1297" y="0"/>
                    <a:pt x="470" y="156"/>
                    <a:pt x="303" y="282"/>
                  </a:cubicBezTo>
                  <a:cubicBezTo>
                    <a:pt x="1" y="509"/>
                    <a:pt x="504" y="1076"/>
                    <a:pt x="878" y="1197"/>
                  </a:cubicBezTo>
                  <a:cubicBezTo>
                    <a:pt x="1135" y="1280"/>
                    <a:pt x="1396" y="1316"/>
                    <a:pt x="1648" y="1316"/>
                  </a:cubicBezTo>
                  <a:cubicBezTo>
                    <a:pt x="2807" y="1316"/>
                    <a:pt x="3768" y="563"/>
                    <a:pt x="3222" y="218"/>
                  </a:cubicBezTo>
                  <a:cubicBezTo>
                    <a:pt x="2970" y="59"/>
                    <a:pt x="2527" y="0"/>
                    <a:pt x="206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9" name="Google Shape;18179;p39"/>
            <p:cNvSpPr/>
            <p:nvPr/>
          </p:nvSpPr>
          <p:spPr>
            <a:xfrm>
              <a:off x="4564527" y="1901977"/>
              <a:ext cx="117384" cy="34455"/>
            </a:xfrm>
            <a:custGeom>
              <a:avLst/>
              <a:gdLst/>
              <a:ahLst/>
              <a:cxnLst/>
              <a:rect l="l" t="t" r="r" b="b"/>
              <a:pathLst>
                <a:path w="3676" h="1079" extrusionOk="0">
                  <a:moveTo>
                    <a:pt x="394" y="0"/>
                  </a:moveTo>
                  <a:cubicBezTo>
                    <a:pt x="356" y="15"/>
                    <a:pt x="322" y="30"/>
                    <a:pt x="303" y="45"/>
                  </a:cubicBezTo>
                  <a:cubicBezTo>
                    <a:pt x="1" y="272"/>
                    <a:pt x="507" y="839"/>
                    <a:pt x="878" y="960"/>
                  </a:cubicBezTo>
                  <a:cubicBezTo>
                    <a:pt x="1135" y="1043"/>
                    <a:pt x="1396" y="1079"/>
                    <a:pt x="1648" y="1079"/>
                  </a:cubicBezTo>
                  <a:cubicBezTo>
                    <a:pt x="2751" y="1079"/>
                    <a:pt x="3675" y="397"/>
                    <a:pt x="3293" y="34"/>
                  </a:cubicBezTo>
                  <a:lnTo>
                    <a:pt x="3293" y="34"/>
                  </a:lnTo>
                  <a:cubicBezTo>
                    <a:pt x="3095" y="308"/>
                    <a:pt x="2506" y="554"/>
                    <a:pt x="1834" y="554"/>
                  </a:cubicBezTo>
                  <a:cubicBezTo>
                    <a:pt x="1497" y="554"/>
                    <a:pt x="1139" y="492"/>
                    <a:pt x="798" y="340"/>
                  </a:cubicBezTo>
                  <a:cubicBezTo>
                    <a:pt x="659" y="280"/>
                    <a:pt x="507" y="148"/>
                    <a:pt x="39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0" name="Google Shape;18180;p39"/>
            <p:cNvSpPr/>
            <p:nvPr/>
          </p:nvSpPr>
          <p:spPr>
            <a:xfrm>
              <a:off x="4585188" y="1925671"/>
              <a:ext cx="39979" cy="4439"/>
            </a:xfrm>
            <a:custGeom>
              <a:avLst/>
              <a:gdLst/>
              <a:ahLst/>
              <a:cxnLst/>
              <a:rect l="l" t="t" r="r" b="b"/>
              <a:pathLst>
                <a:path w="1252" h="139" extrusionOk="0">
                  <a:moveTo>
                    <a:pt x="231" y="1"/>
                  </a:moveTo>
                  <a:cubicBezTo>
                    <a:pt x="150" y="1"/>
                    <a:pt x="72" y="1"/>
                    <a:pt x="0" y="3"/>
                  </a:cubicBezTo>
                  <a:cubicBezTo>
                    <a:pt x="12" y="18"/>
                    <a:pt x="19" y="37"/>
                    <a:pt x="27" y="52"/>
                  </a:cubicBezTo>
                  <a:cubicBezTo>
                    <a:pt x="88" y="51"/>
                    <a:pt x="152" y="50"/>
                    <a:pt x="217" y="50"/>
                  </a:cubicBezTo>
                  <a:cubicBezTo>
                    <a:pt x="597" y="50"/>
                    <a:pt x="1026" y="71"/>
                    <a:pt x="1233" y="139"/>
                  </a:cubicBezTo>
                  <a:lnTo>
                    <a:pt x="1252" y="90"/>
                  </a:lnTo>
                  <a:cubicBezTo>
                    <a:pt x="1032" y="18"/>
                    <a:pt x="599" y="1"/>
                    <a:pt x="23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1" name="Google Shape;18181;p39"/>
            <p:cNvSpPr/>
            <p:nvPr/>
          </p:nvSpPr>
          <p:spPr>
            <a:xfrm>
              <a:off x="4581931" y="1908172"/>
              <a:ext cx="63993" cy="9165"/>
            </a:xfrm>
            <a:custGeom>
              <a:avLst/>
              <a:gdLst/>
              <a:ahLst/>
              <a:cxnLst/>
              <a:rect l="l" t="t" r="r" b="b"/>
              <a:pathLst>
                <a:path w="2004" h="287" extrusionOk="0">
                  <a:moveTo>
                    <a:pt x="1709" y="1"/>
                  </a:moveTo>
                  <a:cubicBezTo>
                    <a:pt x="1197" y="1"/>
                    <a:pt x="431" y="132"/>
                    <a:pt x="0" y="237"/>
                  </a:cubicBezTo>
                  <a:cubicBezTo>
                    <a:pt x="4" y="252"/>
                    <a:pt x="12" y="267"/>
                    <a:pt x="15" y="286"/>
                  </a:cubicBezTo>
                  <a:cubicBezTo>
                    <a:pt x="438" y="181"/>
                    <a:pt x="1192" y="54"/>
                    <a:pt x="1697" y="54"/>
                  </a:cubicBezTo>
                  <a:cubicBezTo>
                    <a:pt x="1810" y="54"/>
                    <a:pt x="1911" y="60"/>
                    <a:pt x="1992" y="74"/>
                  </a:cubicBezTo>
                  <a:lnTo>
                    <a:pt x="2004" y="22"/>
                  </a:lnTo>
                  <a:cubicBezTo>
                    <a:pt x="1922" y="7"/>
                    <a:pt x="1822" y="1"/>
                    <a:pt x="17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2" name="Google Shape;18182;p39"/>
            <p:cNvSpPr/>
            <p:nvPr/>
          </p:nvSpPr>
          <p:spPr>
            <a:xfrm>
              <a:off x="4577684" y="1896038"/>
              <a:ext cx="83216" cy="12358"/>
            </a:xfrm>
            <a:custGeom>
              <a:avLst/>
              <a:gdLst/>
              <a:ahLst/>
              <a:cxnLst/>
              <a:rect l="l" t="t" r="r" b="b"/>
              <a:pathLst>
                <a:path w="2606" h="387" extrusionOk="0">
                  <a:moveTo>
                    <a:pt x="2103" y="0"/>
                  </a:moveTo>
                  <a:cubicBezTo>
                    <a:pt x="1447" y="0"/>
                    <a:pt x="543" y="182"/>
                    <a:pt x="1" y="341"/>
                  </a:cubicBezTo>
                  <a:cubicBezTo>
                    <a:pt x="12" y="356"/>
                    <a:pt x="24" y="371"/>
                    <a:pt x="31" y="386"/>
                  </a:cubicBezTo>
                  <a:cubicBezTo>
                    <a:pt x="553" y="236"/>
                    <a:pt x="1462" y="49"/>
                    <a:pt x="2117" y="49"/>
                  </a:cubicBezTo>
                  <a:cubicBezTo>
                    <a:pt x="2303" y="49"/>
                    <a:pt x="2468" y="64"/>
                    <a:pt x="2598" y="99"/>
                  </a:cubicBezTo>
                  <a:lnTo>
                    <a:pt x="2605" y="73"/>
                  </a:lnTo>
                  <a:cubicBezTo>
                    <a:pt x="2534" y="46"/>
                    <a:pt x="2454" y="27"/>
                    <a:pt x="2367" y="12"/>
                  </a:cubicBezTo>
                  <a:cubicBezTo>
                    <a:pt x="2285" y="4"/>
                    <a:pt x="2197" y="0"/>
                    <a:pt x="210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3" name="Google Shape;18183;p39"/>
            <p:cNvSpPr/>
            <p:nvPr/>
          </p:nvSpPr>
          <p:spPr>
            <a:xfrm>
              <a:off x="4535086" y="1876751"/>
              <a:ext cx="53487" cy="49751"/>
            </a:xfrm>
            <a:custGeom>
              <a:avLst/>
              <a:gdLst/>
              <a:ahLst/>
              <a:cxnLst/>
              <a:rect l="l" t="t" r="r" b="b"/>
              <a:pathLst>
                <a:path w="1675" h="1558" extrusionOk="0">
                  <a:moveTo>
                    <a:pt x="103" y="0"/>
                  </a:moveTo>
                  <a:lnTo>
                    <a:pt x="1" y="53"/>
                  </a:lnTo>
                  <a:cubicBezTo>
                    <a:pt x="1" y="53"/>
                    <a:pt x="1017" y="1550"/>
                    <a:pt x="1286" y="1557"/>
                  </a:cubicBezTo>
                  <a:cubicBezTo>
                    <a:pt x="1291" y="1558"/>
                    <a:pt x="1296" y="1558"/>
                    <a:pt x="1301" y="1558"/>
                  </a:cubicBezTo>
                  <a:cubicBezTo>
                    <a:pt x="1674" y="1558"/>
                    <a:pt x="1651" y="1156"/>
                    <a:pt x="1524" y="839"/>
                  </a:cubicBezTo>
                  <a:cubicBezTo>
                    <a:pt x="1392" y="503"/>
                    <a:pt x="435" y="174"/>
                    <a:pt x="103"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4" name="Google Shape;18184;p39"/>
            <p:cNvSpPr/>
            <p:nvPr/>
          </p:nvSpPr>
          <p:spPr>
            <a:xfrm>
              <a:off x="4535086" y="1878060"/>
              <a:ext cx="53487" cy="48442"/>
            </a:xfrm>
            <a:custGeom>
              <a:avLst/>
              <a:gdLst/>
              <a:ahLst/>
              <a:cxnLst/>
              <a:rect l="l" t="t" r="r" b="b"/>
              <a:pathLst>
                <a:path w="1675" h="1517" extrusionOk="0">
                  <a:moveTo>
                    <a:pt x="19" y="1"/>
                  </a:moveTo>
                  <a:lnTo>
                    <a:pt x="1" y="12"/>
                  </a:lnTo>
                  <a:cubicBezTo>
                    <a:pt x="1" y="12"/>
                    <a:pt x="1017" y="1509"/>
                    <a:pt x="1286" y="1516"/>
                  </a:cubicBezTo>
                  <a:cubicBezTo>
                    <a:pt x="1291" y="1517"/>
                    <a:pt x="1296" y="1517"/>
                    <a:pt x="1301" y="1517"/>
                  </a:cubicBezTo>
                  <a:cubicBezTo>
                    <a:pt x="1674" y="1517"/>
                    <a:pt x="1651" y="1115"/>
                    <a:pt x="1524" y="798"/>
                  </a:cubicBezTo>
                  <a:cubicBezTo>
                    <a:pt x="1486" y="700"/>
                    <a:pt x="1373" y="598"/>
                    <a:pt x="1225" y="503"/>
                  </a:cubicBezTo>
                  <a:lnTo>
                    <a:pt x="1225" y="503"/>
                  </a:lnTo>
                  <a:cubicBezTo>
                    <a:pt x="1252" y="534"/>
                    <a:pt x="1274" y="568"/>
                    <a:pt x="1290" y="598"/>
                  </a:cubicBezTo>
                  <a:cubicBezTo>
                    <a:pt x="1397" y="862"/>
                    <a:pt x="1421" y="1199"/>
                    <a:pt x="1101" y="1199"/>
                  </a:cubicBezTo>
                  <a:cubicBezTo>
                    <a:pt x="1096" y="1199"/>
                    <a:pt x="1091" y="1199"/>
                    <a:pt x="1085" y="1199"/>
                  </a:cubicBezTo>
                  <a:cubicBezTo>
                    <a:pt x="885" y="1191"/>
                    <a:pt x="205" y="261"/>
                    <a:pt x="19"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5" name="Google Shape;18185;p39"/>
            <p:cNvSpPr/>
            <p:nvPr/>
          </p:nvSpPr>
          <p:spPr>
            <a:xfrm>
              <a:off x="4613193" y="2020255"/>
              <a:ext cx="48665" cy="261368"/>
            </a:xfrm>
            <a:custGeom>
              <a:avLst/>
              <a:gdLst/>
              <a:ahLst/>
              <a:cxnLst/>
              <a:rect l="l" t="t" r="r" b="b"/>
              <a:pathLst>
                <a:path w="1524" h="8185" extrusionOk="0">
                  <a:moveTo>
                    <a:pt x="486" y="0"/>
                  </a:moveTo>
                  <a:cubicBezTo>
                    <a:pt x="413" y="0"/>
                    <a:pt x="367" y="4"/>
                    <a:pt x="367" y="4"/>
                  </a:cubicBezTo>
                  <a:cubicBezTo>
                    <a:pt x="83" y="1014"/>
                    <a:pt x="0" y="2889"/>
                    <a:pt x="257" y="4223"/>
                  </a:cubicBezTo>
                  <a:cubicBezTo>
                    <a:pt x="533" y="5637"/>
                    <a:pt x="881" y="7572"/>
                    <a:pt x="957" y="8185"/>
                  </a:cubicBezTo>
                  <a:lnTo>
                    <a:pt x="1108" y="8147"/>
                  </a:lnTo>
                  <a:cubicBezTo>
                    <a:pt x="650" y="6586"/>
                    <a:pt x="1134" y="5247"/>
                    <a:pt x="1104" y="5066"/>
                  </a:cubicBezTo>
                  <a:cubicBezTo>
                    <a:pt x="1070" y="4888"/>
                    <a:pt x="624" y="4144"/>
                    <a:pt x="643" y="3860"/>
                  </a:cubicBezTo>
                  <a:cubicBezTo>
                    <a:pt x="662" y="3580"/>
                    <a:pt x="1093" y="2809"/>
                    <a:pt x="1372" y="1664"/>
                  </a:cubicBezTo>
                  <a:cubicBezTo>
                    <a:pt x="1524" y="1040"/>
                    <a:pt x="1501" y="484"/>
                    <a:pt x="1274" y="250"/>
                  </a:cubicBezTo>
                  <a:cubicBezTo>
                    <a:pt x="1065" y="30"/>
                    <a:pt x="680" y="0"/>
                    <a:pt x="48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6" name="Google Shape;18186;p39"/>
            <p:cNvSpPr/>
            <p:nvPr/>
          </p:nvSpPr>
          <p:spPr>
            <a:xfrm>
              <a:off x="4613065" y="2032198"/>
              <a:ext cx="40458" cy="249425"/>
            </a:xfrm>
            <a:custGeom>
              <a:avLst/>
              <a:gdLst/>
              <a:ahLst/>
              <a:cxnLst/>
              <a:rect l="l" t="t" r="r" b="b"/>
              <a:pathLst>
                <a:path w="1267" h="7811" extrusionOk="0">
                  <a:moveTo>
                    <a:pt x="489" y="0"/>
                  </a:moveTo>
                  <a:cubicBezTo>
                    <a:pt x="412" y="0"/>
                    <a:pt x="363" y="5"/>
                    <a:pt x="363" y="5"/>
                  </a:cubicBezTo>
                  <a:cubicBezTo>
                    <a:pt x="80" y="969"/>
                    <a:pt x="0" y="2757"/>
                    <a:pt x="258" y="4030"/>
                  </a:cubicBezTo>
                  <a:cubicBezTo>
                    <a:pt x="533" y="5380"/>
                    <a:pt x="885" y="7225"/>
                    <a:pt x="961" y="7811"/>
                  </a:cubicBezTo>
                  <a:lnTo>
                    <a:pt x="991" y="7803"/>
                  </a:lnTo>
                  <a:cubicBezTo>
                    <a:pt x="904" y="7092"/>
                    <a:pt x="628" y="5414"/>
                    <a:pt x="405" y="4159"/>
                  </a:cubicBezTo>
                  <a:cubicBezTo>
                    <a:pt x="178" y="2878"/>
                    <a:pt x="303" y="1093"/>
                    <a:pt x="613" y="137"/>
                  </a:cubicBezTo>
                  <a:cubicBezTo>
                    <a:pt x="613" y="137"/>
                    <a:pt x="640" y="135"/>
                    <a:pt x="684" y="135"/>
                  </a:cubicBezTo>
                  <a:cubicBezTo>
                    <a:pt x="804" y="135"/>
                    <a:pt x="1052" y="147"/>
                    <a:pt x="1267" y="235"/>
                  </a:cubicBezTo>
                  <a:cubicBezTo>
                    <a:pt x="1058" y="29"/>
                    <a:pt x="684" y="0"/>
                    <a:pt x="48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7" name="Google Shape;18187;p39"/>
            <p:cNvSpPr/>
            <p:nvPr/>
          </p:nvSpPr>
          <p:spPr>
            <a:xfrm>
              <a:off x="4635162" y="2010771"/>
              <a:ext cx="99853" cy="270021"/>
            </a:xfrm>
            <a:custGeom>
              <a:avLst/>
              <a:gdLst/>
              <a:ahLst/>
              <a:cxnLst/>
              <a:rect l="l" t="t" r="r" b="b"/>
              <a:pathLst>
                <a:path w="3127" h="8456" extrusionOk="0">
                  <a:moveTo>
                    <a:pt x="615" y="0"/>
                  </a:moveTo>
                  <a:cubicBezTo>
                    <a:pt x="406" y="0"/>
                    <a:pt x="231" y="39"/>
                    <a:pt x="170" y="143"/>
                  </a:cubicBezTo>
                  <a:cubicBezTo>
                    <a:pt x="0" y="437"/>
                    <a:pt x="382" y="1432"/>
                    <a:pt x="382" y="1432"/>
                  </a:cubicBezTo>
                  <a:cubicBezTo>
                    <a:pt x="564" y="3344"/>
                    <a:pt x="1414" y="3129"/>
                    <a:pt x="1777" y="4282"/>
                  </a:cubicBezTo>
                  <a:cubicBezTo>
                    <a:pt x="1837" y="4478"/>
                    <a:pt x="1773" y="5015"/>
                    <a:pt x="1826" y="5374"/>
                  </a:cubicBezTo>
                  <a:cubicBezTo>
                    <a:pt x="1902" y="5900"/>
                    <a:pt x="2533" y="6781"/>
                    <a:pt x="3040" y="8425"/>
                  </a:cubicBezTo>
                  <a:lnTo>
                    <a:pt x="3126" y="8455"/>
                  </a:lnTo>
                  <a:cubicBezTo>
                    <a:pt x="2650" y="6905"/>
                    <a:pt x="2612" y="5575"/>
                    <a:pt x="2575" y="5397"/>
                  </a:cubicBezTo>
                  <a:cubicBezTo>
                    <a:pt x="2537" y="5223"/>
                    <a:pt x="2132" y="4550"/>
                    <a:pt x="2038" y="4289"/>
                  </a:cubicBezTo>
                  <a:cubicBezTo>
                    <a:pt x="1947" y="4029"/>
                    <a:pt x="2042" y="3983"/>
                    <a:pt x="1924" y="2551"/>
                  </a:cubicBezTo>
                  <a:cubicBezTo>
                    <a:pt x="1871" y="1927"/>
                    <a:pt x="1943" y="736"/>
                    <a:pt x="1599" y="248"/>
                  </a:cubicBezTo>
                  <a:cubicBezTo>
                    <a:pt x="1523" y="140"/>
                    <a:pt x="1010" y="0"/>
                    <a:pt x="615"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8" name="Google Shape;18188;p39"/>
            <p:cNvSpPr/>
            <p:nvPr/>
          </p:nvSpPr>
          <p:spPr>
            <a:xfrm>
              <a:off x="4656525" y="2033060"/>
              <a:ext cx="76063" cy="239398"/>
            </a:xfrm>
            <a:custGeom>
              <a:avLst/>
              <a:gdLst/>
              <a:ahLst/>
              <a:cxnLst/>
              <a:rect l="l" t="t" r="r" b="b"/>
              <a:pathLst>
                <a:path w="2382" h="7497" extrusionOk="0">
                  <a:moveTo>
                    <a:pt x="53" y="0"/>
                  </a:moveTo>
                  <a:lnTo>
                    <a:pt x="0" y="4"/>
                  </a:lnTo>
                  <a:cubicBezTo>
                    <a:pt x="12" y="382"/>
                    <a:pt x="348" y="1255"/>
                    <a:pt x="677" y="2098"/>
                  </a:cubicBezTo>
                  <a:cubicBezTo>
                    <a:pt x="972" y="2866"/>
                    <a:pt x="1252" y="3591"/>
                    <a:pt x="1263" y="3879"/>
                  </a:cubicBezTo>
                  <a:cubicBezTo>
                    <a:pt x="1289" y="4495"/>
                    <a:pt x="2064" y="6650"/>
                    <a:pt x="2382" y="7496"/>
                  </a:cubicBezTo>
                  <a:cubicBezTo>
                    <a:pt x="2333" y="7326"/>
                    <a:pt x="2287" y="7156"/>
                    <a:pt x="2250" y="6994"/>
                  </a:cubicBezTo>
                  <a:cubicBezTo>
                    <a:pt x="1785" y="5705"/>
                    <a:pt x="1335" y="4321"/>
                    <a:pt x="1316" y="3875"/>
                  </a:cubicBezTo>
                  <a:cubicBezTo>
                    <a:pt x="1305" y="3576"/>
                    <a:pt x="1021" y="2851"/>
                    <a:pt x="722" y="2076"/>
                  </a:cubicBezTo>
                  <a:cubicBezTo>
                    <a:pt x="397" y="1236"/>
                    <a:pt x="61" y="367"/>
                    <a:pt x="5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9" name="Google Shape;18189;p39"/>
            <p:cNvSpPr/>
            <p:nvPr/>
          </p:nvSpPr>
          <p:spPr>
            <a:xfrm>
              <a:off x="4670032" y="2025939"/>
              <a:ext cx="50868" cy="189551"/>
            </a:xfrm>
            <a:custGeom>
              <a:avLst/>
              <a:gdLst/>
              <a:ahLst/>
              <a:cxnLst/>
              <a:rect l="l" t="t" r="r" b="b"/>
              <a:pathLst>
                <a:path w="1593" h="5936" extrusionOk="0">
                  <a:moveTo>
                    <a:pt x="46" y="0"/>
                  </a:moveTo>
                  <a:lnTo>
                    <a:pt x="1" y="15"/>
                  </a:lnTo>
                  <a:cubicBezTo>
                    <a:pt x="171" y="567"/>
                    <a:pt x="806" y="2915"/>
                    <a:pt x="904" y="3656"/>
                  </a:cubicBezTo>
                  <a:cubicBezTo>
                    <a:pt x="968" y="4174"/>
                    <a:pt x="1316" y="5194"/>
                    <a:pt x="1592" y="5935"/>
                  </a:cubicBezTo>
                  <a:cubicBezTo>
                    <a:pt x="1585" y="5856"/>
                    <a:pt x="1573" y="5784"/>
                    <a:pt x="1566" y="5712"/>
                  </a:cubicBezTo>
                  <a:cubicBezTo>
                    <a:pt x="1358" y="5141"/>
                    <a:pt x="1131" y="4465"/>
                    <a:pt x="1014" y="3973"/>
                  </a:cubicBezTo>
                  <a:cubicBezTo>
                    <a:pt x="987" y="3913"/>
                    <a:pt x="961" y="3856"/>
                    <a:pt x="946" y="3814"/>
                  </a:cubicBezTo>
                  <a:cubicBezTo>
                    <a:pt x="897" y="3675"/>
                    <a:pt x="900" y="3595"/>
                    <a:pt x="897" y="3323"/>
                  </a:cubicBezTo>
                  <a:cubicBezTo>
                    <a:pt x="715" y="2378"/>
                    <a:pt x="201" y="484"/>
                    <a:pt x="4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0" name="Google Shape;18190;p39"/>
            <p:cNvSpPr/>
            <p:nvPr/>
          </p:nvSpPr>
          <p:spPr>
            <a:xfrm>
              <a:off x="4677026" y="2014475"/>
              <a:ext cx="19000" cy="65078"/>
            </a:xfrm>
            <a:custGeom>
              <a:avLst/>
              <a:gdLst/>
              <a:ahLst/>
              <a:cxnLst/>
              <a:rect l="l" t="t" r="r" b="b"/>
              <a:pathLst>
                <a:path w="595" h="2038" extrusionOk="0">
                  <a:moveTo>
                    <a:pt x="35" y="0"/>
                  </a:moveTo>
                  <a:lnTo>
                    <a:pt x="1" y="23"/>
                  </a:lnTo>
                  <a:cubicBezTo>
                    <a:pt x="160" y="325"/>
                    <a:pt x="398" y="1210"/>
                    <a:pt x="594" y="2038"/>
                  </a:cubicBezTo>
                  <a:cubicBezTo>
                    <a:pt x="591" y="1955"/>
                    <a:pt x="587" y="1871"/>
                    <a:pt x="587" y="1784"/>
                  </a:cubicBezTo>
                  <a:cubicBezTo>
                    <a:pt x="405" y="1040"/>
                    <a:pt x="198" y="291"/>
                    <a:pt x="50" y="8"/>
                  </a:cubicBezTo>
                  <a:cubicBezTo>
                    <a:pt x="46" y="4"/>
                    <a:pt x="43" y="4"/>
                    <a:pt x="35"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1" name="Google Shape;18191;p39"/>
            <p:cNvSpPr/>
            <p:nvPr/>
          </p:nvSpPr>
          <p:spPr>
            <a:xfrm>
              <a:off x="4646754" y="2027983"/>
              <a:ext cx="7855" cy="78746"/>
            </a:xfrm>
            <a:custGeom>
              <a:avLst/>
              <a:gdLst/>
              <a:ahLst/>
              <a:cxnLst/>
              <a:rect l="l" t="t" r="r" b="b"/>
              <a:pathLst>
                <a:path w="246" h="2466" extrusionOk="0">
                  <a:moveTo>
                    <a:pt x="197" y="1"/>
                  </a:moveTo>
                  <a:lnTo>
                    <a:pt x="189" y="50"/>
                  </a:lnTo>
                  <a:cubicBezTo>
                    <a:pt x="49" y="1108"/>
                    <a:pt x="4" y="1891"/>
                    <a:pt x="0" y="2465"/>
                  </a:cubicBezTo>
                  <a:cubicBezTo>
                    <a:pt x="19" y="2416"/>
                    <a:pt x="34" y="2371"/>
                    <a:pt x="53" y="2318"/>
                  </a:cubicBezTo>
                  <a:cubicBezTo>
                    <a:pt x="64" y="1762"/>
                    <a:pt x="114" y="1025"/>
                    <a:pt x="238" y="53"/>
                  </a:cubicBezTo>
                  <a:lnTo>
                    <a:pt x="246" y="8"/>
                  </a:lnTo>
                  <a:lnTo>
                    <a:pt x="197"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2" name="Google Shape;18192;p39"/>
            <p:cNvSpPr/>
            <p:nvPr/>
          </p:nvSpPr>
          <p:spPr>
            <a:xfrm>
              <a:off x="4633821" y="2015912"/>
              <a:ext cx="10665" cy="111444"/>
            </a:xfrm>
            <a:custGeom>
              <a:avLst/>
              <a:gdLst/>
              <a:ahLst/>
              <a:cxnLst/>
              <a:rect l="l" t="t" r="r" b="b"/>
              <a:pathLst>
                <a:path w="334" h="3490" extrusionOk="0">
                  <a:moveTo>
                    <a:pt x="284" y="1"/>
                  </a:moveTo>
                  <a:cubicBezTo>
                    <a:pt x="277" y="50"/>
                    <a:pt x="269" y="110"/>
                    <a:pt x="258" y="174"/>
                  </a:cubicBezTo>
                  <a:cubicBezTo>
                    <a:pt x="175" y="779"/>
                    <a:pt x="1" y="2053"/>
                    <a:pt x="156" y="3490"/>
                  </a:cubicBezTo>
                  <a:cubicBezTo>
                    <a:pt x="171" y="3459"/>
                    <a:pt x="182" y="3425"/>
                    <a:pt x="197" y="3388"/>
                  </a:cubicBezTo>
                  <a:cubicBezTo>
                    <a:pt x="61" y="1996"/>
                    <a:pt x="227" y="772"/>
                    <a:pt x="311" y="182"/>
                  </a:cubicBezTo>
                  <a:cubicBezTo>
                    <a:pt x="318" y="114"/>
                    <a:pt x="326" y="57"/>
                    <a:pt x="333" y="8"/>
                  </a:cubicBezTo>
                  <a:lnTo>
                    <a:pt x="2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3" name="Google Shape;18193;p39"/>
            <p:cNvSpPr/>
            <p:nvPr/>
          </p:nvSpPr>
          <p:spPr>
            <a:xfrm>
              <a:off x="4615715" y="2020511"/>
              <a:ext cx="27302" cy="203793"/>
            </a:xfrm>
            <a:custGeom>
              <a:avLst/>
              <a:gdLst/>
              <a:ahLst/>
              <a:cxnLst/>
              <a:rect l="l" t="t" r="r" b="b"/>
              <a:pathLst>
                <a:path w="855" h="6382" extrusionOk="0">
                  <a:moveTo>
                    <a:pt x="571" y="0"/>
                  </a:moveTo>
                  <a:cubicBezTo>
                    <a:pt x="1" y="2291"/>
                    <a:pt x="439" y="4744"/>
                    <a:pt x="844" y="6381"/>
                  </a:cubicBezTo>
                  <a:cubicBezTo>
                    <a:pt x="847" y="6324"/>
                    <a:pt x="851" y="6268"/>
                    <a:pt x="855" y="6215"/>
                  </a:cubicBezTo>
                  <a:cubicBezTo>
                    <a:pt x="462" y="4582"/>
                    <a:pt x="69" y="2215"/>
                    <a:pt x="621" y="4"/>
                  </a:cubicBezTo>
                  <a:cubicBezTo>
                    <a:pt x="602" y="0"/>
                    <a:pt x="587" y="0"/>
                    <a:pt x="571"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4" name="Google Shape;18194;p39"/>
            <p:cNvSpPr/>
            <p:nvPr/>
          </p:nvSpPr>
          <p:spPr>
            <a:xfrm>
              <a:off x="4638643" y="2011570"/>
              <a:ext cx="8366" cy="19830"/>
            </a:xfrm>
            <a:custGeom>
              <a:avLst/>
              <a:gdLst/>
              <a:ahLst/>
              <a:cxnLst/>
              <a:rect l="l" t="t" r="r" b="b"/>
              <a:pathLst>
                <a:path w="262" h="621" extrusionOk="0">
                  <a:moveTo>
                    <a:pt x="262" y="0"/>
                  </a:moveTo>
                  <a:lnTo>
                    <a:pt x="262" y="0"/>
                  </a:lnTo>
                  <a:cubicBezTo>
                    <a:pt x="167" y="23"/>
                    <a:pt x="95" y="61"/>
                    <a:pt x="61" y="118"/>
                  </a:cubicBezTo>
                  <a:cubicBezTo>
                    <a:pt x="1" y="223"/>
                    <a:pt x="8" y="412"/>
                    <a:pt x="46" y="620"/>
                  </a:cubicBezTo>
                  <a:cubicBezTo>
                    <a:pt x="80" y="397"/>
                    <a:pt x="129" y="178"/>
                    <a:pt x="197" y="65"/>
                  </a:cubicBezTo>
                  <a:cubicBezTo>
                    <a:pt x="213" y="38"/>
                    <a:pt x="235" y="19"/>
                    <a:pt x="262"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5" name="Google Shape;18195;p39"/>
            <p:cNvSpPr/>
            <p:nvPr/>
          </p:nvSpPr>
          <p:spPr>
            <a:xfrm>
              <a:off x="4653970" y="2088463"/>
              <a:ext cx="81045" cy="192329"/>
            </a:xfrm>
            <a:custGeom>
              <a:avLst/>
              <a:gdLst/>
              <a:ahLst/>
              <a:cxnLst/>
              <a:rect l="l" t="t" r="r" b="b"/>
              <a:pathLst>
                <a:path w="2538" h="6023" extrusionOk="0">
                  <a:moveTo>
                    <a:pt x="1" y="0"/>
                  </a:moveTo>
                  <a:lnTo>
                    <a:pt x="1" y="0"/>
                  </a:lnTo>
                  <a:cubicBezTo>
                    <a:pt x="330" y="881"/>
                    <a:pt x="904" y="953"/>
                    <a:pt x="1188" y="1849"/>
                  </a:cubicBezTo>
                  <a:cubicBezTo>
                    <a:pt x="1248" y="2045"/>
                    <a:pt x="1184" y="2582"/>
                    <a:pt x="1237" y="2941"/>
                  </a:cubicBezTo>
                  <a:cubicBezTo>
                    <a:pt x="1313" y="3467"/>
                    <a:pt x="1944" y="4348"/>
                    <a:pt x="2451" y="5992"/>
                  </a:cubicBezTo>
                  <a:lnTo>
                    <a:pt x="2537" y="6022"/>
                  </a:lnTo>
                  <a:cubicBezTo>
                    <a:pt x="2435" y="5697"/>
                    <a:pt x="2356" y="5383"/>
                    <a:pt x="2292" y="5088"/>
                  </a:cubicBezTo>
                  <a:cubicBezTo>
                    <a:pt x="1865" y="3973"/>
                    <a:pt x="1437" y="3312"/>
                    <a:pt x="1373" y="2888"/>
                  </a:cubicBezTo>
                  <a:cubicBezTo>
                    <a:pt x="1320" y="2529"/>
                    <a:pt x="1335" y="2038"/>
                    <a:pt x="1275" y="1841"/>
                  </a:cubicBezTo>
                  <a:cubicBezTo>
                    <a:pt x="1044" y="1104"/>
                    <a:pt x="458" y="571"/>
                    <a:pt x="1"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6" name="Google Shape;18196;p39"/>
            <p:cNvSpPr/>
            <p:nvPr/>
          </p:nvSpPr>
          <p:spPr>
            <a:xfrm>
              <a:off x="4621623" y="2033284"/>
              <a:ext cx="71273" cy="17052"/>
            </a:xfrm>
            <a:custGeom>
              <a:avLst/>
              <a:gdLst/>
              <a:ahLst/>
              <a:cxnLst/>
              <a:rect l="l" t="t" r="r" b="b"/>
              <a:pathLst>
                <a:path w="2232" h="534" extrusionOk="0">
                  <a:moveTo>
                    <a:pt x="2122" y="1"/>
                  </a:moveTo>
                  <a:lnTo>
                    <a:pt x="61" y="54"/>
                  </a:lnTo>
                  <a:cubicBezTo>
                    <a:pt x="20" y="114"/>
                    <a:pt x="1" y="364"/>
                    <a:pt x="111" y="424"/>
                  </a:cubicBezTo>
                  <a:cubicBezTo>
                    <a:pt x="231" y="492"/>
                    <a:pt x="561" y="534"/>
                    <a:pt x="930" y="534"/>
                  </a:cubicBezTo>
                  <a:cubicBezTo>
                    <a:pt x="1361" y="534"/>
                    <a:pt x="1845" y="477"/>
                    <a:pt x="2114" y="341"/>
                  </a:cubicBezTo>
                  <a:cubicBezTo>
                    <a:pt x="2231" y="281"/>
                    <a:pt x="2076" y="76"/>
                    <a:pt x="212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7" name="Google Shape;18197;p39"/>
            <p:cNvSpPr/>
            <p:nvPr/>
          </p:nvSpPr>
          <p:spPr>
            <a:xfrm>
              <a:off x="4630213" y="2278334"/>
              <a:ext cx="20916" cy="5716"/>
            </a:xfrm>
            <a:custGeom>
              <a:avLst/>
              <a:gdLst/>
              <a:ahLst/>
              <a:cxnLst/>
              <a:rect l="l" t="t" r="r" b="b"/>
              <a:pathLst>
                <a:path w="655" h="179" extrusionOk="0">
                  <a:moveTo>
                    <a:pt x="560" y="1"/>
                  </a:moveTo>
                  <a:lnTo>
                    <a:pt x="0" y="178"/>
                  </a:lnTo>
                  <a:lnTo>
                    <a:pt x="654" y="178"/>
                  </a:lnTo>
                  <a:lnTo>
                    <a:pt x="560" y="1"/>
                  </a:ln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8" name="Google Shape;18198;p39"/>
            <p:cNvSpPr/>
            <p:nvPr/>
          </p:nvSpPr>
          <p:spPr>
            <a:xfrm>
              <a:off x="4726297" y="2275332"/>
              <a:ext cx="21044" cy="8718"/>
            </a:xfrm>
            <a:custGeom>
              <a:avLst/>
              <a:gdLst/>
              <a:ahLst/>
              <a:cxnLst/>
              <a:rect l="l" t="t" r="r" b="b"/>
              <a:pathLst>
                <a:path w="659" h="273" extrusionOk="0">
                  <a:moveTo>
                    <a:pt x="189" y="0"/>
                  </a:moveTo>
                  <a:lnTo>
                    <a:pt x="0" y="272"/>
                  </a:lnTo>
                  <a:lnTo>
                    <a:pt x="658" y="272"/>
                  </a:lnTo>
                  <a:lnTo>
                    <a:pt x="189" y="0"/>
                  </a:ln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9" name="Google Shape;18199;p39"/>
            <p:cNvSpPr/>
            <p:nvPr/>
          </p:nvSpPr>
          <p:spPr>
            <a:xfrm>
              <a:off x="4614502" y="1897443"/>
              <a:ext cx="112179" cy="141525"/>
            </a:xfrm>
            <a:custGeom>
              <a:avLst/>
              <a:gdLst/>
              <a:ahLst/>
              <a:cxnLst/>
              <a:rect l="l" t="t" r="r" b="b"/>
              <a:pathLst>
                <a:path w="3513" h="4432" extrusionOk="0">
                  <a:moveTo>
                    <a:pt x="1655" y="0"/>
                  </a:moveTo>
                  <a:cubicBezTo>
                    <a:pt x="1188" y="0"/>
                    <a:pt x="713" y="148"/>
                    <a:pt x="390" y="471"/>
                  </a:cubicBezTo>
                  <a:cubicBezTo>
                    <a:pt x="1" y="860"/>
                    <a:pt x="50" y="1979"/>
                    <a:pt x="277" y="2603"/>
                  </a:cubicBezTo>
                  <a:cubicBezTo>
                    <a:pt x="428" y="3015"/>
                    <a:pt x="209" y="4017"/>
                    <a:pt x="315" y="4289"/>
                  </a:cubicBezTo>
                  <a:cubicBezTo>
                    <a:pt x="358" y="4396"/>
                    <a:pt x="672" y="4431"/>
                    <a:pt x="1039" y="4431"/>
                  </a:cubicBezTo>
                  <a:cubicBezTo>
                    <a:pt x="1605" y="4431"/>
                    <a:pt x="2299" y="4347"/>
                    <a:pt x="2322" y="4315"/>
                  </a:cubicBezTo>
                  <a:cubicBezTo>
                    <a:pt x="2439" y="4160"/>
                    <a:pt x="2333" y="3094"/>
                    <a:pt x="2432" y="2860"/>
                  </a:cubicBezTo>
                  <a:cubicBezTo>
                    <a:pt x="2605" y="2444"/>
                    <a:pt x="3513" y="1068"/>
                    <a:pt x="2919" y="460"/>
                  </a:cubicBezTo>
                  <a:cubicBezTo>
                    <a:pt x="2629" y="163"/>
                    <a:pt x="2146" y="0"/>
                    <a:pt x="1655"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0" name="Google Shape;18200;p39"/>
            <p:cNvSpPr/>
            <p:nvPr/>
          </p:nvSpPr>
          <p:spPr>
            <a:xfrm>
              <a:off x="4618142" y="1960158"/>
              <a:ext cx="38415" cy="38287"/>
            </a:xfrm>
            <a:custGeom>
              <a:avLst/>
              <a:gdLst/>
              <a:ahLst/>
              <a:cxnLst/>
              <a:rect l="l" t="t" r="r" b="b"/>
              <a:pathLst>
                <a:path w="1203" h="1199" extrusionOk="0">
                  <a:moveTo>
                    <a:pt x="0" y="0"/>
                  </a:moveTo>
                  <a:cubicBezTo>
                    <a:pt x="2" y="7"/>
                    <a:pt x="3" y="15"/>
                    <a:pt x="5" y="22"/>
                  </a:cubicBezTo>
                  <a:lnTo>
                    <a:pt x="5" y="22"/>
                  </a:lnTo>
                  <a:cubicBezTo>
                    <a:pt x="4" y="15"/>
                    <a:pt x="2" y="8"/>
                    <a:pt x="0" y="0"/>
                  </a:cubicBezTo>
                  <a:close/>
                  <a:moveTo>
                    <a:pt x="5" y="22"/>
                  </a:moveTo>
                  <a:lnTo>
                    <a:pt x="5" y="22"/>
                  </a:lnTo>
                  <a:cubicBezTo>
                    <a:pt x="72" y="314"/>
                    <a:pt x="74" y="322"/>
                    <a:pt x="144" y="639"/>
                  </a:cubicBezTo>
                  <a:cubicBezTo>
                    <a:pt x="185" y="839"/>
                    <a:pt x="227" y="998"/>
                    <a:pt x="216" y="1077"/>
                  </a:cubicBezTo>
                  <a:cubicBezTo>
                    <a:pt x="216" y="1077"/>
                    <a:pt x="308" y="1028"/>
                    <a:pt x="445" y="1028"/>
                  </a:cubicBezTo>
                  <a:cubicBezTo>
                    <a:pt x="480" y="1028"/>
                    <a:pt x="519" y="1031"/>
                    <a:pt x="560" y="1040"/>
                  </a:cubicBezTo>
                  <a:cubicBezTo>
                    <a:pt x="776" y="1084"/>
                    <a:pt x="1036" y="1198"/>
                    <a:pt x="1144" y="1198"/>
                  </a:cubicBezTo>
                  <a:cubicBezTo>
                    <a:pt x="1174" y="1198"/>
                    <a:pt x="1192" y="1189"/>
                    <a:pt x="1195" y="1168"/>
                  </a:cubicBezTo>
                  <a:cubicBezTo>
                    <a:pt x="1202" y="1094"/>
                    <a:pt x="140" y="552"/>
                    <a:pt x="5" y="22"/>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1" name="Google Shape;18201;p39"/>
            <p:cNvSpPr/>
            <p:nvPr/>
          </p:nvSpPr>
          <p:spPr>
            <a:xfrm>
              <a:off x="4671757" y="1948726"/>
              <a:ext cx="25354" cy="44418"/>
            </a:xfrm>
            <a:custGeom>
              <a:avLst/>
              <a:gdLst/>
              <a:ahLst/>
              <a:cxnLst/>
              <a:rect l="l" t="t" r="r" b="b"/>
              <a:pathLst>
                <a:path w="794" h="1391" extrusionOk="0">
                  <a:moveTo>
                    <a:pt x="56" y="1"/>
                  </a:moveTo>
                  <a:cubicBezTo>
                    <a:pt x="46" y="1"/>
                    <a:pt x="39" y="5"/>
                    <a:pt x="34" y="14"/>
                  </a:cubicBezTo>
                  <a:cubicBezTo>
                    <a:pt x="0" y="74"/>
                    <a:pt x="674" y="899"/>
                    <a:pt x="600" y="1372"/>
                  </a:cubicBezTo>
                  <a:lnTo>
                    <a:pt x="600" y="1372"/>
                  </a:lnTo>
                  <a:cubicBezTo>
                    <a:pt x="646" y="1114"/>
                    <a:pt x="647" y="1111"/>
                    <a:pt x="703" y="831"/>
                  </a:cubicBezTo>
                  <a:cubicBezTo>
                    <a:pt x="737" y="653"/>
                    <a:pt x="759" y="517"/>
                    <a:pt x="793" y="456"/>
                  </a:cubicBezTo>
                  <a:lnTo>
                    <a:pt x="793" y="456"/>
                  </a:lnTo>
                  <a:cubicBezTo>
                    <a:pt x="793" y="456"/>
                    <a:pt x="793" y="456"/>
                    <a:pt x="792" y="456"/>
                  </a:cubicBezTo>
                  <a:cubicBezTo>
                    <a:pt x="774" y="456"/>
                    <a:pt x="636" y="453"/>
                    <a:pt x="502" y="354"/>
                  </a:cubicBezTo>
                  <a:cubicBezTo>
                    <a:pt x="323" y="225"/>
                    <a:pt x="128" y="1"/>
                    <a:pt x="56" y="1"/>
                  </a:cubicBezTo>
                  <a:close/>
                  <a:moveTo>
                    <a:pt x="600" y="1372"/>
                  </a:moveTo>
                  <a:lnTo>
                    <a:pt x="600" y="1372"/>
                  </a:lnTo>
                  <a:cubicBezTo>
                    <a:pt x="599" y="1378"/>
                    <a:pt x="598" y="1384"/>
                    <a:pt x="597" y="1390"/>
                  </a:cubicBezTo>
                  <a:cubicBezTo>
                    <a:pt x="598" y="1384"/>
                    <a:pt x="599" y="1378"/>
                    <a:pt x="600" y="1372"/>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2" name="Google Shape;18202;p39"/>
            <p:cNvSpPr/>
            <p:nvPr/>
          </p:nvSpPr>
          <p:spPr>
            <a:xfrm>
              <a:off x="4679229" y="1907278"/>
              <a:ext cx="47452" cy="129678"/>
            </a:xfrm>
            <a:custGeom>
              <a:avLst/>
              <a:gdLst/>
              <a:ahLst/>
              <a:cxnLst/>
              <a:rect l="l" t="t" r="r" b="b"/>
              <a:pathLst>
                <a:path w="1486" h="4061" extrusionOk="0">
                  <a:moveTo>
                    <a:pt x="714" y="0"/>
                  </a:moveTo>
                  <a:cubicBezTo>
                    <a:pt x="1142" y="707"/>
                    <a:pt x="287" y="2061"/>
                    <a:pt x="113" y="2488"/>
                  </a:cubicBezTo>
                  <a:cubicBezTo>
                    <a:pt x="11" y="2737"/>
                    <a:pt x="121" y="3886"/>
                    <a:pt x="0" y="4060"/>
                  </a:cubicBezTo>
                  <a:cubicBezTo>
                    <a:pt x="170" y="4041"/>
                    <a:pt x="287" y="4019"/>
                    <a:pt x="295" y="4007"/>
                  </a:cubicBezTo>
                  <a:cubicBezTo>
                    <a:pt x="412" y="3852"/>
                    <a:pt x="306" y="2786"/>
                    <a:pt x="405" y="2552"/>
                  </a:cubicBezTo>
                  <a:cubicBezTo>
                    <a:pt x="578" y="2136"/>
                    <a:pt x="1486" y="760"/>
                    <a:pt x="892" y="152"/>
                  </a:cubicBezTo>
                  <a:cubicBezTo>
                    <a:pt x="839" y="95"/>
                    <a:pt x="779" y="46"/>
                    <a:pt x="71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3" name="Google Shape;18203;p39"/>
            <p:cNvSpPr/>
            <p:nvPr/>
          </p:nvSpPr>
          <p:spPr>
            <a:xfrm>
              <a:off x="4649532" y="1897507"/>
              <a:ext cx="15455" cy="141237"/>
            </a:xfrm>
            <a:custGeom>
              <a:avLst/>
              <a:gdLst/>
              <a:ahLst/>
              <a:cxnLst/>
              <a:rect l="l" t="t" r="r" b="b"/>
              <a:pathLst>
                <a:path w="484" h="4423" extrusionOk="0">
                  <a:moveTo>
                    <a:pt x="427" y="0"/>
                  </a:moveTo>
                  <a:cubicBezTo>
                    <a:pt x="223" y="427"/>
                    <a:pt x="170" y="1456"/>
                    <a:pt x="132" y="2227"/>
                  </a:cubicBezTo>
                  <a:cubicBezTo>
                    <a:pt x="114" y="2578"/>
                    <a:pt x="98" y="2884"/>
                    <a:pt x="72" y="3021"/>
                  </a:cubicBezTo>
                  <a:cubicBezTo>
                    <a:pt x="0" y="3402"/>
                    <a:pt x="98" y="3890"/>
                    <a:pt x="166" y="4245"/>
                  </a:cubicBezTo>
                  <a:cubicBezTo>
                    <a:pt x="182" y="4313"/>
                    <a:pt x="193" y="4370"/>
                    <a:pt x="200" y="4423"/>
                  </a:cubicBezTo>
                  <a:lnTo>
                    <a:pt x="246" y="4423"/>
                  </a:lnTo>
                  <a:lnTo>
                    <a:pt x="253" y="4419"/>
                  </a:lnTo>
                  <a:cubicBezTo>
                    <a:pt x="242" y="4366"/>
                    <a:pt x="231" y="4302"/>
                    <a:pt x="216" y="4234"/>
                  </a:cubicBezTo>
                  <a:cubicBezTo>
                    <a:pt x="148" y="3882"/>
                    <a:pt x="53" y="3399"/>
                    <a:pt x="125" y="3028"/>
                  </a:cubicBezTo>
                  <a:cubicBezTo>
                    <a:pt x="151" y="2888"/>
                    <a:pt x="166" y="2597"/>
                    <a:pt x="182" y="2231"/>
                  </a:cubicBezTo>
                  <a:cubicBezTo>
                    <a:pt x="219" y="1490"/>
                    <a:pt x="276" y="393"/>
                    <a:pt x="48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4" name="Google Shape;18204;p39"/>
            <p:cNvSpPr/>
            <p:nvPr/>
          </p:nvSpPr>
          <p:spPr>
            <a:xfrm>
              <a:off x="4664476" y="1898209"/>
              <a:ext cx="14785" cy="139832"/>
            </a:xfrm>
            <a:custGeom>
              <a:avLst/>
              <a:gdLst/>
              <a:ahLst/>
              <a:cxnLst/>
              <a:rect l="l" t="t" r="r" b="b"/>
              <a:pathLst>
                <a:path w="463" h="4379" extrusionOk="0">
                  <a:moveTo>
                    <a:pt x="409" y="1"/>
                  </a:moveTo>
                  <a:cubicBezTo>
                    <a:pt x="95" y="534"/>
                    <a:pt x="99" y="1505"/>
                    <a:pt x="103" y="2171"/>
                  </a:cubicBezTo>
                  <a:cubicBezTo>
                    <a:pt x="103" y="2443"/>
                    <a:pt x="107" y="2677"/>
                    <a:pt x="84" y="2806"/>
                  </a:cubicBezTo>
                  <a:cubicBezTo>
                    <a:pt x="1" y="3327"/>
                    <a:pt x="42" y="3796"/>
                    <a:pt x="137" y="4378"/>
                  </a:cubicBezTo>
                  <a:cubicBezTo>
                    <a:pt x="156" y="4375"/>
                    <a:pt x="171" y="4375"/>
                    <a:pt x="190" y="4375"/>
                  </a:cubicBezTo>
                  <a:cubicBezTo>
                    <a:pt x="95" y="3792"/>
                    <a:pt x="54" y="3327"/>
                    <a:pt x="133" y="2813"/>
                  </a:cubicBezTo>
                  <a:cubicBezTo>
                    <a:pt x="156" y="2681"/>
                    <a:pt x="156" y="2454"/>
                    <a:pt x="152" y="2171"/>
                  </a:cubicBezTo>
                  <a:cubicBezTo>
                    <a:pt x="152" y="1502"/>
                    <a:pt x="144" y="526"/>
                    <a:pt x="462" y="8"/>
                  </a:cubicBezTo>
                  <a:cubicBezTo>
                    <a:pt x="447" y="5"/>
                    <a:pt x="428" y="1"/>
                    <a:pt x="4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5" name="Google Shape;18205;p39"/>
            <p:cNvSpPr/>
            <p:nvPr/>
          </p:nvSpPr>
          <p:spPr>
            <a:xfrm>
              <a:off x="4625008" y="1909801"/>
              <a:ext cx="7760" cy="128241"/>
            </a:xfrm>
            <a:custGeom>
              <a:avLst/>
              <a:gdLst/>
              <a:ahLst/>
              <a:cxnLst/>
              <a:rect l="l" t="t" r="r" b="b"/>
              <a:pathLst>
                <a:path w="243" h="4016" extrusionOk="0">
                  <a:moveTo>
                    <a:pt x="152" y="1"/>
                  </a:moveTo>
                  <a:lnTo>
                    <a:pt x="152" y="1"/>
                  </a:lnTo>
                  <a:cubicBezTo>
                    <a:pt x="129" y="20"/>
                    <a:pt x="110" y="39"/>
                    <a:pt x="91" y="58"/>
                  </a:cubicBezTo>
                  <a:cubicBezTo>
                    <a:pt x="1" y="655"/>
                    <a:pt x="69" y="1619"/>
                    <a:pt x="107" y="2103"/>
                  </a:cubicBezTo>
                  <a:cubicBezTo>
                    <a:pt x="114" y="2193"/>
                    <a:pt x="118" y="2265"/>
                    <a:pt x="118" y="2310"/>
                  </a:cubicBezTo>
                  <a:cubicBezTo>
                    <a:pt x="122" y="2390"/>
                    <a:pt x="122" y="2526"/>
                    <a:pt x="118" y="2685"/>
                  </a:cubicBezTo>
                  <a:cubicBezTo>
                    <a:pt x="114" y="3093"/>
                    <a:pt x="107" y="3690"/>
                    <a:pt x="186" y="4008"/>
                  </a:cubicBezTo>
                  <a:cubicBezTo>
                    <a:pt x="205" y="4008"/>
                    <a:pt x="224" y="4012"/>
                    <a:pt x="243" y="4015"/>
                  </a:cubicBezTo>
                  <a:cubicBezTo>
                    <a:pt x="156" y="3717"/>
                    <a:pt x="163" y="3104"/>
                    <a:pt x="171" y="2685"/>
                  </a:cubicBezTo>
                  <a:cubicBezTo>
                    <a:pt x="171" y="2526"/>
                    <a:pt x="175" y="2390"/>
                    <a:pt x="171" y="2307"/>
                  </a:cubicBezTo>
                  <a:cubicBezTo>
                    <a:pt x="167" y="2265"/>
                    <a:pt x="163" y="2193"/>
                    <a:pt x="156" y="2099"/>
                  </a:cubicBezTo>
                  <a:cubicBezTo>
                    <a:pt x="122" y="1641"/>
                    <a:pt x="46" y="591"/>
                    <a:pt x="15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6" name="Google Shape;18206;p39"/>
            <p:cNvSpPr/>
            <p:nvPr/>
          </p:nvSpPr>
          <p:spPr>
            <a:xfrm>
              <a:off x="4676802" y="1903063"/>
              <a:ext cx="19223" cy="133893"/>
            </a:xfrm>
            <a:custGeom>
              <a:avLst/>
              <a:gdLst/>
              <a:ahLst/>
              <a:cxnLst/>
              <a:rect l="l" t="t" r="r" b="b"/>
              <a:pathLst>
                <a:path w="602" h="4193" extrusionOk="0">
                  <a:moveTo>
                    <a:pt x="556" y="0"/>
                  </a:moveTo>
                  <a:cubicBezTo>
                    <a:pt x="333" y="522"/>
                    <a:pt x="0" y="1637"/>
                    <a:pt x="91" y="2189"/>
                  </a:cubicBezTo>
                  <a:cubicBezTo>
                    <a:pt x="174" y="2699"/>
                    <a:pt x="174" y="3372"/>
                    <a:pt x="91" y="4192"/>
                  </a:cubicBezTo>
                  <a:cubicBezTo>
                    <a:pt x="106" y="4189"/>
                    <a:pt x="125" y="4189"/>
                    <a:pt x="140" y="4185"/>
                  </a:cubicBezTo>
                  <a:cubicBezTo>
                    <a:pt x="227" y="3364"/>
                    <a:pt x="227" y="2692"/>
                    <a:pt x="140" y="2181"/>
                  </a:cubicBezTo>
                  <a:cubicBezTo>
                    <a:pt x="50" y="1637"/>
                    <a:pt x="382" y="537"/>
                    <a:pt x="601" y="23"/>
                  </a:cubicBezTo>
                  <a:cubicBezTo>
                    <a:pt x="586" y="15"/>
                    <a:pt x="571" y="8"/>
                    <a:pt x="55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7" name="Google Shape;18207;p39"/>
            <p:cNvSpPr/>
            <p:nvPr/>
          </p:nvSpPr>
          <p:spPr>
            <a:xfrm>
              <a:off x="4635290" y="1903765"/>
              <a:ext cx="18712" cy="135106"/>
            </a:xfrm>
            <a:custGeom>
              <a:avLst/>
              <a:gdLst/>
              <a:ahLst/>
              <a:cxnLst/>
              <a:rect l="l" t="t" r="r" b="b"/>
              <a:pathLst>
                <a:path w="586" h="4231" extrusionOk="0">
                  <a:moveTo>
                    <a:pt x="541" y="1"/>
                  </a:moveTo>
                  <a:cubicBezTo>
                    <a:pt x="314" y="375"/>
                    <a:pt x="265" y="1101"/>
                    <a:pt x="223" y="1736"/>
                  </a:cubicBezTo>
                  <a:cubicBezTo>
                    <a:pt x="208" y="1951"/>
                    <a:pt x="193" y="2155"/>
                    <a:pt x="174" y="2333"/>
                  </a:cubicBezTo>
                  <a:cubicBezTo>
                    <a:pt x="0" y="3943"/>
                    <a:pt x="246" y="4219"/>
                    <a:pt x="257" y="4231"/>
                  </a:cubicBezTo>
                  <a:lnTo>
                    <a:pt x="321" y="4231"/>
                  </a:lnTo>
                  <a:cubicBezTo>
                    <a:pt x="321" y="4231"/>
                    <a:pt x="53" y="3909"/>
                    <a:pt x="223" y="2341"/>
                  </a:cubicBezTo>
                  <a:cubicBezTo>
                    <a:pt x="246" y="2159"/>
                    <a:pt x="257" y="1955"/>
                    <a:pt x="272" y="1740"/>
                  </a:cubicBezTo>
                  <a:cubicBezTo>
                    <a:pt x="318" y="1108"/>
                    <a:pt x="367" y="394"/>
                    <a:pt x="586" y="27"/>
                  </a:cubicBezTo>
                  <a:lnTo>
                    <a:pt x="541"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8" name="Google Shape;18208;p39"/>
            <p:cNvSpPr/>
            <p:nvPr/>
          </p:nvSpPr>
          <p:spPr>
            <a:xfrm>
              <a:off x="4672779" y="1902903"/>
              <a:ext cx="73764" cy="91998"/>
            </a:xfrm>
            <a:custGeom>
              <a:avLst/>
              <a:gdLst/>
              <a:ahLst/>
              <a:cxnLst/>
              <a:rect l="l" t="t" r="r" b="b"/>
              <a:pathLst>
                <a:path w="2310" h="2881" extrusionOk="0">
                  <a:moveTo>
                    <a:pt x="584" y="1"/>
                  </a:moveTo>
                  <a:cubicBezTo>
                    <a:pt x="210" y="1"/>
                    <a:pt x="0" y="787"/>
                    <a:pt x="312" y="1570"/>
                  </a:cubicBezTo>
                  <a:cubicBezTo>
                    <a:pt x="512" y="2077"/>
                    <a:pt x="943" y="2406"/>
                    <a:pt x="1446" y="2810"/>
                  </a:cubicBezTo>
                  <a:cubicBezTo>
                    <a:pt x="1506" y="2859"/>
                    <a:pt x="1579" y="2881"/>
                    <a:pt x="1655" y="2881"/>
                  </a:cubicBezTo>
                  <a:cubicBezTo>
                    <a:pt x="1952" y="2881"/>
                    <a:pt x="2310" y="2554"/>
                    <a:pt x="2258" y="2205"/>
                  </a:cubicBezTo>
                  <a:cubicBezTo>
                    <a:pt x="2202" y="1812"/>
                    <a:pt x="1468" y="274"/>
                    <a:pt x="678" y="16"/>
                  </a:cubicBezTo>
                  <a:cubicBezTo>
                    <a:pt x="646" y="6"/>
                    <a:pt x="615" y="1"/>
                    <a:pt x="584"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9" name="Google Shape;18209;p39"/>
            <p:cNvSpPr/>
            <p:nvPr/>
          </p:nvSpPr>
          <p:spPr>
            <a:xfrm>
              <a:off x="4684657" y="1957252"/>
              <a:ext cx="59394" cy="37648"/>
            </a:xfrm>
            <a:custGeom>
              <a:avLst/>
              <a:gdLst/>
              <a:ahLst/>
              <a:cxnLst/>
              <a:rect l="l" t="t" r="r" b="b"/>
              <a:pathLst>
                <a:path w="1860" h="1179" extrusionOk="0">
                  <a:moveTo>
                    <a:pt x="0" y="0"/>
                  </a:moveTo>
                  <a:lnTo>
                    <a:pt x="0" y="0"/>
                  </a:lnTo>
                  <a:cubicBezTo>
                    <a:pt x="193" y="484"/>
                    <a:pt x="616" y="741"/>
                    <a:pt x="1074" y="1108"/>
                  </a:cubicBezTo>
                  <a:cubicBezTo>
                    <a:pt x="1135" y="1157"/>
                    <a:pt x="1207" y="1178"/>
                    <a:pt x="1284" y="1178"/>
                  </a:cubicBezTo>
                  <a:cubicBezTo>
                    <a:pt x="1512" y="1178"/>
                    <a:pt x="1775" y="986"/>
                    <a:pt x="1860" y="738"/>
                  </a:cubicBezTo>
                  <a:lnTo>
                    <a:pt x="1860" y="738"/>
                  </a:lnTo>
                  <a:cubicBezTo>
                    <a:pt x="1748" y="839"/>
                    <a:pt x="1610" y="903"/>
                    <a:pt x="1479" y="903"/>
                  </a:cubicBezTo>
                  <a:cubicBezTo>
                    <a:pt x="1420" y="903"/>
                    <a:pt x="1362" y="890"/>
                    <a:pt x="1308" y="862"/>
                  </a:cubicBezTo>
                  <a:cubicBezTo>
                    <a:pt x="786" y="583"/>
                    <a:pt x="329" y="352"/>
                    <a:pt x="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0" name="Google Shape;18210;p39"/>
            <p:cNvSpPr/>
            <p:nvPr/>
          </p:nvSpPr>
          <p:spPr>
            <a:xfrm>
              <a:off x="4650841" y="1871067"/>
              <a:ext cx="22480" cy="33114"/>
            </a:xfrm>
            <a:custGeom>
              <a:avLst/>
              <a:gdLst/>
              <a:ahLst/>
              <a:cxnLst/>
              <a:rect l="l" t="t" r="r" b="b"/>
              <a:pathLst>
                <a:path w="704" h="1037" extrusionOk="0">
                  <a:moveTo>
                    <a:pt x="689" y="0"/>
                  </a:moveTo>
                  <a:lnTo>
                    <a:pt x="95" y="148"/>
                  </a:lnTo>
                  <a:lnTo>
                    <a:pt x="1" y="764"/>
                  </a:lnTo>
                  <a:lnTo>
                    <a:pt x="76" y="1036"/>
                  </a:lnTo>
                  <a:lnTo>
                    <a:pt x="704" y="753"/>
                  </a:lnTo>
                  <a:lnTo>
                    <a:pt x="689" y="0"/>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1" name="Google Shape;18211;p39"/>
            <p:cNvSpPr/>
            <p:nvPr/>
          </p:nvSpPr>
          <p:spPr>
            <a:xfrm>
              <a:off x="4641197" y="1893866"/>
              <a:ext cx="14146" cy="16573"/>
            </a:xfrm>
            <a:custGeom>
              <a:avLst/>
              <a:gdLst/>
              <a:ahLst/>
              <a:cxnLst/>
              <a:rect l="l" t="t" r="r" b="b"/>
              <a:pathLst>
                <a:path w="443" h="519" extrusionOk="0">
                  <a:moveTo>
                    <a:pt x="303" y="1"/>
                  </a:moveTo>
                  <a:lnTo>
                    <a:pt x="167" y="148"/>
                  </a:lnTo>
                  <a:lnTo>
                    <a:pt x="0" y="519"/>
                  </a:lnTo>
                  <a:lnTo>
                    <a:pt x="443" y="345"/>
                  </a:lnTo>
                  <a:lnTo>
                    <a:pt x="303"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2" name="Google Shape;18212;p39"/>
            <p:cNvSpPr/>
            <p:nvPr/>
          </p:nvSpPr>
          <p:spPr>
            <a:xfrm>
              <a:off x="4650362" y="1892429"/>
              <a:ext cx="27079" cy="20660"/>
            </a:xfrm>
            <a:custGeom>
              <a:avLst/>
              <a:gdLst/>
              <a:ahLst/>
              <a:cxnLst/>
              <a:rect l="l" t="t" r="r" b="b"/>
              <a:pathLst>
                <a:path w="848" h="647" extrusionOk="0">
                  <a:moveTo>
                    <a:pt x="741" y="0"/>
                  </a:moveTo>
                  <a:lnTo>
                    <a:pt x="1" y="360"/>
                  </a:lnTo>
                  <a:lnTo>
                    <a:pt x="261" y="647"/>
                  </a:lnTo>
                  <a:lnTo>
                    <a:pt x="847" y="167"/>
                  </a:lnTo>
                  <a:lnTo>
                    <a:pt x="741"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3" name="Google Shape;18213;p39"/>
            <p:cNvSpPr/>
            <p:nvPr/>
          </p:nvSpPr>
          <p:spPr>
            <a:xfrm>
              <a:off x="4635641" y="2079905"/>
              <a:ext cx="32635" cy="9580"/>
            </a:xfrm>
            <a:custGeom>
              <a:avLst/>
              <a:gdLst/>
              <a:ahLst/>
              <a:cxnLst/>
              <a:rect l="l" t="t" r="r" b="b"/>
              <a:pathLst>
                <a:path w="1022" h="300" extrusionOk="0">
                  <a:moveTo>
                    <a:pt x="1021" y="0"/>
                  </a:moveTo>
                  <a:cubicBezTo>
                    <a:pt x="839" y="119"/>
                    <a:pt x="648" y="156"/>
                    <a:pt x="482" y="156"/>
                  </a:cubicBezTo>
                  <a:cubicBezTo>
                    <a:pt x="209" y="156"/>
                    <a:pt x="0" y="57"/>
                    <a:pt x="0" y="57"/>
                  </a:cubicBezTo>
                  <a:lnTo>
                    <a:pt x="0" y="57"/>
                  </a:lnTo>
                  <a:cubicBezTo>
                    <a:pt x="0" y="57"/>
                    <a:pt x="163" y="276"/>
                    <a:pt x="567" y="299"/>
                  </a:cubicBezTo>
                  <a:cubicBezTo>
                    <a:pt x="573" y="299"/>
                    <a:pt x="579" y="299"/>
                    <a:pt x="584" y="299"/>
                  </a:cubicBezTo>
                  <a:cubicBezTo>
                    <a:pt x="819" y="299"/>
                    <a:pt x="1021" y="0"/>
                    <a:pt x="1021"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4" name="Google Shape;18214;p39"/>
            <p:cNvSpPr/>
            <p:nvPr/>
          </p:nvSpPr>
          <p:spPr>
            <a:xfrm>
              <a:off x="4623698" y="2036796"/>
              <a:ext cx="64472" cy="10538"/>
            </a:xfrm>
            <a:custGeom>
              <a:avLst/>
              <a:gdLst/>
              <a:ahLst/>
              <a:cxnLst/>
              <a:rect l="l" t="t" r="r" b="b"/>
              <a:pathLst>
                <a:path w="2019" h="330" extrusionOk="0">
                  <a:moveTo>
                    <a:pt x="2015" y="1"/>
                  </a:moveTo>
                  <a:cubicBezTo>
                    <a:pt x="1453" y="136"/>
                    <a:pt x="1028" y="179"/>
                    <a:pt x="717" y="179"/>
                  </a:cubicBezTo>
                  <a:cubicBezTo>
                    <a:pt x="207" y="179"/>
                    <a:pt x="4" y="65"/>
                    <a:pt x="4" y="65"/>
                  </a:cubicBezTo>
                  <a:lnTo>
                    <a:pt x="0" y="208"/>
                  </a:lnTo>
                  <a:cubicBezTo>
                    <a:pt x="268" y="299"/>
                    <a:pt x="574" y="330"/>
                    <a:pt x="866" y="330"/>
                  </a:cubicBezTo>
                  <a:cubicBezTo>
                    <a:pt x="1474" y="330"/>
                    <a:pt x="2019" y="197"/>
                    <a:pt x="2019" y="197"/>
                  </a:cubicBezTo>
                  <a:lnTo>
                    <a:pt x="2015" y="1"/>
                  </a:ln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5" name="Google Shape;18215;p39"/>
            <p:cNvSpPr/>
            <p:nvPr/>
          </p:nvSpPr>
          <p:spPr>
            <a:xfrm>
              <a:off x="4714099" y="1977881"/>
              <a:ext cx="19351" cy="18521"/>
            </a:xfrm>
            <a:custGeom>
              <a:avLst/>
              <a:gdLst/>
              <a:ahLst/>
              <a:cxnLst/>
              <a:rect l="l" t="t" r="r" b="b"/>
              <a:pathLst>
                <a:path w="606" h="580" extrusionOk="0">
                  <a:moveTo>
                    <a:pt x="395" y="0"/>
                  </a:moveTo>
                  <a:cubicBezTo>
                    <a:pt x="383" y="0"/>
                    <a:pt x="370" y="3"/>
                    <a:pt x="356" y="8"/>
                  </a:cubicBezTo>
                  <a:cubicBezTo>
                    <a:pt x="205" y="69"/>
                    <a:pt x="0" y="473"/>
                    <a:pt x="23" y="534"/>
                  </a:cubicBezTo>
                  <a:cubicBezTo>
                    <a:pt x="35" y="564"/>
                    <a:pt x="76" y="579"/>
                    <a:pt x="134" y="579"/>
                  </a:cubicBezTo>
                  <a:cubicBezTo>
                    <a:pt x="192" y="579"/>
                    <a:pt x="267" y="564"/>
                    <a:pt x="344" y="534"/>
                  </a:cubicBezTo>
                  <a:cubicBezTo>
                    <a:pt x="499" y="473"/>
                    <a:pt x="605" y="375"/>
                    <a:pt x="583" y="315"/>
                  </a:cubicBezTo>
                  <a:cubicBezTo>
                    <a:pt x="562" y="259"/>
                    <a:pt x="519" y="0"/>
                    <a:pt x="395" y="0"/>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6" name="Google Shape;18216;p39"/>
            <p:cNvSpPr/>
            <p:nvPr/>
          </p:nvSpPr>
          <p:spPr>
            <a:xfrm>
              <a:off x="4729555" y="1979701"/>
              <a:ext cx="19351" cy="9931"/>
            </a:xfrm>
            <a:custGeom>
              <a:avLst/>
              <a:gdLst/>
              <a:ahLst/>
              <a:cxnLst/>
              <a:rect l="l" t="t" r="r" b="b"/>
              <a:pathLst>
                <a:path w="606" h="311" extrusionOk="0">
                  <a:moveTo>
                    <a:pt x="471" y="1"/>
                  </a:moveTo>
                  <a:cubicBezTo>
                    <a:pt x="413" y="1"/>
                    <a:pt x="339" y="16"/>
                    <a:pt x="261" y="46"/>
                  </a:cubicBezTo>
                  <a:cubicBezTo>
                    <a:pt x="106" y="106"/>
                    <a:pt x="0" y="205"/>
                    <a:pt x="23" y="265"/>
                  </a:cubicBezTo>
                  <a:cubicBezTo>
                    <a:pt x="34" y="295"/>
                    <a:pt x="76" y="310"/>
                    <a:pt x="134" y="310"/>
                  </a:cubicBezTo>
                  <a:cubicBezTo>
                    <a:pt x="191" y="310"/>
                    <a:pt x="265" y="295"/>
                    <a:pt x="341" y="265"/>
                  </a:cubicBezTo>
                  <a:cubicBezTo>
                    <a:pt x="496" y="205"/>
                    <a:pt x="605" y="106"/>
                    <a:pt x="582" y="46"/>
                  </a:cubicBezTo>
                  <a:cubicBezTo>
                    <a:pt x="571" y="16"/>
                    <a:pt x="530" y="1"/>
                    <a:pt x="471" y="1"/>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7" name="Google Shape;18217;p39"/>
            <p:cNvSpPr/>
            <p:nvPr/>
          </p:nvSpPr>
          <p:spPr>
            <a:xfrm>
              <a:off x="4722178" y="1975071"/>
              <a:ext cx="33369" cy="79863"/>
            </a:xfrm>
            <a:custGeom>
              <a:avLst/>
              <a:gdLst/>
              <a:ahLst/>
              <a:cxnLst/>
              <a:rect l="l" t="t" r="r" b="b"/>
              <a:pathLst>
                <a:path w="1045" h="2501" extrusionOk="0">
                  <a:moveTo>
                    <a:pt x="367" y="0"/>
                  </a:moveTo>
                  <a:cubicBezTo>
                    <a:pt x="120" y="0"/>
                    <a:pt x="22" y="438"/>
                    <a:pt x="12" y="837"/>
                  </a:cubicBezTo>
                  <a:cubicBezTo>
                    <a:pt x="1" y="1325"/>
                    <a:pt x="723" y="2164"/>
                    <a:pt x="934" y="2501"/>
                  </a:cubicBezTo>
                  <a:lnTo>
                    <a:pt x="1044" y="2489"/>
                  </a:lnTo>
                  <a:cubicBezTo>
                    <a:pt x="1044" y="2489"/>
                    <a:pt x="791" y="221"/>
                    <a:pt x="538" y="59"/>
                  </a:cubicBezTo>
                  <a:cubicBezTo>
                    <a:pt x="474" y="18"/>
                    <a:pt x="418" y="0"/>
                    <a:pt x="367"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8" name="Google Shape;18218;p39"/>
            <p:cNvSpPr/>
            <p:nvPr/>
          </p:nvSpPr>
          <p:spPr>
            <a:xfrm>
              <a:off x="4722434" y="1975071"/>
              <a:ext cx="33114" cy="79608"/>
            </a:xfrm>
            <a:custGeom>
              <a:avLst/>
              <a:gdLst/>
              <a:ahLst/>
              <a:cxnLst/>
              <a:rect l="l" t="t" r="r" b="b"/>
              <a:pathLst>
                <a:path w="1037" h="2493" extrusionOk="0">
                  <a:moveTo>
                    <a:pt x="359" y="0"/>
                  </a:moveTo>
                  <a:cubicBezTo>
                    <a:pt x="112" y="0"/>
                    <a:pt x="14" y="438"/>
                    <a:pt x="4" y="837"/>
                  </a:cubicBezTo>
                  <a:cubicBezTo>
                    <a:pt x="0" y="962"/>
                    <a:pt x="46" y="1109"/>
                    <a:pt x="118" y="1264"/>
                  </a:cubicBezTo>
                  <a:cubicBezTo>
                    <a:pt x="169" y="1029"/>
                    <a:pt x="267" y="848"/>
                    <a:pt x="426" y="848"/>
                  </a:cubicBezTo>
                  <a:cubicBezTo>
                    <a:pt x="475" y="848"/>
                    <a:pt x="531" y="865"/>
                    <a:pt x="594" y="905"/>
                  </a:cubicBezTo>
                  <a:cubicBezTo>
                    <a:pt x="745" y="1000"/>
                    <a:pt x="896" y="1831"/>
                    <a:pt x="995" y="2493"/>
                  </a:cubicBezTo>
                  <a:lnTo>
                    <a:pt x="1036" y="2489"/>
                  </a:lnTo>
                  <a:cubicBezTo>
                    <a:pt x="1036" y="2489"/>
                    <a:pt x="783" y="221"/>
                    <a:pt x="530" y="59"/>
                  </a:cubicBezTo>
                  <a:cubicBezTo>
                    <a:pt x="466" y="18"/>
                    <a:pt x="410" y="0"/>
                    <a:pt x="359" y="0"/>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9" name="Google Shape;18219;p39"/>
            <p:cNvSpPr/>
            <p:nvPr/>
          </p:nvSpPr>
          <p:spPr>
            <a:xfrm>
              <a:off x="4665690" y="2038616"/>
              <a:ext cx="4023" cy="8845"/>
            </a:xfrm>
            <a:custGeom>
              <a:avLst/>
              <a:gdLst/>
              <a:ahLst/>
              <a:cxnLst/>
              <a:rect l="l" t="t" r="r" b="b"/>
              <a:pathLst>
                <a:path w="126" h="277" extrusionOk="0">
                  <a:moveTo>
                    <a:pt x="1" y="0"/>
                  </a:moveTo>
                  <a:lnTo>
                    <a:pt x="38" y="276"/>
                  </a:lnTo>
                  <a:lnTo>
                    <a:pt x="125" y="276"/>
                  </a:lnTo>
                  <a:lnTo>
                    <a:pt x="88"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0" name="Google Shape;18220;p39"/>
            <p:cNvSpPr/>
            <p:nvPr/>
          </p:nvSpPr>
          <p:spPr>
            <a:xfrm>
              <a:off x="4676451" y="2037275"/>
              <a:ext cx="4119" cy="8973"/>
            </a:xfrm>
            <a:custGeom>
              <a:avLst/>
              <a:gdLst/>
              <a:ahLst/>
              <a:cxnLst/>
              <a:rect l="l" t="t" r="r" b="b"/>
              <a:pathLst>
                <a:path w="129" h="281" extrusionOk="0">
                  <a:moveTo>
                    <a:pt x="0" y="1"/>
                  </a:moveTo>
                  <a:lnTo>
                    <a:pt x="38" y="280"/>
                  </a:lnTo>
                  <a:lnTo>
                    <a:pt x="129" y="280"/>
                  </a:lnTo>
                  <a:lnTo>
                    <a:pt x="9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1" name="Google Shape;18221;p39"/>
            <p:cNvSpPr/>
            <p:nvPr/>
          </p:nvSpPr>
          <p:spPr>
            <a:xfrm>
              <a:off x="4655056" y="2040053"/>
              <a:ext cx="4151" cy="8845"/>
            </a:xfrm>
            <a:custGeom>
              <a:avLst/>
              <a:gdLst/>
              <a:ahLst/>
              <a:cxnLst/>
              <a:rect l="l" t="t" r="r" b="b"/>
              <a:pathLst>
                <a:path w="130" h="277" extrusionOk="0">
                  <a:moveTo>
                    <a:pt x="1" y="1"/>
                  </a:moveTo>
                  <a:lnTo>
                    <a:pt x="39" y="277"/>
                  </a:lnTo>
                  <a:lnTo>
                    <a:pt x="130" y="277"/>
                  </a:lnTo>
                  <a:lnTo>
                    <a:pt x="9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2" name="Google Shape;18222;p39"/>
            <p:cNvSpPr/>
            <p:nvPr/>
          </p:nvSpPr>
          <p:spPr>
            <a:xfrm>
              <a:off x="4642028" y="2039830"/>
              <a:ext cx="4151" cy="8941"/>
            </a:xfrm>
            <a:custGeom>
              <a:avLst/>
              <a:gdLst/>
              <a:ahLst/>
              <a:cxnLst/>
              <a:rect l="l" t="t" r="r" b="b"/>
              <a:pathLst>
                <a:path w="130" h="280" extrusionOk="0">
                  <a:moveTo>
                    <a:pt x="1" y="0"/>
                  </a:moveTo>
                  <a:lnTo>
                    <a:pt x="42" y="280"/>
                  </a:lnTo>
                  <a:lnTo>
                    <a:pt x="129" y="280"/>
                  </a:lnTo>
                  <a:lnTo>
                    <a:pt x="91"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3" name="Google Shape;18223;p39"/>
            <p:cNvSpPr/>
            <p:nvPr/>
          </p:nvSpPr>
          <p:spPr>
            <a:xfrm>
              <a:off x="4629734" y="2038968"/>
              <a:ext cx="3513" cy="8111"/>
            </a:xfrm>
            <a:custGeom>
              <a:avLst/>
              <a:gdLst/>
              <a:ahLst/>
              <a:cxnLst/>
              <a:rect l="l" t="t" r="r" b="b"/>
              <a:pathLst>
                <a:path w="110" h="254" extrusionOk="0">
                  <a:moveTo>
                    <a:pt x="19" y="1"/>
                  </a:moveTo>
                  <a:lnTo>
                    <a:pt x="0" y="254"/>
                  </a:lnTo>
                  <a:lnTo>
                    <a:pt x="91" y="254"/>
                  </a:lnTo>
                  <a:lnTo>
                    <a:pt x="11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4" name="Google Shape;18224;p39"/>
            <p:cNvSpPr/>
            <p:nvPr/>
          </p:nvSpPr>
          <p:spPr>
            <a:xfrm>
              <a:off x="4578418" y="1894856"/>
              <a:ext cx="15966" cy="34774"/>
            </a:xfrm>
            <a:custGeom>
              <a:avLst/>
              <a:gdLst/>
              <a:ahLst/>
              <a:cxnLst/>
              <a:rect l="l" t="t" r="r" b="b"/>
              <a:pathLst>
                <a:path w="500" h="1089" extrusionOk="0">
                  <a:moveTo>
                    <a:pt x="16" y="0"/>
                  </a:moveTo>
                  <a:lnTo>
                    <a:pt x="16" y="0"/>
                  </a:lnTo>
                  <a:cubicBezTo>
                    <a:pt x="239" y="578"/>
                    <a:pt x="1" y="1036"/>
                    <a:pt x="1" y="1036"/>
                  </a:cubicBezTo>
                  <a:lnTo>
                    <a:pt x="182" y="1089"/>
                  </a:lnTo>
                  <a:cubicBezTo>
                    <a:pt x="500" y="367"/>
                    <a:pt x="288" y="64"/>
                    <a:pt x="288" y="64"/>
                  </a:cubicBezTo>
                  <a:lnTo>
                    <a:pt x="16"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5" name="Google Shape;18225;p39"/>
            <p:cNvSpPr/>
            <p:nvPr/>
          </p:nvSpPr>
          <p:spPr>
            <a:xfrm>
              <a:off x="4691778" y="1902201"/>
              <a:ext cx="26217" cy="82226"/>
            </a:xfrm>
            <a:custGeom>
              <a:avLst/>
              <a:gdLst/>
              <a:ahLst/>
              <a:cxnLst/>
              <a:rect l="l" t="t" r="r" b="b"/>
              <a:pathLst>
                <a:path w="821" h="2575" extrusionOk="0">
                  <a:moveTo>
                    <a:pt x="23" y="1"/>
                  </a:moveTo>
                  <a:lnTo>
                    <a:pt x="23" y="1"/>
                  </a:lnTo>
                  <a:cubicBezTo>
                    <a:pt x="0" y="492"/>
                    <a:pt x="253" y="1354"/>
                    <a:pt x="771" y="2564"/>
                  </a:cubicBezTo>
                  <a:lnTo>
                    <a:pt x="775" y="2575"/>
                  </a:lnTo>
                  <a:lnTo>
                    <a:pt x="820" y="2556"/>
                  </a:lnTo>
                  <a:lnTo>
                    <a:pt x="817" y="2545"/>
                  </a:lnTo>
                  <a:cubicBezTo>
                    <a:pt x="212" y="1131"/>
                    <a:pt x="64" y="405"/>
                    <a:pt x="76" y="27"/>
                  </a:cubicBezTo>
                  <a:cubicBezTo>
                    <a:pt x="57" y="20"/>
                    <a:pt x="42" y="12"/>
                    <a:pt x="23"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6" name="Google Shape;18226;p39"/>
            <p:cNvSpPr/>
            <p:nvPr/>
          </p:nvSpPr>
          <p:spPr>
            <a:xfrm>
              <a:off x="4680410" y="1898944"/>
              <a:ext cx="31294" cy="87431"/>
            </a:xfrm>
            <a:custGeom>
              <a:avLst/>
              <a:gdLst/>
              <a:ahLst/>
              <a:cxnLst/>
              <a:rect l="l" t="t" r="r" b="b"/>
              <a:pathLst>
                <a:path w="980" h="2738" extrusionOk="0">
                  <a:moveTo>
                    <a:pt x="1" y="1"/>
                  </a:moveTo>
                  <a:cubicBezTo>
                    <a:pt x="31" y="462"/>
                    <a:pt x="281" y="1600"/>
                    <a:pt x="931" y="2730"/>
                  </a:cubicBezTo>
                  <a:lnTo>
                    <a:pt x="935" y="2737"/>
                  </a:lnTo>
                  <a:lnTo>
                    <a:pt x="980" y="2719"/>
                  </a:lnTo>
                  <a:lnTo>
                    <a:pt x="972" y="2711"/>
                  </a:lnTo>
                  <a:cubicBezTo>
                    <a:pt x="216" y="1392"/>
                    <a:pt x="84" y="375"/>
                    <a:pt x="54" y="27"/>
                  </a:cubicBezTo>
                  <a:cubicBezTo>
                    <a:pt x="35" y="20"/>
                    <a:pt x="20" y="8"/>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7" name="Google Shape;18227;p39"/>
            <p:cNvSpPr/>
            <p:nvPr/>
          </p:nvSpPr>
          <p:spPr>
            <a:xfrm>
              <a:off x="4705030" y="1909194"/>
              <a:ext cx="28643" cy="68623"/>
            </a:xfrm>
            <a:custGeom>
              <a:avLst/>
              <a:gdLst/>
              <a:ahLst/>
              <a:cxnLst/>
              <a:rect l="l" t="t" r="r" b="b"/>
              <a:pathLst>
                <a:path w="897" h="2149" extrusionOk="0">
                  <a:moveTo>
                    <a:pt x="1" y="1"/>
                  </a:moveTo>
                  <a:lnTo>
                    <a:pt x="1" y="1"/>
                  </a:lnTo>
                  <a:cubicBezTo>
                    <a:pt x="122" y="489"/>
                    <a:pt x="466" y="1275"/>
                    <a:pt x="693" y="1785"/>
                  </a:cubicBezTo>
                  <a:cubicBezTo>
                    <a:pt x="761" y="1944"/>
                    <a:pt x="817" y="2072"/>
                    <a:pt x="848" y="2148"/>
                  </a:cubicBezTo>
                  <a:lnTo>
                    <a:pt x="897" y="2129"/>
                  </a:lnTo>
                  <a:cubicBezTo>
                    <a:pt x="863" y="2050"/>
                    <a:pt x="810" y="1925"/>
                    <a:pt x="738" y="1762"/>
                  </a:cubicBezTo>
                  <a:cubicBezTo>
                    <a:pt x="538" y="1305"/>
                    <a:pt x="205" y="545"/>
                    <a:pt x="69" y="54"/>
                  </a:cubicBezTo>
                  <a:cubicBezTo>
                    <a:pt x="46" y="35"/>
                    <a:pt x="24" y="16"/>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8" name="Google Shape;18228;p39"/>
            <p:cNvSpPr/>
            <p:nvPr/>
          </p:nvSpPr>
          <p:spPr>
            <a:xfrm>
              <a:off x="4719528" y="1923819"/>
              <a:ext cx="23566" cy="57957"/>
            </a:xfrm>
            <a:custGeom>
              <a:avLst/>
              <a:gdLst/>
              <a:ahLst/>
              <a:cxnLst/>
              <a:rect l="l" t="t" r="r" b="b"/>
              <a:pathLst>
                <a:path w="738" h="1815" extrusionOk="0">
                  <a:moveTo>
                    <a:pt x="1" y="0"/>
                  </a:moveTo>
                  <a:lnTo>
                    <a:pt x="1" y="0"/>
                  </a:lnTo>
                  <a:cubicBezTo>
                    <a:pt x="65" y="174"/>
                    <a:pt x="144" y="371"/>
                    <a:pt x="220" y="571"/>
                  </a:cubicBezTo>
                  <a:cubicBezTo>
                    <a:pt x="435" y="1119"/>
                    <a:pt x="658" y="1686"/>
                    <a:pt x="685" y="1815"/>
                  </a:cubicBezTo>
                  <a:lnTo>
                    <a:pt x="738" y="1803"/>
                  </a:lnTo>
                  <a:cubicBezTo>
                    <a:pt x="707" y="1671"/>
                    <a:pt x="484" y="1100"/>
                    <a:pt x="269" y="548"/>
                  </a:cubicBezTo>
                  <a:cubicBezTo>
                    <a:pt x="216" y="416"/>
                    <a:pt x="163" y="284"/>
                    <a:pt x="114" y="155"/>
                  </a:cubicBezTo>
                  <a:cubicBezTo>
                    <a:pt x="76" y="102"/>
                    <a:pt x="38" y="49"/>
                    <a:pt x="1"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9" name="Google Shape;18229;p39"/>
            <p:cNvSpPr/>
            <p:nvPr/>
          </p:nvSpPr>
          <p:spPr>
            <a:xfrm>
              <a:off x="4710842" y="1968972"/>
              <a:ext cx="37808" cy="26089"/>
            </a:xfrm>
            <a:custGeom>
              <a:avLst/>
              <a:gdLst/>
              <a:ahLst/>
              <a:cxnLst/>
              <a:rect l="l" t="t" r="r" b="b"/>
              <a:pathLst>
                <a:path w="1184" h="817" extrusionOk="0">
                  <a:moveTo>
                    <a:pt x="1025" y="0"/>
                  </a:moveTo>
                  <a:cubicBezTo>
                    <a:pt x="1025" y="0"/>
                    <a:pt x="405" y="4"/>
                    <a:pt x="0" y="669"/>
                  </a:cubicBezTo>
                  <a:lnTo>
                    <a:pt x="121" y="817"/>
                  </a:lnTo>
                  <a:cubicBezTo>
                    <a:pt x="121" y="817"/>
                    <a:pt x="381" y="356"/>
                    <a:pt x="935" y="356"/>
                  </a:cubicBezTo>
                  <a:cubicBezTo>
                    <a:pt x="1012" y="356"/>
                    <a:pt x="1095" y="365"/>
                    <a:pt x="1184" y="386"/>
                  </a:cubicBezTo>
                  <a:lnTo>
                    <a:pt x="102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0" name="Google Shape;18230;p39"/>
            <p:cNvSpPr/>
            <p:nvPr/>
          </p:nvSpPr>
          <p:spPr>
            <a:xfrm>
              <a:off x="4640942" y="1803242"/>
              <a:ext cx="45632" cy="14018"/>
            </a:xfrm>
            <a:custGeom>
              <a:avLst/>
              <a:gdLst/>
              <a:ahLst/>
              <a:cxnLst/>
              <a:rect l="l" t="t" r="r" b="b"/>
              <a:pathLst>
                <a:path w="1429" h="439" extrusionOk="0">
                  <a:moveTo>
                    <a:pt x="839" y="1"/>
                  </a:moveTo>
                  <a:cubicBezTo>
                    <a:pt x="775" y="1"/>
                    <a:pt x="704" y="5"/>
                    <a:pt x="624" y="15"/>
                  </a:cubicBezTo>
                  <a:cubicBezTo>
                    <a:pt x="125" y="76"/>
                    <a:pt x="1" y="291"/>
                    <a:pt x="8" y="438"/>
                  </a:cubicBezTo>
                  <a:lnTo>
                    <a:pt x="1373" y="386"/>
                  </a:lnTo>
                  <a:cubicBezTo>
                    <a:pt x="1373" y="386"/>
                    <a:pt x="1428" y="1"/>
                    <a:pt x="839" y="1"/>
                  </a:cubicBezTo>
                  <a:close/>
                </a:path>
              </a:pathLst>
            </a:custGeom>
            <a:solidFill>
              <a:srgbClr val="8E5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1" name="Google Shape;18231;p39"/>
            <p:cNvSpPr/>
            <p:nvPr/>
          </p:nvSpPr>
          <p:spPr>
            <a:xfrm>
              <a:off x="4679101" y="1808447"/>
              <a:ext cx="17786" cy="31869"/>
            </a:xfrm>
            <a:custGeom>
              <a:avLst/>
              <a:gdLst/>
              <a:ahLst/>
              <a:cxnLst/>
              <a:rect l="l" t="t" r="r" b="b"/>
              <a:pathLst>
                <a:path w="557" h="998" extrusionOk="0">
                  <a:moveTo>
                    <a:pt x="38" y="1"/>
                  </a:moveTo>
                  <a:cubicBezTo>
                    <a:pt x="15" y="1"/>
                    <a:pt x="0" y="3"/>
                    <a:pt x="0" y="3"/>
                  </a:cubicBezTo>
                  <a:lnTo>
                    <a:pt x="49" y="979"/>
                  </a:lnTo>
                  <a:lnTo>
                    <a:pt x="136" y="997"/>
                  </a:lnTo>
                  <a:cubicBezTo>
                    <a:pt x="556" y="72"/>
                    <a:pt x="167" y="1"/>
                    <a:pt x="38" y="1"/>
                  </a:cubicBezTo>
                  <a:close/>
                </a:path>
              </a:pathLst>
            </a:custGeom>
            <a:solidFill>
              <a:srgbClr val="562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2" name="Google Shape;18232;p39"/>
            <p:cNvSpPr/>
            <p:nvPr/>
          </p:nvSpPr>
          <p:spPr>
            <a:xfrm>
              <a:off x="4629957" y="1811065"/>
              <a:ext cx="16573" cy="31549"/>
            </a:xfrm>
            <a:custGeom>
              <a:avLst/>
              <a:gdLst/>
              <a:ahLst/>
              <a:cxnLst/>
              <a:rect l="l" t="t" r="r" b="b"/>
              <a:pathLst>
                <a:path w="519" h="988" extrusionOk="0">
                  <a:moveTo>
                    <a:pt x="469" y="1"/>
                  </a:moveTo>
                  <a:cubicBezTo>
                    <a:pt x="469" y="1"/>
                    <a:pt x="1" y="65"/>
                    <a:pt x="432" y="987"/>
                  </a:cubicBezTo>
                  <a:lnTo>
                    <a:pt x="519" y="863"/>
                  </a:lnTo>
                  <a:lnTo>
                    <a:pt x="469" y="1"/>
                  </a:lnTo>
                  <a:close/>
                </a:path>
              </a:pathLst>
            </a:custGeom>
            <a:solidFill>
              <a:srgbClr val="7C3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3" name="Google Shape;18233;p39"/>
            <p:cNvSpPr/>
            <p:nvPr/>
          </p:nvSpPr>
          <p:spPr>
            <a:xfrm>
              <a:off x="4642507" y="1806052"/>
              <a:ext cx="40490" cy="83376"/>
            </a:xfrm>
            <a:custGeom>
              <a:avLst/>
              <a:gdLst/>
              <a:ahLst/>
              <a:cxnLst/>
              <a:rect l="l" t="t" r="r" b="b"/>
              <a:pathLst>
                <a:path w="1268" h="2611" extrusionOk="0">
                  <a:moveTo>
                    <a:pt x="874" y="0"/>
                  </a:moveTo>
                  <a:cubicBezTo>
                    <a:pt x="630" y="0"/>
                    <a:pt x="319" y="113"/>
                    <a:pt x="50" y="222"/>
                  </a:cubicBezTo>
                  <a:lnTo>
                    <a:pt x="69" y="1133"/>
                  </a:lnTo>
                  <a:cubicBezTo>
                    <a:pt x="69" y="1133"/>
                    <a:pt x="1" y="1666"/>
                    <a:pt x="54" y="1957"/>
                  </a:cubicBezTo>
                  <a:cubicBezTo>
                    <a:pt x="95" y="2165"/>
                    <a:pt x="231" y="2403"/>
                    <a:pt x="307" y="2528"/>
                  </a:cubicBezTo>
                  <a:cubicBezTo>
                    <a:pt x="341" y="2581"/>
                    <a:pt x="398" y="2611"/>
                    <a:pt x="458" y="2611"/>
                  </a:cubicBezTo>
                  <a:lnTo>
                    <a:pt x="802" y="2611"/>
                  </a:lnTo>
                  <a:cubicBezTo>
                    <a:pt x="863" y="2611"/>
                    <a:pt x="919" y="2577"/>
                    <a:pt x="946" y="2520"/>
                  </a:cubicBezTo>
                  <a:cubicBezTo>
                    <a:pt x="1021" y="2380"/>
                    <a:pt x="1158" y="2101"/>
                    <a:pt x="1203" y="1885"/>
                  </a:cubicBezTo>
                  <a:cubicBezTo>
                    <a:pt x="1267" y="1587"/>
                    <a:pt x="1218" y="921"/>
                    <a:pt x="1218" y="921"/>
                  </a:cubicBezTo>
                  <a:lnTo>
                    <a:pt x="1252" y="207"/>
                  </a:lnTo>
                  <a:cubicBezTo>
                    <a:pt x="1184" y="56"/>
                    <a:pt x="1045" y="0"/>
                    <a:pt x="874"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4" name="Google Shape;18234;p39"/>
            <p:cNvSpPr/>
            <p:nvPr/>
          </p:nvSpPr>
          <p:spPr>
            <a:xfrm>
              <a:off x="4644199" y="1808479"/>
              <a:ext cx="38702" cy="16605"/>
            </a:xfrm>
            <a:custGeom>
              <a:avLst/>
              <a:gdLst/>
              <a:ahLst/>
              <a:cxnLst/>
              <a:rect l="l" t="t" r="r" b="b"/>
              <a:pathLst>
                <a:path w="1212" h="520" extrusionOk="0">
                  <a:moveTo>
                    <a:pt x="1031" y="1"/>
                  </a:moveTo>
                  <a:cubicBezTo>
                    <a:pt x="821" y="1"/>
                    <a:pt x="440" y="179"/>
                    <a:pt x="5" y="244"/>
                  </a:cubicBezTo>
                  <a:lnTo>
                    <a:pt x="1" y="497"/>
                  </a:lnTo>
                  <a:cubicBezTo>
                    <a:pt x="110" y="512"/>
                    <a:pt x="224" y="519"/>
                    <a:pt x="337" y="519"/>
                  </a:cubicBezTo>
                  <a:cubicBezTo>
                    <a:pt x="775" y="519"/>
                    <a:pt x="1187" y="411"/>
                    <a:pt x="1199" y="222"/>
                  </a:cubicBezTo>
                  <a:cubicBezTo>
                    <a:pt x="1211" y="57"/>
                    <a:pt x="1148" y="1"/>
                    <a:pt x="1031"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5" name="Google Shape;18235;p39"/>
            <p:cNvSpPr/>
            <p:nvPr/>
          </p:nvSpPr>
          <p:spPr>
            <a:xfrm>
              <a:off x="4624529" y="1805413"/>
              <a:ext cx="57862" cy="15104"/>
            </a:xfrm>
            <a:custGeom>
              <a:avLst/>
              <a:gdLst/>
              <a:ahLst/>
              <a:cxnLst/>
              <a:rect l="l" t="t" r="r" b="b"/>
              <a:pathLst>
                <a:path w="1812" h="473" extrusionOk="0">
                  <a:moveTo>
                    <a:pt x="1616" y="1"/>
                  </a:moveTo>
                  <a:cubicBezTo>
                    <a:pt x="1337" y="1"/>
                    <a:pt x="786" y="226"/>
                    <a:pt x="181" y="226"/>
                  </a:cubicBezTo>
                  <a:cubicBezTo>
                    <a:pt x="121" y="226"/>
                    <a:pt x="61" y="224"/>
                    <a:pt x="1" y="219"/>
                  </a:cubicBezTo>
                  <a:lnTo>
                    <a:pt x="1" y="219"/>
                  </a:lnTo>
                  <a:cubicBezTo>
                    <a:pt x="171" y="393"/>
                    <a:pt x="570" y="472"/>
                    <a:pt x="950" y="472"/>
                  </a:cubicBezTo>
                  <a:cubicBezTo>
                    <a:pt x="1390" y="472"/>
                    <a:pt x="1803" y="366"/>
                    <a:pt x="1808" y="178"/>
                  </a:cubicBezTo>
                  <a:cubicBezTo>
                    <a:pt x="1812" y="46"/>
                    <a:pt x="1742" y="1"/>
                    <a:pt x="1616" y="1"/>
                  </a:cubicBezTo>
                  <a:close/>
                </a:path>
              </a:pathLst>
            </a:custGeom>
            <a:solidFill>
              <a:srgbClr val="7C3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6" name="Google Shape;18236;p39"/>
            <p:cNvSpPr/>
            <p:nvPr/>
          </p:nvSpPr>
          <p:spPr>
            <a:xfrm>
              <a:off x="4634076" y="1804232"/>
              <a:ext cx="35317" cy="9580"/>
            </a:xfrm>
            <a:custGeom>
              <a:avLst/>
              <a:gdLst/>
              <a:ahLst/>
              <a:cxnLst/>
              <a:rect l="l" t="t" r="r" b="b"/>
              <a:pathLst>
                <a:path w="1106" h="300" extrusionOk="0">
                  <a:moveTo>
                    <a:pt x="927" y="0"/>
                  </a:moveTo>
                  <a:cubicBezTo>
                    <a:pt x="784" y="0"/>
                    <a:pt x="560" y="57"/>
                    <a:pt x="305" y="57"/>
                  </a:cubicBezTo>
                  <a:cubicBezTo>
                    <a:pt x="207" y="57"/>
                    <a:pt x="105" y="49"/>
                    <a:pt x="0" y="26"/>
                  </a:cubicBezTo>
                  <a:lnTo>
                    <a:pt x="0" y="26"/>
                  </a:lnTo>
                  <a:cubicBezTo>
                    <a:pt x="115" y="225"/>
                    <a:pt x="421" y="299"/>
                    <a:pt x="679" y="299"/>
                  </a:cubicBezTo>
                  <a:cubicBezTo>
                    <a:pt x="895" y="299"/>
                    <a:pt x="1079" y="247"/>
                    <a:pt x="1089" y="173"/>
                  </a:cubicBezTo>
                  <a:cubicBezTo>
                    <a:pt x="1106" y="38"/>
                    <a:pt x="1043" y="0"/>
                    <a:pt x="927" y="0"/>
                  </a:cubicBezTo>
                  <a:close/>
                </a:path>
              </a:pathLst>
            </a:custGeom>
            <a:solidFill>
              <a:srgbClr val="562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7" name="Google Shape;18237;p39"/>
            <p:cNvSpPr/>
            <p:nvPr/>
          </p:nvSpPr>
          <p:spPr>
            <a:xfrm>
              <a:off x="4679931" y="1836356"/>
              <a:ext cx="6195" cy="16860"/>
            </a:xfrm>
            <a:custGeom>
              <a:avLst/>
              <a:gdLst/>
              <a:ahLst/>
              <a:cxnLst/>
              <a:rect l="l" t="t" r="r" b="b"/>
              <a:pathLst>
                <a:path w="194" h="528" extrusionOk="0">
                  <a:moveTo>
                    <a:pt x="154" y="0"/>
                  </a:moveTo>
                  <a:cubicBezTo>
                    <a:pt x="120" y="0"/>
                    <a:pt x="70" y="45"/>
                    <a:pt x="39" y="108"/>
                  </a:cubicBezTo>
                  <a:cubicBezTo>
                    <a:pt x="1" y="210"/>
                    <a:pt x="20" y="418"/>
                    <a:pt x="46" y="528"/>
                  </a:cubicBezTo>
                  <a:cubicBezTo>
                    <a:pt x="46" y="528"/>
                    <a:pt x="193" y="437"/>
                    <a:pt x="193" y="67"/>
                  </a:cubicBezTo>
                  <a:cubicBezTo>
                    <a:pt x="193" y="20"/>
                    <a:pt x="177" y="0"/>
                    <a:pt x="154"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8" name="Google Shape;18238;p39"/>
            <p:cNvSpPr/>
            <p:nvPr/>
          </p:nvSpPr>
          <p:spPr>
            <a:xfrm>
              <a:off x="4680889" y="1838879"/>
              <a:ext cx="4279" cy="11464"/>
            </a:xfrm>
            <a:custGeom>
              <a:avLst/>
              <a:gdLst/>
              <a:ahLst/>
              <a:cxnLst/>
              <a:rect l="l" t="t" r="r" b="b"/>
              <a:pathLst>
                <a:path w="134" h="359" extrusionOk="0">
                  <a:moveTo>
                    <a:pt x="108" y="0"/>
                  </a:moveTo>
                  <a:cubicBezTo>
                    <a:pt x="84" y="0"/>
                    <a:pt x="50" y="31"/>
                    <a:pt x="27" y="75"/>
                  </a:cubicBezTo>
                  <a:cubicBezTo>
                    <a:pt x="1" y="143"/>
                    <a:pt x="16" y="286"/>
                    <a:pt x="31" y="358"/>
                  </a:cubicBezTo>
                  <a:cubicBezTo>
                    <a:pt x="31" y="358"/>
                    <a:pt x="133" y="298"/>
                    <a:pt x="133" y="44"/>
                  </a:cubicBezTo>
                  <a:cubicBezTo>
                    <a:pt x="133" y="13"/>
                    <a:pt x="123" y="0"/>
                    <a:pt x="108" y="0"/>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9" name="Google Shape;18239;p39"/>
            <p:cNvSpPr/>
            <p:nvPr/>
          </p:nvSpPr>
          <p:spPr>
            <a:xfrm>
              <a:off x="4681273" y="1844882"/>
              <a:ext cx="2427" cy="6546"/>
            </a:xfrm>
            <a:custGeom>
              <a:avLst/>
              <a:gdLst/>
              <a:ahLst/>
              <a:cxnLst/>
              <a:rect l="l" t="t" r="r" b="b"/>
              <a:pathLst>
                <a:path w="76" h="205" extrusionOk="0">
                  <a:moveTo>
                    <a:pt x="60" y="0"/>
                  </a:moveTo>
                  <a:cubicBezTo>
                    <a:pt x="46" y="0"/>
                    <a:pt x="27" y="17"/>
                    <a:pt x="15" y="42"/>
                  </a:cubicBezTo>
                  <a:cubicBezTo>
                    <a:pt x="0" y="83"/>
                    <a:pt x="8" y="163"/>
                    <a:pt x="19" y="204"/>
                  </a:cubicBezTo>
                  <a:cubicBezTo>
                    <a:pt x="19" y="204"/>
                    <a:pt x="76" y="170"/>
                    <a:pt x="76" y="27"/>
                  </a:cubicBezTo>
                  <a:cubicBezTo>
                    <a:pt x="76" y="8"/>
                    <a:pt x="69" y="0"/>
                    <a:pt x="60"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0" name="Google Shape;18240;p39"/>
            <p:cNvSpPr/>
            <p:nvPr/>
          </p:nvSpPr>
          <p:spPr>
            <a:xfrm>
              <a:off x="4636695" y="1837697"/>
              <a:ext cx="10186" cy="17212"/>
            </a:xfrm>
            <a:custGeom>
              <a:avLst/>
              <a:gdLst/>
              <a:ahLst/>
              <a:cxnLst/>
              <a:rect l="l" t="t" r="r" b="b"/>
              <a:pathLst>
                <a:path w="319" h="539" extrusionOk="0">
                  <a:moveTo>
                    <a:pt x="65" y="1"/>
                  </a:moveTo>
                  <a:cubicBezTo>
                    <a:pt x="26" y="1"/>
                    <a:pt x="1" y="23"/>
                    <a:pt x="9" y="78"/>
                  </a:cubicBezTo>
                  <a:cubicBezTo>
                    <a:pt x="66" y="471"/>
                    <a:pt x="292" y="539"/>
                    <a:pt x="292" y="539"/>
                  </a:cubicBezTo>
                  <a:cubicBezTo>
                    <a:pt x="319" y="422"/>
                    <a:pt x="315" y="195"/>
                    <a:pt x="243" y="97"/>
                  </a:cubicBezTo>
                  <a:cubicBezTo>
                    <a:pt x="190" y="39"/>
                    <a:pt x="116" y="1"/>
                    <a:pt x="65"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1" name="Google Shape;18241;p39"/>
            <p:cNvSpPr/>
            <p:nvPr/>
          </p:nvSpPr>
          <p:spPr>
            <a:xfrm>
              <a:off x="4638994" y="1841593"/>
              <a:ext cx="5620" cy="9356"/>
            </a:xfrm>
            <a:custGeom>
              <a:avLst/>
              <a:gdLst/>
              <a:ahLst/>
              <a:cxnLst/>
              <a:rect l="l" t="t" r="r" b="b"/>
              <a:pathLst>
                <a:path w="176" h="293" extrusionOk="0">
                  <a:moveTo>
                    <a:pt x="36" y="0"/>
                  </a:moveTo>
                  <a:cubicBezTo>
                    <a:pt x="14" y="0"/>
                    <a:pt x="0" y="13"/>
                    <a:pt x="5" y="43"/>
                  </a:cubicBezTo>
                  <a:cubicBezTo>
                    <a:pt x="39" y="254"/>
                    <a:pt x="164" y="292"/>
                    <a:pt x="164" y="292"/>
                  </a:cubicBezTo>
                  <a:cubicBezTo>
                    <a:pt x="175" y="228"/>
                    <a:pt x="171" y="107"/>
                    <a:pt x="134" y="50"/>
                  </a:cubicBezTo>
                  <a:cubicBezTo>
                    <a:pt x="104" y="21"/>
                    <a:pt x="63" y="0"/>
                    <a:pt x="36" y="0"/>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2" name="Google Shape;18242;p39"/>
            <p:cNvSpPr/>
            <p:nvPr/>
          </p:nvSpPr>
          <p:spPr>
            <a:xfrm>
              <a:off x="4642060" y="1846606"/>
              <a:ext cx="3736" cy="6035"/>
            </a:xfrm>
            <a:custGeom>
              <a:avLst/>
              <a:gdLst/>
              <a:ahLst/>
              <a:cxnLst/>
              <a:rect l="l" t="t" r="r" b="b"/>
              <a:pathLst>
                <a:path w="117" h="189" extrusionOk="0">
                  <a:moveTo>
                    <a:pt x="22" y="0"/>
                  </a:moveTo>
                  <a:cubicBezTo>
                    <a:pt x="9" y="0"/>
                    <a:pt x="0" y="8"/>
                    <a:pt x="4" y="25"/>
                  </a:cubicBezTo>
                  <a:cubicBezTo>
                    <a:pt x="26" y="165"/>
                    <a:pt x="109" y="188"/>
                    <a:pt x="109" y="188"/>
                  </a:cubicBezTo>
                  <a:cubicBezTo>
                    <a:pt x="117" y="146"/>
                    <a:pt x="113" y="71"/>
                    <a:pt x="87" y="33"/>
                  </a:cubicBezTo>
                  <a:cubicBezTo>
                    <a:pt x="67" y="14"/>
                    <a:pt x="40" y="0"/>
                    <a:pt x="22"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3" name="Google Shape;18243;p39"/>
            <p:cNvSpPr/>
            <p:nvPr/>
          </p:nvSpPr>
          <p:spPr>
            <a:xfrm>
              <a:off x="4655567" y="1865383"/>
              <a:ext cx="14274" cy="11240"/>
            </a:xfrm>
            <a:custGeom>
              <a:avLst/>
              <a:gdLst/>
              <a:ahLst/>
              <a:cxnLst/>
              <a:rect l="l" t="t" r="r" b="b"/>
              <a:pathLst>
                <a:path w="447" h="352" extrusionOk="0">
                  <a:moveTo>
                    <a:pt x="446" y="1"/>
                  </a:moveTo>
                  <a:lnTo>
                    <a:pt x="446" y="1"/>
                  </a:lnTo>
                  <a:cubicBezTo>
                    <a:pt x="328" y="35"/>
                    <a:pt x="191" y="42"/>
                    <a:pt x="101" y="42"/>
                  </a:cubicBezTo>
                  <a:cubicBezTo>
                    <a:pt x="40" y="42"/>
                    <a:pt x="0" y="39"/>
                    <a:pt x="0" y="39"/>
                  </a:cubicBezTo>
                  <a:lnTo>
                    <a:pt x="0" y="39"/>
                  </a:lnTo>
                  <a:cubicBezTo>
                    <a:pt x="0" y="39"/>
                    <a:pt x="38" y="258"/>
                    <a:pt x="64" y="299"/>
                  </a:cubicBezTo>
                  <a:cubicBezTo>
                    <a:pt x="79" y="326"/>
                    <a:pt x="151" y="352"/>
                    <a:pt x="228" y="352"/>
                  </a:cubicBezTo>
                  <a:cubicBezTo>
                    <a:pt x="269" y="352"/>
                    <a:pt x="312" y="344"/>
                    <a:pt x="348" y="326"/>
                  </a:cubicBezTo>
                  <a:cubicBezTo>
                    <a:pt x="427" y="284"/>
                    <a:pt x="446" y="1"/>
                    <a:pt x="446" y="1"/>
                  </a:cubicBezTo>
                  <a:close/>
                </a:path>
              </a:pathLst>
            </a:custGeom>
            <a:solidFill>
              <a:srgbClr val="442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4" name="Google Shape;18244;p39"/>
            <p:cNvSpPr/>
            <p:nvPr/>
          </p:nvSpPr>
          <p:spPr>
            <a:xfrm>
              <a:off x="4656397" y="1866468"/>
              <a:ext cx="12709" cy="6195"/>
            </a:xfrm>
            <a:custGeom>
              <a:avLst/>
              <a:gdLst/>
              <a:ahLst/>
              <a:cxnLst/>
              <a:rect l="l" t="t" r="r" b="b"/>
              <a:pathLst>
                <a:path w="398" h="194" extrusionOk="0">
                  <a:moveTo>
                    <a:pt x="397" y="1"/>
                  </a:moveTo>
                  <a:lnTo>
                    <a:pt x="1" y="23"/>
                  </a:lnTo>
                  <a:lnTo>
                    <a:pt x="53" y="194"/>
                  </a:lnTo>
                  <a:lnTo>
                    <a:pt x="356" y="163"/>
                  </a:lnTo>
                  <a:lnTo>
                    <a:pt x="397" y="1"/>
                  </a:lnTo>
                  <a:close/>
                </a:path>
              </a:pathLst>
            </a:custGeom>
            <a:solidFill>
              <a:srgbClr val="FF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5" name="Google Shape;18245;p39"/>
            <p:cNvSpPr/>
            <p:nvPr/>
          </p:nvSpPr>
          <p:spPr>
            <a:xfrm>
              <a:off x="4644678" y="1862094"/>
              <a:ext cx="33721" cy="8877"/>
            </a:xfrm>
            <a:custGeom>
              <a:avLst/>
              <a:gdLst/>
              <a:ahLst/>
              <a:cxnLst/>
              <a:rect l="l" t="t" r="r" b="b"/>
              <a:pathLst>
                <a:path w="1056" h="278" extrusionOk="0">
                  <a:moveTo>
                    <a:pt x="575" y="0"/>
                  </a:moveTo>
                  <a:cubicBezTo>
                    <a:pt x="564" y="0"/>
                    <a:pt x="553" y="1"/>
                    <a:pt x="541" y="2"/>
                  </a:cubicBezTo>
                  <a:cubicBezTo>
                    <a:pt x="390" y="14"/>
                    <a:pt x="257" y="179"/>
                    <a:pt x="99" y="179"/>
                  </a:cubicBezTo>
                  <a:cubicBezTo>
                    <a:pt x="68" y="179"/>
                    <a:pt x="35" y="172"/>
                    <a:pt x="1" y="157"/>
                  </a:cubicBezTo>
                  <a:lnTo>
                    <a:pt x="1" y="157"/>
                  </a:lnTo>
                  <a:cubicBezTo>
                    <a:pt x="104" y="244"/>
                    <a:pt x="215" y="278"/>
                    <a:pt x="325" y="278"/>
                  </a:cubicBezTo>
                  <a:cubicBezTo>
                    <a:pt x="428" y="278"/>
                    <a:pt x="529" y="248"/>
                    <a:pt x="621" y="206"/>
                  </a:cubicBezTo>
                  <a:cubicBezTo>
                    <a:pt x="719" y="250"/>
                    <a:pt x="796" y="266"/>
                    <a:pt x="856" y="266"/>
                  </a:cubicBezTo>
                  <a:cubicBezTo>
                    <a:pt x="1017" y="266"/>
                    <a:pt x="1056" y="149"/>
                    <a:pt x="1056" y="149"/>
                  </a:cubicBezTo>
                  <a:lnTo>
                    <a:pt x="1056" y="149"/>
                  </a:lnTo>
                  <a:cubicBezTo>
                    <a:pt x="1025" y="171"/>
                    <a:pt x="999" y="180"/>
                    <a:pt x="975" y="180"/>
                  </a:cubicBezTo>
                  <a:cubicBezTo>
                    <a:pt x="869" y="180"/>
                    <a:pt x="806" y="0"/>
                    <a:pt x="575" y="0"/>
                  </a:cubicBezTo>
                  <a:close/>
                </a:path>
              </a:pathLst>
            </a:custGeom>
            <a:solidFill>
              <a:srgbClr val="7C3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6" name="Google Shape;18246;p39"/>
            <p:cNvSpPr/>
            <p:nvPr/>
          </p:nvSpPr>
          <p:spPr>
            <a:xfrm>
              <a:off x="4658217" y="1847532"/>
              <a:ext cx="9676" cy="20181"/>
            </a:xfrm>
            <a:custGeom>
              <a:avLst/>
              <a:gdLst/>
              <a:ahLst/>
              <a:cxnLst/>
              <a:rect l="l" t="t" r="r" b="b"/>
              <a:pathLst>
                <a:path w="303" h="632" extrusionOk="0">
                  <a:moveTo>
                    <a:pt x="192" y="0"/>
                  </a:moveTo>
                  <a:cubicBezTo>
                    <a:pt x="127" y="0"/>
                    <a:pt x="4" y="488"/>
                    <a:pt x="0" y="556"/>
                  </a:cubicBezTo>
                  <a:cubicBezTo>
                    <a:pt x="0" y="567"/>
                    <a:pt x="99" y="628"/>
                    <a:pt x="133" y="632"/>
                  </a:cubicBezTo>
                  <a:cubicBezTo>
                    <a:pt x="135" y="632"/>
                    <a:pt x="136" y="632"/>
                    <a:pt x="138" y="632"/>
                  </a:cubicBezTo>
                  <a:cubicBezTo>
                    <a:pt x="202" y="632"/>
                    <a:pt x="288" y="574"/>
                    <a:pt x="295" y="556"/>
                  </a:cubicBezTo>
                  <a:cubicBezTo>
                    <a:pt x="303" y="511"/>
                    <a:pt x="272" y="8"/>
                    <a:pt x="193" y="0"/>
                  </a:cubicBezTo>
                  <a:cubicBezTo>
                    <a:pt x="193" y="0"/>
                    <a:pt x="192" y="0"/>
                    <a:pt x="192" y="0"/>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7" name="Google Shape;18247;p39"/>
            <p:cNvSpPr/>
            <p:nvPr/>
          </p:nvSpPr>
          <p:spPr>
            <a:xfrm>
              <a:off x="4660261" y="1846319"/>
              <a:ext cx="7887" cy="20565"/>
            </a:xfrm>
            <a:custGeom>
              <a:avLst/>
              <a:gdLst/>
              <a:ahLst/>
              <a:cxnLst/>
              <a:rect l="l" t="t" r="r" b="b"/>
              <a:pathLst>
                <a:path w="247" h="644" extrusionOk="0">
                  <a:moveTo>
                    <a:pt x="140" y="0"/>
                  </a:moveTo>
                  <a:cubicBezTo>
                    <a:pt x="23" y="0"/>
                    <a:pt x="4" y="537"/>
                    <a:pt x="1" y="609"/>
                  </a:cubicBezTo>
                  <a:cubicBezTo>
                    <a:pt x="1" y="620"/>
                    <a:pt x="53" y="643"/>
                    <a:pt x="76" y="643"/>
                  </a:cubicBezTo>
                  <a:cubicBezTo>
                    <a:pt x="80" y="643"/>
                    <a:pt x="83" y="644"/>
                    <a:pt x="87" y="644"/>
                  </a:cubicBezTo>
                  <a:cubicBezTo>
                    <a:pt x="119" y="644"/>
                    <a:pt x="156" y="629"/>
                    <a:pt x="159" y="609"/>
                  </a:cubicBezTo>
                  <a:cubicBezTo>
                    <a:pt x="167" y="560"/>
                    <a:pt x="246" y="0"/>
                    <a:pt x="140"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8" name="Google Shape;18248;p39"/>
            <p:cNvSpPr/>
            <p:nvPr/>
          </p:nvSpPr>
          <p:spPr>
            <a:xfrm>
              <a:off x="4651703" y="1846798"/>
              <a:ext cx="5333" cy="5237"/>
            </a:xfrm>
            <a:custGeom>
              <a:avLst/>
              <a:gdLst/>
              <a:ahLst/>
              <a:cxnLst/>
              <a:rect l="l" t="t" r="r" b="b"/>
              <a:pathLst>
                <a:path w="167" h="164" extrusionOk="0">
                  <a:moveTo>
                    <a:pt x="94" y="0"/>
                  </a:moveTo>
                  <a:cubicBezTo>
                    <a:pt x="62" y="0"/>
                    <a:pt x="0" y="40"/>
                    <a:pt x="4" y="148"/>
                  </a:cubicBezTo>
                  <a:lnTo>
                    <a:pt x="166" y="163"/>
                  </a:lnTo>
                  <a:cubicBezTo>
                    <a:pt x="166" y="163"/>
                    <a:pt x="163" y="4"/>
                    <a:pt x="98" y="1"/>
                  </a:cubicBezTo>
                  <a:cubicBezTo>
                    <a:pt x="97" y="0"/>
                    <a:pt x="96" y="0"/>
                    <a:pt x="94" y="0"/>
                  </a:cubicBezTo>
                  <a:close/>
                </a:path>
              </a:pathLst>
            </a:custGeom>
            <a:solidFill>
              <a:srgbClr val="5B37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9" name="Google Shape;18249;p39"/>
            <p:cNvSpPr/>
            <p:nvPr/>
          </p:nvSpPr>
          <p:spPr>
            <a:xfrm>
              <a:off x="4669330" y="1847756"/>
              <a:ext cx="6418" cy="5109"/>
            </a:xfrm>
            <a:custGeom>
              <a:avLst/>
              <a:gdLst/>
              <a:ahLst/>
              <a:cxnLst/>
              <a:rect l="l" t="t" r="r" b="b"/>
              <a:pathLst>
                <a:path w="201" h="160" extrusionOk="0">
                  <a:moveTo>
                    <a:pt x="105" y="1"/>
                  </a:moveTo>
                  <a:cubicBezTo>
                    <a:pt x="40" y="1"/>
                    <a:pt x="0" y="144"/>
                    <a:pt x="0" y="144"/>
                  </a:cubicBezTo>
                  <a:lnTo>
                    <a:pt x="163" y="160"/>
                  </a:lnTo>
                  <a:cubicBezTo>
                    <a:pt x="200" y="54"/>
                    <a:pt x="140" y="5"/>
                    <a:pt x="110" y="1"/>
                  </a:cubicBezTo>
                  <a:cubicBezTo>
                    <a:pt x="108" y="1"/>
                    <a:pt x="106" y="1"/>
                    <a:pt x="105" y="1"/>
                  </a:cubicBezTo>
                  <a:close/>
                </a:path>
              </a:pathLst>
            </a:custGeom>
            <a:solidFill>
              <a:srgbClr val="5B37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0" name="Google Shape;18250;p39"/>
            <p:cNvSpPr/>
            <p:nvPr/>
          </p:nvSpPr>
          <p:spPr>
            <a:xfrm>
              <a:off x="4645189" y="1835558"/>
              <a:ext cx="14018" cy="7600"/>
            </a:xfrm>
            <a:custGeom>
              <a:avLst/>
              <a:gdLst/>
              <a:ahLst/>
              <a:cxnLst/>
              <a:rect l="l" t="t" r="r" b="b"/>
              <a:pathLst>
                <a:path w="439" h="238" extrusionOk="0">
                  <a:moveTo>
                    <a:pt x="373" y="0"/>
                  </a:moveTo>
                  <a:cubicBezTo>
                    <a:pt x="365" y="0"/>
                    <a:pt x="357" y="3"/>
                    <a:pt x="348" y="9"/>
                  </a:cubicBezTo>
                  <a:cubicBezTo>
                    <a:pt x="272" y="54"/>
                    <a:pt x="159" y="122"/>
                    <a:pt x="49" y="137"/>
                  </a:cubicBezTo>
                  <a:cubicBezTo>
                    <a:pt x="0" y="145"/>
                    <a:pt x="0" y="228"/>
                    <a:pt x="53" y="235"/>
                  </a:cubicBezTo>
                  <a:cubicBezTo>
                    <a:pt x="62" y="237"/>
                    <a:pt x="74" y="238"/>
                    <a:pt x="87" y="238"/>
                  </a:cubicBezTo>
                  <a:cubicBezTo>
                    <a:pt x="179" y="238"/>
                    <a:pt x="356" y="205"/>
                    <a:pt x="412" y="148"/>
                  </a:cubicBezTo>
                  <a:cubicBezTo>
                    <a:pt x="438" y="122"/>
                    <a:pt x="424" y="0"/>
                    <a:pt x="373" y="0"/>
                  </a:cubicBezTo>
                  <a:close/>
                </a:path>
              </a:pathLst>
            </a:custGeom>
            <a:solidFill>
              <a:srgbClr val="7C3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1" name="Google Shape;18251;p39"/>
            <p:cNvSpPr/>
            <p:nvPr/>
          </p:nvSpPr>
          <p:spPr>
            <a:xfrm>
              <a:off x="4665434" y="1837665"/>
              <a:ext cx="14402" cy="6993"/>
            </a:xfrm>
            <a:custGeom>
              <a:avLst/>
              <a:gdLst/>
              <a:ahLst/>
              <a:cxnLst/>
              <a:rect l="l" t="t" r="r" b="b"/>
              <a:pathLst>
                <a:path w="451" h="219" extrusionOk="0">
                  <a:moveTo>
                    <a:pt x="77" y="1"/>
                  </a:moveTo>
                  <a:cubicBezTo>
                    <a:pt x="19" y="1"/>
                    <a:pt x="1" y="127"/>
                    <a:pt x="28" y="151"/>
                  </a:cubicBezTo>
                  <a:cubicBezTo>
                    <a:pt x="76" y="196"/>
                    <a:pt x="217" y="218"/>
                    <a:pt x="315" y="218"/>
                  </a:cubicBezTo>
                  <a:cubicBezTo>
                    <a:pt x="348" y="218"/>
                    <a:pt x="376" y="216"/>
                    <a:pt x="394" y="211"/>
                  </a:cubicBezTo>
                  <a:cubicBezTo>
                    <a:pt x="447" y="203"/>
                    <a:pt x="451" y="116"/>
                    <a:pt x="402" y="113"/>
                  </a:cubicBezTo>
                  <a:cubicBezTo>
                    <a:pt x="292" y="105"/>
                    <a:pt x="175" y="45"/>
                    <a:pt x="99" y="7"/>
                  </a:cubicBezTo>
                  <a:cubicBezTo>
                    <a:pt x="91" y="3"/>
                    <a:pt x="84" y="1"/>
                    <a:pt x="77" y="1"/>
                  </a:cubicBezTo>
                  <a:close/>
                </a:path>
              </a:pathLst>
            </a:custGeom>
            <a:solidFill>
              <a:srgbClr val="7C3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2" name="Google Shape;18252;p39"/>
            <p:cNvSpPr/>
            <p:nvPr/>
          </p:nvSpPr>
          <p:spPr>
            <a:xfrm>
              <a:off x="4641900" y="1827000"/>
              <a:ext cx="4279" cy="32763"/>
            </a:xfrm>
            <a:custGeom>
              <a:avLst/>
              <a:gdLst/>
              <a:ahLst/>
              <a:cxnLst/>
              <a:rect l="l" t="t" r="r" b="b"/>
              <a:pathLst>
                <a:path w="134" h="1026" extrusionOk="0">
                  <a:moveTo>
                    <a:pt x="50" y="1"/>
                  </a:moveTo>
                  <a:lnTo>
                    <a:pt x="1" y="265"/>
                  </a:lnTo>
                  <a:lnTo>
                    <a:pt x="31" y="1025"/>
                  </a:lnTo>
                  <a:lnTo>
                    <a:pt x="133" y="949"/>
                  </a:lnTo>
                  <a:lnTo>
                    <a:pt x="50" y="1"/>
                  </a:lnTo>
                  <a:close/>
                </a:path>
              </a:pathLst>
            </a:custGeom>
            <a:solidFill>
              <a:srgbClr val="7C3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3" name="Google Shape;18253;p39"/>
            <p:cNvSpPr/>
            <p:nvPr/>
          </p:nvSpPr>
          <p:spPr>
            <a:xfrm>
              <a:off x="4678494" y="1826872"/>
              <a:ext cx="5333" cy="32890"/>
            </a:xfrm>
            <a:custGeom>
              <a:avLst/>
              <a:gdLst/>
              <a:ahLst/>
              <a:cxnLst/>
              <a:rect l="l" t="t" r="r" b="b"/>
              <a:pathLst>
                <a:path w="167" h="1030" extrusionOk="0">
                  <a:moveTo>
                    <a:pt x="118" y="1"/>
                  </a:moveTo>
                  <a:lnTo>
                    <a:pt x="0" y="957"/>
                  </a:lnTo>
                  <a:lnTo>
                    <a:pt x="114" y="1029"/>
                  </a:lnTo>
                  <a:lnTo>
                    <a:pt x="167" y="262"/>
                  </a:lnTo>
                  <a:lnTo>
                    <a:pt x="118" y="1"/>
                  </a:lnTo>
                  <a:close/>
                </a:path>
              </a:pathLst>
            </a:custGeom>
            <a:solidFill>
              <a:srgbClr val="562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4" name="Google Shape;18254;p39"/>
            <p:cNvSpPr/>
            <p:nvPr/>
          </p:nvSpPr>
          <p:spPr>
            <a:xfrm>
              <a:off x="4658824" y="1878379"/>
              <a:ext cx="8111" cy="2970"/>
            </a:xfrm>
            <a:custGeom>
              <a:avLst/>
              <a:gdLst/>
              <a:ahLst/>
              <a:cxnLst/>
              <a:rect l="l" t="t" r="r" b="b"/>
              <a:pathLst>
                <a:path w="254" h="93" extrusionOk="0">
                  <a:moveTo>
                    <a:pt x="243" y="1"/>
                  </a:moveTo>
                  <a:cubicBezTo>
                    <a:pt x="225" y="1"/>
                    <a:pt x="187" y="16"/>
                    <a:pt x="136" y="21"/>
                  </a:cubicBezTo>
                  <a:cubicBezTo>
                    <a:pt x="130" y="21"/>
                    <a:pt x="123" y="21"/>
                    <a:pt x="117" y="21"/>
                  </a:cubicBezTo>
                  <a:cubicBezTo>
                    <a:pt x="79" y="21"/>
                    <a:pt x="43" y="16"/>
                    <a:pt x="22" y="16"/>
                  </a:cubicBezTo>
                  <a:cubicBezTo>
                    <a:pt x="8" y="16"/>
                    <a:pt x="0" y="18"/>
                    <a:pt x="0" y="25"/>
                  </a:cubicBezTo>
                  <a:cubicBezTo>
                    <a:pt x="0" y="43"/>
                    <a:pt x="64" y="93"/>
                    <a:pt x="129" y="93"/>
                  </a:cubicBezTo>
                  <a:cubicBezTo>
                    <a:pt x="132" y="93"/>
                    <a:pt x="134" y="93"/>
                    <a:pt x="136" y="93"/>
                  </a:cubicBezTo>
                  <a:cubicBezTo>
                    <a:pt x="208" y="89"/>
                    <a:pt x="253" y="28"/>
                    <a:pt x="253" y="10"/>
                  </a:cubicBezTo>
                  <a:cubicBezTo>
                    <a:pt x="253" y="3"/>
                    <a:pt x="250" y="1"/>
                    <a:pt x="243" y="1"/>
                  </a:cubicBezTo>
                  <a:close/>
                </a:path>
              </a:pathLst>
            </a:custGeom>
            <a:solidFill>
              <a:srgbClr val="DF9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5" name="Google Shape;18255;p39"/>
            <p:cNvSpPr/>
            <p:nvPr/>
          </p:nvSpPr>
          <p:spPr>
            <a:xfrm>
              <a:off x="4624529" y="1805445"/>
              <a:ext cx="57734" cy="13252"/>
            </a:xfrm>
            <a:custGeom>
              <a:avLst/>
              <a:gdLst/>
              <a:ahLst/>
              <a:cxnLst/>
              <a:rect l="l" t="t" r="r" b="b"/>
              <a:pathLst>
                <a:path w="1808" h="415" extrusionOk="0">
                  <a:moveTo>
                    <a:pt x="1614" y="1"/>
                  </a:moveTo>
                  <a:cubicBezTo>
                    <a:pt x="1335" y="1"/>
                    <a:pt x="785" y="225"/>
                    <a:pt x="182" y="225"/>
                  </a:cubicBezTo>
                  <a:cubicBezTo>
                    <a:pt x="122" y="225"/>
                    <a:pt x="61" y="223"/>
                    <a:pt x="1" y="218"/>
                  </a:cubicBezTo>
                  <a:lnTo>
                    <a:pt x="1" y="218"/>
                  </a:lnTo>
                  <a:cubicBezTo>
                    <a:pt x="91" y="309"/>
                    <a:pt x="239" y="373"/>
                    <a:pt x="416" y="415"/>
                  </a:cubicBezTo>
                  <a:cubicBezTo>
                    <a:pt x="999" y="359"/>
                    <a:pt x="1512" y="165"/>
                    <a:pt x="1792" y="165"/>
                  </a:cubicBezTo>
                  <a:cubicBezTo>
                    <a:pt x="1797" y="165"/>
                    <a:pt x="1802" y="165"/>
                    <a:pt x="1808" y="165"/>
                  </a:cubicBezTo>
                  <a:cubicBezTo>
                    <a:pt x="1806" y="43"/>
                    <a:pt x="1736" y="1"/>
                    <a:pt x="1614" y="1"/>
                  </a:cubicBezTo>
                  <a:close/>
                </a:path>
              </a:pathLst>
            </a:custGeom>
            <a:solidFill>
              <a:srgbClr val="562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6" name="Google Shape;18256;p39"/>
            <p:cNvSpPr/>
            <p:nvPr/>
          </p:nvSpPr>
          <p:spPr>
            <a:xfrm>
              <a:off x="4655567" y="1785679"/>
              <a:ext cx="5205" cy="2938"/>
            </a:xfrm>
            <a:custGeom>
              <a:avLst/>
              <a:gdLst/>
              <a:ahLst/>
              <a:cxnLst/>
              <a:rect l="l" t="t" r="r" b="b"/>
              <a:pathLst>
                <a:path w="163" h="92" extrusionOk="0">
                  <a:moveTo>
                    <a:pt x="112" y="0"/>
                  </a:moveTo>
                  <a:cubicBezTo>
                    <a:pt x="101" y="0"/>
                    <a:pt x="89" y="2"/>
                    <a:pt x="76" y="6"/>
                  </a:cubicBezTo>
                  <a:cubicBezTo>
                    <a:pt x="30" y="17"/>
                    <a:pt x="0" y="43"/>
                    <a:pt x="8" y="66"/>
                  </a:cubicBezTo>
                  <a:cubicBezTo>
                    <a:pt x="10" y="82"/>
                    <a:pt x="29" y="92"/>
                    <a:pt x="54" y="92"/>
                  </a:cubicBezTo>
                  <a:cubicBezTo>
                    <a:pt x="65" y="92"/>
                    <a:pt x="78" y="90"/>
                    <a:pt x="91" y="85"/>
                  </a:cubicBezTo>
                  <a:cubicBezTo>
                    <a:pt x="132" y="74"/>
                    <a:pt x="163" y="47"/>
                    <a:pt x="159" y="25"/>
                  </a:cubicBezTo>
                  <a:cubicBezTo>
                    <a:pt x="156" y="9"/>
                    <a:pt x="137" y="0"/>
                    <a:pt x="112"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7" name="Google Shape;18257;p39"/>
            <p:cNvSpPr/>
            <p:nvPr/>
          </p:nvSpPr>
          <p:spPr>
            <a:xfrm>
              <a:off x="4642411" y="1786254"/>
              <a:ext cx="35988" cy="23023"/>
            </a:xfrm>
            <a:custGeom>
              <a:avLst/>
              <a:gdLst/>
              <a:ahLst/>
              <a:cxnLst/>
              <a:rect l="l" t="t" r="r" b="b"/>
              <a:pathLst>
                <a:path w="1127" h="721" extrusionOk="0">
                  <a:moveTo>
                    <a:pt x="728" y="1"/>
                  </a:moveTo>
                  <a:cubicBezTo>
                    <a:pt x="490" y="1"/>
                    <a:pt x="166" y="120"/>
                    <a:pt x="72" y="245"/>
                  </a:cubicBezTo>
                  <a:cubicBezTo>
                    <a:pt x="0" y="339"/>
                    <a:pt x="23" y="721"/>
                    <a:pt x="23" y="721"/>
                  </a:cubicBezTo>
                  <a:lnTo>
                    <a:pt x="1108" y="683"/>
                  </a:lnTo>
                  <a:cubicBezTo>
                    <a:pt x="1123" y="558"/>
                    <a:pt x="1127" y="188"/>
                    <a:pt x="938" y="52"/>
                  </a:cubicBezTo>
                  <a:cubicBezTo>
                    <a:pt x="889" y="16"/>
                    <a:pt x="814" y="1"/>
                    <a:pt x="728"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8" name="Google Shape;18258;p39"/>
            <p:cNvSpPr/>
            <p:nvPr/>
          </p:nvSpPr>
          <p:spPr>
            <a:xfrm>
              <a:off x="4640239" y="1807042"/>
              <a:ext cx="43269" cy="2842"/>
            </a:xfrm>
            <a:custGeom>
              <a:avLst/>
              <a:gdLst/>
              <a:ahLst/>
              <a:cxnLst/>
              <a:rect l="l" t="t" r="r" b="b"/>
              <a:pathLst>
                <a:path w="1355" h="89" extrusionOk="0">
                  <a:moveTo>
                    <a:pt x="948" y="0"/>
                  </a:moveTo>
                  <a:cubicBezTo>
                    <a:pt x="564" y="0"/>
                    <a:pt x="0" y="55"/>
                    <a:pt x="0" y="55"/>
                  </a:cubicBezTo>
                  <a:lnTo>
                    <a:pt x="8" y="78"/>
                  </a:lnTo>
                  <a:lnTo>
                    <a:pt x="1278" y="89"/>
                  </a:lnTo>
                  <a:cubicBezTo>
                    <a:pt x="1354" y="21"/>
                    <a:pt x="1186" y="0"/>
                    <a:pt x="948" y="0"/>
                  </a:cubicBez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9" name="Google Shape;18259;p39"/>
            <p:cNvSpPr/>
            <p:nvPr/>
          </p:nvSpPr>
          <p:spPr>
            <a:xfrm>
              <a:off x="4657259" y="1792225"/>
              <a:ext cx="10506" cy="8845"/>
            </a:xfrm>
            <a:custGeom>
              <a:avLst/>
              <a:gdLst/>
              <a:ahLst/>
              <a:cxnLst/>
              <a:rect l="l" t="t" r="r" b="b"/>
              <a:pathLst>
                <a:path w="329" h="277" extrusionOk="0">
                  <a:moveTo>
                    <a:pt x="329" y="1"/>
                  </a:moveTo>
                  <a:lnTo>
                    <a:pt x="0" y="12"/>
                  </a:lnTo>
                  <a:lnTo>
                    <a:pt x="147" y="277"/>
                  </a:lnTo>
                  <a:lnTo>
                    <a:pt x="329" y="1"/>
                  </a:ln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0" name="Google Shape;18260;p39"/>
            <p:cNvSpPr/>
            <p:nvPr/>
          </p:nvSpPr>
          <p:spPr>
            <a:xfrm>
              <a:off x="4621144" y="2154595"/>
              <a:ext cx="7887" cy="9228"/>
            </a:xfrm>
            <a:custGeom>
              <a:avLst/>
              <a:gdLst/>
              <a:ahLst/>
              <a:cxnLst/>
              <a:rect l="l" t="t" r="r" b="b"/>
              <a:pathLst>
                <a:path w="247" h="289" extrusionOk="0">
                  <a:moveTo>
                    <a:pt x="246" y="1"/>
                  </a:moveTo>
                  <a:lnTo>
                    <a:pt x="246" y="1"/>
                  </a:lnTo>
                  <a:cubicBezTo>
                    <a:pt x="210" y="74"/>
                    <a:pt x="163" y="100"/>
                    <a:pt x="119" y="100"/>
                  </a:cubicBezTo>
                  <a:cubicBezTo>
                    <a:pt x="67" y="100"/>
                    <a:pt x="19" y="63"/>
                    <a:pt x="1" y="20"/>
                  </a:cubicBezTo>
                  <a:lnTo>
                    <a:pt x="1" y="20"/>
                  </a:lnTo>
                  <a:cubicBezTo>
                    <a:pt x="1" y="20"/>
                    <a:pt x="54" y="288"/>
                    <a:pt x="148" y="288"/>
                  </a:cubicBezTo>
                  <a:cubicBezTo>
                    <a:pt x="243" y="288"/>
                    <a:pt x="246" y="1"/>
                    <a:pt x="246"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1" name="Google Shape;18261;p39"/>
            <p:cNvSpPr/>
            <p:nvPr/>
          </p:nvSpPr>
          <p:spPr>
            <a:xfrm>
              <a:off x="4691172" y="2148815"/>
              <a:ext cx="8845" cy="9612"/>
            </a:xfrm>
            <a:custGeom>
              <a:avLst/>
              <a:gdLst/>
              <a:ahLst/>
              <a:cxnLst/>
              <a:rect l="l" t="t" r="r" b="b"/>
              <a:pathLst>
                <a:path w="277" h="301" extrusionOk="0">
                  <a:moveTo>
                    <a:pt x="216" y="0"/>
                  </a:moveTo>
                  <a:lnTo>
                    <a:pt x="216" y="0"/>
                  </a:lnTo>
                  <a:cubicBezTo>
                    <a:pt x="197" y="93"/>
                    <a:pt x="149" y="126"/>
                    <a:pt x="102" y="126"/>
                  </a:cubicBezTo>
                  <a:cubicBezTo>
                    <a:pt x="62" y="126"/>
                    <a:pt x="23" y="103"/>
                    <a:pt x="0" y="72"/>
                  </a:cubicBezTo>
                  <a:lnTo>
                    <a:pt x="0" y="72"/>
                  </a:lnTo>
                  <a:cubicBezTo>
                    <a:pt x="0" y="72"/>
                    <a:pt x="101" y="301"/>
                    <a:pt x="182" y="301"/>
                  </a:cubicBezTo>
                  <a:cubicBezTo>
                    <a:pt x="186" y="301"/>
                    <a:pt x="189" y="300"/>
                    <a:pt x="193" y="299"/>
                  </a:cubicBezTo>
                  <a:cubicBezTo>
                    <a:pt x="276" y="280"/>
                    <a:pt x="216" y="1"/>
                    <a:pt x="21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2" name="Google Shape;18262;p39"/>
            <p:cNvSpPr/>
            <p:nvPr/>
          </p:nvSpPr>
          <p:spPr>
            <a:xfrm>
              <a:off x="4748267" y="2046791"/>
              <a:ext cx="22225" cy="19255"/>
            </a:xfrm>
            <a:custGeom>
              <a:avLst/>
              <a:gdLst/>
              <a:ahLst/>
              <a:cxnLst/>
              <a:rect l="l" t="t" r="r" b="b"/>
              <a:pathLst>
                <a:path w="696" h="603" extrusionOk="0">
                  <a:moveTo>
                    <a:pt x="55" y="1"/>
                  </a:moveTo>
                  <a:cubicBezTo>
                    <a:pt x="53" y="1"/>
                    <a:pt x="51" y="1"/>
                    <a:pt x="49" y="1"/>
                  </a:cubicBezTo>
                  <a:cubicBezTo>
                    <a:pt x="0" y="13"/>
                    <a:pt x="83" y="111"/>
                    <a:pt x="91" y="262"/>
                  </a:cubicBezTo>
                  <a:cubicBezTo>
                    <a:pt x="99" y="447"/>
                    <a:pt x="91" y="595"/>
                    <a:pt x="140" y="602"/>
                  </a:cubicBezTo>
                  <a:cubicBezTo>
                    <a:pt x="141" y="602"/>
                    <a:pt x="142" y="602"/>
                    <a:pt x="142" y="602"/>
                  </a:cubicBezTo>
                  <a:cubicBezTo>
                    <a:pt x="203" y="602"/>
                    <a:pt x="148" y="443"/>
                    <a:pt x="212" y="410"/>
                  </a:cubicBezTo>
                  <a:cubicBezTo>
                    <a:pt x="230" y="400"/>
                    <a:pt x="252" y="396"/>
                    <a:pt x="276" y="396"/>
                  </a:cubicBezTo>
                  <a:cubicBezTo>
                    <a:pt x="345" y="396"/>
                    <a:pt x="433" y="429"/>
                    <a:pt x="526" y="451"/>
                  </a:cubicBezTo>
                  <a:cubicBezTo>
                    <a:pt x="595" y="470"/>
                    <a:pt x="629" y="498"/>
                    <a:pt x="648" y="498"/>
                  </a:cubicBezTo>
                  <a:cubicBezTo>
                    <a:pt x="656" y="498"/>
                    <a:pt x="661" y="493"/>
                    <a:pt x="666" y="481"/>
                  </a:cubicBezTo>
                  <a:cubicBezTo>
                    <a:pt x="677" y="455"/>
                    <a:pt x="632" y="413"/>
                    <a:pt x="552" y="379"/>
                  </a:cubicBezTo>
                  <a:cubicBezTo>
                    <a:pt x="480" y="353"/>
                    <a:pt x="435" y="341"/>
                    <a:pt x="439" y="326"/>
                  </a:cubicBezTo>
                  <a:cubicBezTo>
                    <a:pt x="441" y="305"/>
                    <a:pt x="453" y="300"/>
                    <a:pt x="479" y="300"/>
                  </a:cubicBezTo>
                  <a:cubicBezTo>
                    <a:pt x="496" y="300"/>
                    <a:pt x="517" y="302"/>
                    <a:pt x="545" y="304"/>
                  </a:cubicBezTo>
                  <a:cubicBezTo>
                    <a:pt x="593" y="306"/>
                    <a:pt x="633" y="315"/>
                    <a:pt x="658" y="315"/>
                  </a:cubicBezTo>
                  <a:cubicBezTo>
                    <a:pt x="676" y="315"/>
                    <a:pt x="687" y="310"/>
                    <a:pt x="688" y="296"/>
                  </a:cubicBezTo>
                  <a:cubicBezTo>
                    <a:pt x="696" y="262"/>
                    <a:pt x="635" y="236"/>
                    <a:pt x="545" y="221"/>
                  </a:cubicBezTo>
                  <a:cubicBezTo>
                    <a:pt x="477" y="209"/>
                    <a:pt x="412" y="202"/>
                    <a:pt x="412" y="194"/>
                  </a:cubicBezTo>
                  <a:cubicBezTo>
                    <a:pt x="412" y="179"/>
                    <a:pt x="431" y="179"/>
                    <a:pt x="480" y="175"/>
                  </a:cubicBezTo>
                  <a:cubicBezTo>
                    <a:pt x="485" y="175"/>
                    <a:pt x="490" y="175"/>
                    <a:pt x="494" y="175"/>
                  </a:cubicBezTo>
                  <a:cubicBezTo>
                    <a:pt x="523" y="175"/>
                    <a:pt x="551" y="180"/>
                    <a:pt x="571" y="180"/>
                  </a:cubicBezTo>
                  <a:cubicBezTo>
                    <a:pt x="587" y="180"/>
                    <a:pt x="598" y="176"/>
                    <a:pt x="598" y="164"/>
                  </a:cubicBezTo>
                  <a:cubicBezTo>
                    <a:pt x="601" y="130"/>
                    <a:pt x="536" y="106"/>
                    <a:pt x="466" y="106"/>
                  </a:cubicBezTo>
                  <a:cubicBezTo>
                    <a:pt x="457" y="106"/>
                    <a:pt x="448" y="106"/>
                    <a:pt x="439" y="107"/>
                  </a:cubicBezTo>
                  <a:cubicBezTo>
                    <a:pt x="393" y="115"/>
                    <a:pt x="348" y="118"/>
                    <a:pt x="322" y="122"/>
                  </a:cubicBezTo>
                  <a:cubicBezTo>
                    <a:pt x="315" y="123"/>
                    <a:pt x="309" y="123"/>
                    <a:pt x="303" y="123"/>
                  </a:cubicBezTo>
                  <a:cubicBezTo>
                    <a:pt x="153" y="123"/>
                    <a:pt x="97" y="1"/>
                    <a:pt x="55"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3" name="Google Shape;18263;p39"/>
            <p:cNvSpPr/>
            <p:nvPr/>
          </p:nvSpPr>
          <p:spPr>
            <a:xfrm>
              <a:off x="4458448" y="1896357"/>
              <a:ext cx="50070" cy="81268"/>
            </a:xfrm>
            <a:custGeom>
              <a:avLst/>
              <a:gdLst/>
              <a:ahLst/>
              <a:cxnLst/>
              <a:rect l="l" t="t" r="r" b="b"/>
              <a:pathLst>
                <a:path w="1568" h="2545" extrusionOk="0">
                  <a:moveTo>
                    <a:pt x="1325" y="1"/>
                  </a:moveTo>
                  <a:cubicBezTo>
                    <a:pt x="1307" y="1"/>
                    <a:pt x="1287" y="7"/>
                    <a:pt x="1266" y="21"/>
                  </a:cubicBezTo>
                  <a:cubicBezTo>
                    <a:pt x="987" y="203"/>
                    <a:pt x="0" y="1601"/>
                    <a:pt x="8" y="2168"/>
                  </a:cubicBezTo>
                  <a:cubicBezTo>
                    <a:pt x="14" y="2420"/>
                    <a:pt x="257" y="2544"/>
                    <a:pt x="492" y="2544"/>
                  </a:cubicBezTo>
                  <a:cubicBezTo>
                    <a:pt x="562" y="2544"/>
                    <a:pt x="630" y="2534"/>
                    <a:pt x="692" y="2512"/>
                  </a:cubicBezTo>
                  <a:cubicBezTo>
                    <a:pt x="964" y="2418"/>
                    <a:pt x="1350" y="1537"/>
                    <a:pt x="1444" y="1356"/>
                  </a:cubicBezTo>
                  <a:cubicBezTo>
                    <a:pt x="1529" y="1187"/>
                    <a:pt x="1567" y="1"/>
                    <a:pt x="1325"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4" name="Google Shape;18264;p39"/>
            <p:cNvSpPr/>
            <p:nvPr/>
          </p:nvSpPr>
          <p:spPr>
            <a:xfrm>
              <a:off x="4481247" y="1906001"/>
              <a:ext cx="22033" cy="57447"/>
            </a:xfrm>
            <a:custGeom>
              <a:avLst/>
              <a:gdLst/>
              <a:ahLst/>
              <a:cxnLst/>
              <a:rect l="l" t="t" r="r" b="b"/>
              <a:pathLst>
                <a:path w="690" h="1799" extrusionOk="0">
                  <a:moveTo>
                    <a:pt x="592" y="1"/>
                  </a:moveTo>
                  <a:cubicBezTo>
                    <a:pt x="588" y="1"/>
                    <a:pt x="584" y="4"/>
                    <a:pt x="579" y="10"/>
                  </a:cubicBezTo>
                  <a:cubicBezTo>
                    <a:pt x="363" y="282"/>
                    <a:pt x="84" y="1443"/>
                    <a:pt x="1" y="1719"/>
                  </a:cubicBezTo>
                  <a:lnTo>
                    <a:pt x="522" y="1798"/>
                  </a:lnTo>
                  <a:cubicBezTo>
                    <a:pt x="522" y="1798"/>
                    <a:pt x="690" y="1"/>
                    <a:pt x="59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5" name="Google Shape;18265;p39"/>
            <p:cNvSpPr/>
            <p:nvPr/>
          </p:nvSpPr>
          <p:spPr>
            <a:xfrm>
              <a:off x="4491753" y="2011442"/>
              <a:ext cx="116139" cy="271522"/>
            </a:xfrm>
            <a:custGeom>
              <a:avLst/>
              <a:gdLst/>
              <a:ahLst/>
              <a:cxnLst/>
              <a:rect l="l" t="t" r="r" b="b"/>
              <a:pathLst>
                <a:path w="3637" h="8503" extrusionOk="0">
                  <a:moveTo>
                    <a:pt x="878" y="0"/>
                  </a:moveTo>
                  <a:cubicBezTo>
                    <a:pt x="600" y="0"/>
                    <a:pt x="342" y="44"/>
                    <a:pt x="148" y="148"/>
                  </a:cubicBezTo>
                  <a:cubicBezTo>
                    <a:pt x="0" y="1191"/>
                    <a:pt x="450" y="5856"/>
                    <a:pt x="515" y="8476"/>
                  </a:cubicBezTo>
                  <a:lnTo>
                    <a:pt x="666" y="8476"/>
                  </a:lnTo>
                  <a:cubicBezTo>
                    <a:pt x="628" y="8215"/>
                    <a:pt x="1070" y="5886"/>
                    <a:pt x="1082" y="5675"/>
                  </a:cubicBezTo>
                  <a:cubicBezTo>
                    <a:pt x="1085" y="5626"/>
                    <a:pt x="877" y="4514"/>
                    <a:pt x="900" y="4397"/>
                  </a:cubicBezTo>
                  <a:cubicBezTo>
                    <a:pt x="923" y="4280"/>
                    <a:pt x="1169" y="2110"/>
                    <a:pt x="1259" y="1978"/>
                  </a:cubicBezTo>
                  <a:cubicBezTo>
                    <a:pt x="1295" y="1926"/>
                    <a:pt x="1340" y="1905"/>
                    <a:pt x="1386" y="1905"/>
                  </a:cubicBezTo>
                  <a:cubicBezTo>
                    <a:pt x="1458" y="1905"/>
                    <a:pt x="1532" y="1956"/>
                    <a:pt x="1573" y="2015"/>
                  </a:cubicBezTo>
                  <a:cubicBezTo>
                    <a:pt x="1686" y="2186"/>
                    <a:pt x="2174" y="3735"/>
                    <a:pt x="2325" y="4461"/>
                  </a:cubicBezTo>
                  <a:cubicBezTo>
                    <a:pt x="2416" y="4900"/>
                    <a:pt x="3505" y="8502"/>
                    <a:pt x="3505" y="8502"/>
                  </a:cubicBezTo>
                  <a:lnTo>
                    <a:pt x="3637" y="8502"/>
                  </a:lnTo>
                  <a:cubicBezTo>
                    <a:pt x="3550" y="7807"/>
                    <a:pt x="3482" y="5822"/>
                    <a:pt x="3463" y="5724"/>
                  </a:cubicBezTo>
                  <a:cubicBezTo>
                    <a:pt x="3448" y="5626"/>
                    <a:pt x="2866" y="4779"/>
                    <a:pt x="2888" y="4454"/>
                  </a:cubicBezTo>
                  <a:cubicBezTo>
                    <a:pt x="2907" y="4129"/>
                    <a:pt x="2900" y="946"/>
                    <a:pt x="2582" y="549"/>
                  </a:cubicBezTo>
                  <a:cubicBezTo>
                    <a:pt x="2354" y="264"/>
                    <a:pt x="1559" y="0"/>
                    <a:pt x="878"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6" name="Google Shape;18266;p39"/>
            <p:cNvSpPr/>
            <p:nvPr/>
          </p:nvSpPr>
          <p:spPr>
            <a:xfrm>
              <a:off x="4558875" y="2022906"/>
              <a:ext cx="49016" cy="260058"/>
            </a:xfrm>
            <a:custGeom>
              <a:avLst/>
              <a:gdLst/>
              <a:ahLst/>
              <a:cxnLst/>
              <a:rect l="l" t="t" r="r" b="b"/>
              <a:pathLst>
                <a:path w="1535" h="8144" extrusionOk="0">
                  <a:moveTo>
                    <a:pt x="242" y="1"/>
                  </a:moveTo>
                  <a:cubicBezTo>
                    <a:pt x="261" y="16"/>
                    <a:pt x="0" y="239"/>
                    <a:pt x="15" y="258"/>
                  </a:cubicBezTo>
                  <a:cubicBezTo>
                    <a:pt x="333" y="655"/>
                    <a:pt x="616" y="3633"/>
                    <a:pt x="594" y="3955"/>
                  </a:cubicBezTo>
                  <a:cubicBezTo>
                    <a:pt x="575" y="4280"/>
                    <a:pt x="1153" y="5127"/>
                    <a:pt x="1172" y="5225"/>
                  </a:cubicBezTo>
                  <a:cubicBezTo>
                    <a:pt x="1187" y="5319"/>
                    <a:pt x="1342" y="7346"/>
                    <a:pt x="1429" y="8143"/>
                  </a:cubicBezTo>
                  <a:lnTo>
                    <a:pt x="1535" y="8143"/>
                  </a:lnTo>
                  <a:cubicBezTo>
                    <a:pt x="1448" y="7448"/>
                    <a:pt x="1380" y="5463"/>
                    <a:pt x="1361" y="5365"/>
                  </a:cubicBezTo>
                  <a:cubicBezTo>
                    <a:pt x="1346" y="5267"/>
                    <a:pt x="764" y="4420"/>
                    <a:pt x="786" y="4095"/>
                  </a:cubicBezTo>
                  <a:cubicBezTo>
                    <a:pt x="805" y="3770"/>
                    <a:pt x="798" y="587"/>
                    <a:pt x="480" y="190"/>
                  </a:cubicBezTo>
                  <a:cubicBezTo>
                    <a:pt x="427" y="122"/>
                    <a:pt x="344" y="57"/>
                    <a:pt x="24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7" name="Google Shape;18267;p39"/>
            <p:cNvSpPr/>
            <p:nvPr/>
          </p:nvSpPr>
          <p:spPr>
            <a:xfrm>
              <a:off x="4509731" y="2069655"/>
              <a:ext cx="26728" cy="212447"/>
            </a:xfrm>
            <a:custGeom>
              <a:avLst/>
              <a:gdLst/>
              <a:ahLst/>
              <a:cxnLst/>
              <a:rect l="l" t="t" r="r" b="b"/>
              <a:pathLst>
                <a:path w="837" h="6653" extrusionOk="0">
                  <a:moveTo>
                    <a:pt x="713" y="1"/>
                  </a:moveTo>
                  <a:cubicBezTo>
                    <a:pt x="641" y="1"/>
                    <a:pt x="556" y="49"/>
                    <a:pt x="500" y="132"/>
                  </a:cubicBezTo>
                  <a:cubicBezTo>
                    <a:pt x="409" y="264"/>
                    <a:pt x="171" y="2317"/>
                    <a:pt x="148" y="2434"/>
                  </a:cubicBezTo>
                  <a:cubicBezTo>
                    <a:pt x="122" y="2551"/>
                    <a:pt x="333" y="3663"/>
                    <a:pt x="330" y="3716"/>
                  </a:cubicBezTo>
                  <a:cubicBezTo>
                    <a:pt x="318" y="3901"/>
                    <a:pt x="38" y="6006"/>
                    <a:pt x="1" y="6653"/>
                  </a:cubicBezTo>
                  <a:lnTo>
                    <a:pt x="103" y="6653"/>
                  </a:lnTo>
                  <a:cubicBezTo>
                    <a:pt x="65" y="6392"/>
                    <a:pt x="507" y="4063"/>
                    <a:pt x="519" y="3852"/>
                  </a:cubicBezTo>
                  <a:cubicBezTo>
                    <a:pt x="522" y="3803"/>
                    <a:pt x="314" y="2691"/>
                    <a:pt x="337" y="2574"/>
                  </a:cubicBezTo>
                  <a:cubicBezTo>
                    <a:pt x="360" y="2457"/>
                    <a:pt x="606" y="287"/>
                    <a:pt x="696" y="155"/>
                  </a:cubicBezTo>
                  <a:cubicBezTo>
                    <a:pt x="731" y="103"/>
                    <a:pt x="778" y="82"/>
                    <a:pt x="824" y="82"/>
                  </a:cubicBezTo>
                  <a:cubicBezTo>
                    <a:pt x="828" y="82"/>
                    <a:pt x="832" y="83"/>
                    <a:pt x="836" y="83"/>
                  </a:cubicBezTo>
                  <a:cubicBezTo>
                    <a:pt x="829" y="72"/>
                    <a:pt x="825" y="64"/>
                    <a:pt x="821" y="56"/>
                  </a:cubicBezTo>
                  <a:cubicBezTo>
                    <a:pt x="795" y="18"/>
                    <a:pt x="757" y="1"/>
                    <a:pt x="713"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8" name="Google Shape;18268;p39"/>
            <p:cNvSpPr/>
            <p:nvPr/>
          </p:nvSpPr>
          <p:spPr>
            <a:xfrm>
              <a:off x="4488624" y="2030027"/>
              <a:ext cx="89730" cy="24971"/>
            </a:xfrm>
            <a:custGeom>
              <a:avLst/>
              <a:gdLst/>
              <a:ahLst/>
              <a:cxnLst/>
              <a:rect l="l" t="t" r="r" b="b"/>
              <a:pathLst>
                <a:path w="2810" h="782" extrusionOk="0">
                  <a:moveTo>
                    <a:pt x="212" y="1"/>
                  </a:moveTo>
                  <a:cubicBezTo>
                    <a:pt x="212" y="1"/>
                    <a:pt x="0" y="583"/>
                    <a:pt x="1399" y="749"/>
                  </a:cubicBezTo>
                  <a:cubicBezTo>
                    <a:pt x="1588" y="771"/>
                    <a:pt x="1751" y="781"/>
                    <a:pt x="1892" y="781"/>
                  </a:cubicBezTo>
                  <a:cubicBezTo>
                    <a:pt x="2810" y="781"/>
                    <a:pt x="2767" y="360"/>
                    <a:pt x="2767" y="163"/>
                  </a:cubicBezTo>
                  <a:lnTo>
                    <a:pt x="21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9" name="Google Shape;18269;p39"/>
            <p:cNvSpPr/>
            <p:nvPr/>
          </p:nvSpPr>
          <p:spPr>
            <a:xfrm>
              <a:off x="4502866" y="2033284"/>
              <a:ext cx="13539" cy="223847"/>
            </a:xfrm>
            <a:custGeom>
              <a:avLst/>
              <a:gdLst/>
              <a:ahLst/>
              <a:cxnLst/>
              <a:rect l="l" t="t" r="r" b="b"/>
              <a:pathLst>
                <a:path w="424" h="7010" extrusionOk="0">
                  <a:moveTo>
                    <a:pt x="27" y="1"/>
                  </a:moveTo>
                  <a:lnTo>
                    <a:pt x="0" y="8"/>
                  </a:lnTo>
                  <a:cubicBezTo>
                    <a:pt x="23" y="84"/>
                    <a:pt x="167" y="2707"/>
                    <a:pt x="284" y="4813"/>
                  </a:cubicBezTo>
                  <a:cubicBezTo>
                    <a:pt x="329" y="5626"/>
                    <a:pt x="371" y="6412"/>
                    <a:pt x="405" y="7009"/>
                  </a:cubicBezTo>
                  <a:cubicBezTo>
                    <a:pt x="408" y="6968"/>
                    <a:pt x="416" y="6926"/>
                    <a:pt x="424" y="6885"/>
                  </a:cubicBezTo>
                  <a:cubicBezTo>
                    <a:pt x="390" y="6306"/>
                    <a:pt x="352" y="5569"/>
                    <a:pt x="310" y="4809"/>
                  </a:cubicBezTo>
                  <a:cubicBezTo>
                    <a:pt x="185" y="2594"/>
                    <a:pt x="49" y="80"/>
                    <a:pt x="2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0" name="Google Shape;18270;p39"/>
            <p:cNvSpPr/>
            <p:nvPr/>
          </p:nvSpPr>
          <p:spPr>
            <a:xfrm>
              <a:off x="4518417" y="2043662"/>
              <a:ext cx="4375" cy="94680"/>
            </a:xfrm>
            <a:custGeom>
              <a:avLst/>
              <a:gdLst/>
              <a:ahLst/>
              <a:cxnLst/>
              <a:rect l="l" t="t" r="r" b="b"/>
              <a:pathLst>
                <a:path w="137" h="2965" extrusionOk="0">
                  <a:moveTo>
                    <a:pt x="46" y="1"/>
                  </a:moveTo>
                  <a:cubicBezTo>
                    <a:pt x="1" y="689"/>
                    <a:pt x="46" y="1823"/>
                    <a:pt x="118" y="2965"/>
                  </a:cubicBezTo>
                  <a:cubicBezTo>
                    <a:pt x="126" y="2919"/>
                    <a:pt x="129" y="2874"/>
                    <a:pt x="137" y="2825"/>
                  </a:cubicBezTo>
                  <a:cubicBezTo>
                    <a:pt x="69" y="1732"/>
                    <a:pt x="27" y="663"/>
                    <a:pt x="6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1" name="Google Shape;18271;p39"/>
            <p:cNvSpPr/>
            <p:nvPr/>
          </p:nvSpPr>
          <p:spPr>
            <a:xfrm>
              <a:off x="4529881" y="2030633"/>
              <a:ext cx="2810" cy="44099"/>
            </a:xfrm>
            <a:custGeom>
              <a:avLst/>
              <a:gdLst/>
              <a:ahLst/>
              <a:cxnLst/>
              <a:rect l="l" t="t" r="r" b="b"/>
              <a:pathLst>
                <a:path w="88" h="1381" extrusionOk="0">
                  <a:moveTo>
                    <a:pt x="1" y="1"/>
                  </a:moveTo>
                  <a:cubicBezTo>
                    <a:pt x="1" y="99"/>
                    <a:pt x="24" y="745"/>
                    <a:pt x="61" y="1380"/>
                  </a:cubicBezTo>
                  <a:cubicBezTo>
                    <a:pt x="61" y="1380"/>
                    <a:pt x="65" y="1377"/>
                    <a:pt x="65" y="1377"/>
                  </a:cubicBezTo>
                  <a:cubicBezTo>
                    <a:pt x="73" y="1369"/>
                    <a:pt x="80" y="1358"/>
                    <a:pt x="88" y="1350"/>
                  </a:cubicBezTo>
                  <a:cubicBezTo>
                    <a:pt x="46" y="727"/>
                    <a:pt x="27" y="99"/>
                    <a:pt x="2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2" name="Google Shape;18272;p39"/>
            <p:cNvSpPr/>
            <p:nvPr/>
          </p:nvSpPr>
          <p:spPr>
            <a:xfrm>
              <a:off x="4540993" y="2032198"/>
              <a:ext cx="19702" cy="100236"/>
            </a:xfrm>
            <a:custGeom>
              <a:avLst/>
              <a:gdLst/>
              <a:ahLst/>
              <a:cxnLst/>
              <a:rect l="l" t="t" r="r" b="b"/>
              <a:pathLst>
                <a:path w="617" h="3139" extrusionOk="0">
                  <a:moveTo>
                    <a:pt x="27" y="1"/>
                  </a:moveTo>
                  <a:lnTo>
                    <a:pt x="1" y="8"/>
                  </a:lnTo>
                  <a:cubicBezTo>
                    <a:pt x="5" y="31"/>
                    <a:pt x="307" y="1445"/>
                    <a:pt x="553" y="2915"/>
                  </a:cubicBezTo>
                  <a:cubicBezTo>
                    <a:pt x="575" y="2991"/>
                    <a:pt x="594" y="3067"/>
                    <a:pt x="617" y="3138"/>
                  </a:cubicBezTo>
                  <a:cubicBezTo>
                    <a:pt x="367" y="1589"/>
                    <a:pt x="31" y="27"/>
                    <a:pt x="2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3" name="Google Shape;18273;p39"/>
            <p:cNvSpPr/>
            <p:nvPr/>
          </p:nvSpPr>
          <p:spPr>
            <a:xfrm>
              <a:off x="4552585" y="2029548"/>
              <a:ext cx="22608" cy="157810"/>
            </a:xfrm>
            <a:custGeom>
              <a:avLst/>
              <a:gdLst/>
              <a:ahLst/>
              <a:cxnLst/>
              <a:rect l="l" t="t" r="r" b="b"/>
              <a:pathLst>
                <a:path w="708" h="4942" extrusionOk="0">
                  <a:moveTo>
                    <a:pt x="27" y="1"/>
                  </a:moveTo>
                  <a:lnTo>
                    <a:pt x="1" y="4"/>
                  </a:lnTo>
                  <a:cubicBezTo>
                    <a:pt x="4" y="39"/>
                    <a:pt x="420" y="2586"/>
                    <a:pt x="666" y="4798"/>
                  </a:cubicBezTo>
                  <a:cubicBezTo>
                    <a:pt x="681" y="4843"/>
                    <a:pt x="696" y="4892"/>
                    <a:pt x="708" y="4941"/>
                  </a:cubicBezTo>
                  <a:cubicBezTo>
                    <a:pt x="466" y="2696"/>
                    <a:pt x="31" y="35"/>
                    <a:pt x="2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4" name="Google Shape;18274;p39"/>
            <p:cNvSpPr/>
            <p:nvPr/>
          </p:nvSpPr>
          <p:spPr>
            <a:xfrm>
              <a:off x="4563569" y="2034497"/>
              <a:ext cx="38798" cy="243996"/>
            </a:xfrm>
            <a:custGeom>
              <a:avLst/>
              <a:gdLst/>
              <a:ahLst/>
              <a:cxnLst/>
              <a:rect l="l" t="t" r="r" b="b"/>
              <a:pathLst>
                <a:path w="1215" h="7641" extrusionOk="0">
                  <a:moveTo>
                    <a:pt x="27" y="1"/>
                  </a:moveTo>
                  <a:lnTo>
                    <a:pt x="1" y="4"/>
                  </a:lnTo>
                  <a:cubicBezTo>
                    <a:pt x="16" y="107"/>
                    <a:pt x="46" y="254"/>
                    <a:pt x="88" y="447"/>
                  </a:cubicBezTo>
                  <a:cubicBezTo>
                    <a:pt x="212" y="1025"/>
                    <a:pt x="420" y="1993"/>
                    <a:pt x="484" y="3323"/>
                  </a:cubicBezTo>
                  <a:cubicBezTo>
                    <a:pt x="541" y="4442"/>
                    <a:pt x="881" y="6196"/>
                    <a:pt x="1120" y="7334"/>
                  </a:cubicBezTo>
                  <a:cubicBezTo>
                    <a:pt x="1161" y="7459"/>
                    <a:pt x="1191" y="7565"/>
                    <a:pt x="1214" y="7640"/>
                  </a:cubicBezTo>
                  <a:cubicBezTo>
                    <a:pt x="976" y="6540"/>
                    <a:pt x="571" y="4548"/>
                    <a:pt x="511" y="3320"/>
                  </a:cubicBezTo>
                  <a:cubicBezTo>
                    <a:pt x="447" y="1989"/>
                    <a:pt x="239" y="1021"/>
                    <a:pt x="114" y="439"/>
                  </a:cubicBezTo>
                  <a:cubicBezTo>
                    <a:pt x="72" y="250"/>
                    <a:pt x="42" y="99"/>
                    <a:pt x="2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5" name="Google Shape;18275;p39"/>
            <p:cNvSpPr/>
            <p:nvPr/>
          </p:nvSpPr>
          <p:spPr>
            <a:xfrm>
              <a:off x="4500088" y="2030282"/>
              <a:ext cx="72104" cy="19223"/>
            </a:xfrm>
            <a:custGeom>
              <a:avLst/>
              <a:gdLst/>
              <a:ahLst/>
              <a:cxnLst/>
              <a:rect l="l" t="t" r="r" b="b"/>
              <a:pathLst>
                <a:path w="2258" h="602" extrusionOk="0">
                  <a:moveTo>
                    <a:pt x="19" y="0"/>
                  </a:moveTo>
                  <a:lnTo>
                    <a:pt x="0" y="261"/>
                  </a:lnTo>
                  <a:cubicBezTo>
                    <a:pt x="379" y="526"/>
                    <a:pt x="846" y="602"/>
                    <a:pt x="1255" y="602"/>
                  </a:cubicBezTo>
                  <a:cubicBezTo>
                    <a:pt x="1797" y="602"/>
                    <a:pt x="2238" y="469"/>
                    <a:pt x="2238" y="469"/>
                  </a:cubicBezTo>
                  <a:lnTo>
                    <a:pt x="2257" y="110"/>
                  </a:lnTo>
                  <a:lnTo>
                    <a:pt x="2257" y="110"/>
                  </a:lnTo>
                  <a:cubicBezTo>
                    <a:pt x="1768" y="253"/>
                    <a:pt x="1374" y="303"/>
                    <a:pt x="1062" y="303"/>
                  </a:cubicBezTo>
                  <a:cubicBezTo>
                    <a:pt x="297" y="303"/>
                    <a:pt x="19" y="0"/>
                    <a:pt x="19" y="0"/>
                  </a:cubicBez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6" name="Google Shape;18276;p39"/>
            <p:cNvSpPr/>
            <p:nvPr/>
          </p:nvSpPr>
          <p:spPr>
            <a:xfrm>
              <a:off x="4547156" y="2034369"/>
              <a:ext cx="3545" cy="17052"/>
            </a:xfrm>
            <a:custGeom>
              <a:avLst/>
              <a:gdLst/>
              <a:ahLst/>
              <a:cxnLst/>
              <a:rect l="l" t="t" r="r" b="b"/>
              <a:pathLst>
                <a:path w="111" h="534" extrusionOk="0">
                  <a:moveTo>
                    <a:pt x="1" y="1"/>
                  </a:moveTo>
                  <a:lnTo>
                    <a:pt x="12" y="523"/>
                  </a:lnTo>
                  <a:lnTo>
                    <a:pt x="110" y="534"/>
                  </a:lnTo>
                  <a:lnTo>
                    <a:pt x="99" y="12"/>
                  </a:lnTo>
                  <a:lnTo>
                    <a:pt x="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7" name="Google Shape;18277;p39"/>
            <p:cNvSpPr/>
            <p:nvPr/>
          </p:nvSpPr>
          <p:spPr>
            <a:xfrm>
              <a:off x="4559227" y="2033284"/>
              <a:ext cx="3545" cy="17052"/>
            </a:xfrm>
            <a:custGeom>
              <a:avLst/>
              <a:gdLst/>
              <a:ahLst/>
              <a:cxnLst/>
              <a:rect l="l" t="t" r="r" b="b"/>
              <a:pathLst>
                <a:path w="111" h="534" extrusionOk="0">
                  <a:moveTo>
                    <a:pt x="1" y="1"/>
                  </a:moveTo>
                  <a:lnTo>
                    <a:pt x="12" y="523"/>
                  </a:lnTo>
                  <a:lnTo>
                    <a:pt x="110" y="534"/>
                  </a:lnTo>
                  <a:lnTo>
                    <a:pt x="99" y="12"/>
                  </a:lnTo>
                  <a:lnTo>
                    <a:pt x="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8" name="Google Shape;18278;p39"/>
            <p:cNvSpPr/>
            <p:nvPr/>
          </p:nvSpPr>
          <p:spPr>
            <a:xfrm>
              <a:off x="4535213" y="2035838"/>
              <a:ext cx="3513" cy="17052"/>
            </a:xfrm>
            <a:custGeom>
              <a:avLst/>
              <a:gdLst/>
              <a:ahLst/>
              <a:cxnLst/>
              <a:rect l="l" t="t" r="r" b="b"/>
              <a:pathLst>
                <a:path w="110" h="534" extrusionOk="0">
                  <a:moveTo>
                    <a:pt x="0" y="0"/>
                  </a:moveTo>
                  <a:lnTo>
                    <a:pt x="12" y="522"/>
                  </a:lnTo>
                  <a:lnTo>
                    <a:pt x="110" y="533"/>
                  </a:lnTo>
                  <a:lnTo>
                    <a:pt x="99" y="12"/>
                  </a:lnTo>
                  <a:lnTo>
                    <a:pt x="0"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9" name="Google Shape;18279;p39"/>
            <p:cNvSpPr/>
            <p:nvPr/>
          </p:nvSpPr>
          <p:spPr>
            <a:xfrm>
              <a:off x="4520844" y="2034018"/>
              <a:ext cx="3640" cy="16924"/>
            </a:xfrm>
            <a:custGeom>
              <a:avLst/>
              <a:gdLst/>
              <a:ahLst/>
              <a:cxnLst/>
              <a:rect l="l" t="t" r="r" b="b"/>
              <a:pathLst>
                <a:path w="114" h="530" extrusionOk="0">
                  <a:moveTo>
                    <a:pt x="0" y="1"/>
                  </a:moveTo>
                  <a:lnTo>
                    <a:pt x="12" y="522"/>
                  </a:lnTo>
                  <a:lnTo>
                    <a:pt x="114" y="530"/>
                  </a:lnTo>
                  <a:lnTo>
                    <a:pt x="99" y="12"/>
                  </a:lnTo>
                  <a:lnTo>
                    <a:pt x="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0" name="Google Shape;18280;p39"/>
            <p:cNvSpPr/>
            <p:nvPr/>
          </p:nvSpPr>
          <p:spPr>
            <a:xfrm>
              <a:off x="4506474" y="2031112"/>
              <a:ext cx="4630" cy="15264"/>
            </a:xfrm>
            <a:custGeom>
              <a:avLst/>
              <a:gdLst/>
              <a:ahLst/>
              <a:cxnLst/>
              <a:rect l="l" t="t" r="r" b="b"/>
              <a:pathLst>
                <a:path w="145" h="478" extrusionOk="0">
                  <a:moveTo>
                    <a:pt x="46" y="1"/>
                  </a:moveTo>
                  <a:lnTo>
                    <a:pt x="1" y="470"/>
                  </a:lnTo>
                  <a:lnTo>
                    <a:pt x="99" y="477"/>
                  </a:lnTo>
                  <a:lnTo>
                    <a:pt x="144" y="12"/>
                  </a:lnTo>
                  <a:lnTo>
                    <a:pt x="46"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1" name="Google Shape;18281;p39"/>
            <p:cNvSpPr/>
            <p:nvPr/>
          </p:nvSpPr>
          <p:spPr>
            <a:xfrm>
              <a:off x="4488975" y="1879529"/>
              <a:ext cx="96596" cy="164037"/>
            </a:xfrm>
            <a:custGeom>
              <a:avLst/>
              <a:gdLst/>
              <a:ahLst/>
              <a:cxnLst/>
              <a:rect l="l" t="t" r="r" b="b"/>
              <a:pathLst>
                <a:path w="3025" h="5137" extrusionOk="0">
                  <a:moveTo>
                    <a:pt x="1581" y="0"/>
                  </a:moveTo>
                  <a:cubicBezTo>
                    <a:pt x="1074" y="0"/>
                    <a:pt x="336" y="390"/>
                    <a:pt x="261" y="669"/>
                  </a:cubicBezTo>
                  <a:cubicBezTo>
                    <a:pt x="0" y="1603"/>
                    <a:pt x="235" y="2310"/>
                    <a:pt x="224" y="3096"/>
                  </a:cubicBezTo>
                  <a:cubicBezTo>
                    <a:pt x="220" y="3436"/>
                    <a:pt x="208" y="3988"/>
                    <a:pt x="193" y="4699"/>
                  </a:cubicBezTo>
                  <a:cubicBezTo>
                    <a:pt x="186" y="5020"/>
                    <a:pt x="806" y="5136"/>
                    <a:pt x="1433" y="5136"/>
                  </a:cubicBezTo>
                  <a:cubicBezTo>
                    <a:pt x="2075" y="5136"/>
                    <a:pt x="2724" y="5014"/>
                    <a:pt x="2715" y="4865"/>
                  </a:cubicBezTo>
                  <a:cubicBezTo>
                    <a:pt x="2692" y="4370"/>
                    <a:pt x="2616" y="3516"/>
                    <a:pt x="2631" y="2967"/>
                  </a:cubicBezTo>
                  <a:cubicBezTo>
                    <a:pt x="2662" y="1864"/>
                    <a:pt x="3025" y="1848"/>
                    <a:pt x="2911" y="798"/>
                  </a:cubicBezTo>
                  <a:cubicBezTo>
                    <a:pt x="2870" y="389"/>
                    <a:pt x="2144" y="98"/>
                    <a:pt x="1739" y="15"/>
                  </a:cubicBezTo>
                  <a:cubicBezTo>
                    <a:pt x="1690" y="5"/>
                    <a:pt x="1637" y="0"/>
                    <a:pt x="1581"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2" name="Google Shape;18282;p39"/>
            <p:cNvSpPr/>
            <p:nvPr/>
          </p:nvSpPr>
          <p:spPr>
            <a:xfrm>
              <a:off x="4508901" y="1909449"/>
              <a:ext cx="12805" cy="134979"/>
            </a:xfrm>
            <a:custGeom>
              <a:avLst/>
              <a:gdLst/>
              <a:ahLst/>
              <a:cxnLst/>
              <a:rect l="l" t="t" r="r" b="b"/>
              <a:pathLst>
                <a:path w="401" h="4227" extrusionOk="0">
                  <a:moveTo>
                    <a:pt x="246" y="0"/>
                  </a:moveTo>
                  <a:cubicBezTo>
                    <a:pt x="0" y="1282"/>
                    <a:pt x="163" y="2915"/>
                    <a:pt x="356" y="4204"/>
                  </a:cubicBezTo>
                  <a:lnTo>
                    <a:pt x="401" y="4227"/>
                  </a:lnTo>
                  <a:cubicBezTo>
                    <a:pt x="208" y="2953"/>
                    <a:pt x="53" y="1286"/>
                    <a:pt x="295" y="12"/>
                  </a:cubicBezTo>
                  <a:lnTo>
                    <a:pt x="246"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3" name="Google Shape;18283;p39"/>
            <p:cNvSpPr/>
            <p:nvPr/>
          </p:nvSpPr>
          <p:spPr>
            <a:xfrm>
              <a:off x="4551978" y="1910823"/>
              <a:ext cx="41576" cy="129039"/>
            </a:xfrm>
            <a:custGeom>
              <a:avLst/>
              <a:gdLst/>
              <a:ahLst/>
              <a:cxnLst/>
              <a:rect l="l" t="t" r="r" b="b"/>
              <a:pathLst>
                <a:path w="1302" h="4041" extrusionOk="0">
                  <a:moveTo>
                    <a:pt x="680" y="1"/>
                  </a:moveTo>
                  <a:cubicBezTo>
                    <a:pt x="171" y="1"/>
                    <a:pt x="41" y="635"/>
                    <a:pt x="16" y="1598"/>
                  </a:cubicBezTo>
                  <a:cubicBezTo>
                    <a:pt x="1" y="2139"/>
                    <a:pt x="360" y="3530"/>
                    <a:pt x="386" y="4029"/>
                  </a:cubicBezTo>
                  <a:cubicBezTo>
                    <a:pt x="410" y="4037"/>
                    <a:pt x="437" y="4040"/>
                    <a:pt x="465" y="4040"/>
                  </a:cubicBezTo>
                  <a:cubicBezTo>
                    <a:pt x="608" y="4040"/>
                    <a:pt x="786" y="3950"/>
                    <a:pt x="783" y="3896"/>
                  </a:cubicBezTo>
                  <a:cubicBezTo>
                    <a:pt x="757" y="3405"/>
                    <a:pt x="643" y="2536"/>
                    <a:pt x="658" y="1987"/>
                  </a:cubicBezTo>
                  <a:cubicBezTo>
                    <a:pt x="693" y="778"/>
                    <a:pt x="1301" y="668"/>
                    <a:pt x="768" y="7"/>
                  </a:cubicBezTo>
                  <a:cubicBezTo>
                    <a:pt x="737" y="3"/>
                    <a:pt x="708" y="1"/>
                    <a:pt x="68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4" name="Google Shape;18284;p39"/>
            <p:cNvSpPr/>
            <p:nvPr/>
          </p:nvSpPr>
          <p:spPr>
            <a:xfrm>
              <a:off x="4495841" y="1960637"/>
              <a:ext cx="79831" cy="25738"/>
            </a:xfrm>
            <a:custGeom>
              <a:avLst/>
              <a:gdLst/>
              <a:ahLst/>
              <a:cxnLst/>
              <a:rect l="l" t="t" r="r" b="b"/>
              <a:pathLst>
                <a:path w="2500" h="806" extrusionOk="0">
                  <a:moveTo>
                    <a:pt x="2500" y="0"/>
                  </a:moveTo>
                  <a:lnTo>
                    <a:pt x="1" y="329"/>
                  </a:lnTo>
                  <a:lnTo>
                    <a:pt x="12" y="805"/>
                  </a:lnTo>
                  <a:cubicBezTo>
                    <a:pt x="12" y="805"/>
                    <a:pt x="492" y="741"/>
                    <a:pt x="719" y="654"/>
                  </a:cubicBezTo>
                  <a:cubicBezTo>
                    <a:pt x="749" y="643"/>
                    <a:pt x="790" y="639"/>
                    <a:pt x="840" y="639"/>
                  </a:cubicBezTo>
                  <a:cubicBezTo>
                    <a:pt x="1133" y="639"/>
                    <a:pt x="1719" y="802"/>
                    <a:pt x="1949" y="802"/>
                  </a:cubicBezTo>
                  <a:cubicBezTo>
                    <a:pt x="1977" y="802"/>
                    <a:pt x="2000" y="799"/>
                    <a:pt x="2016" y="794"/>
                  </a:cubicBezTo>
                  <a:cubicBezTo>
                    <a:pt x="2492" y="635"/>
                    <a:pt x="2500" y="0"/>
                    <a:pt x="2500" y="0"/>
                  </a:cubicBezTo>
                  <a:close/>
                </a:path>
              </a:pathLst>
            </a:custGeom>
            <a:solidFill>
              <a:srgbClr val="B76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5" name="Google Shape;18285;p39"/>
            <p:cNvSpPr/>
            <p:nvPr/>
          </p:nvSpPr>
          <p:spPr>
            <a:xfrm>
              <a:off x="4516022" y="1879816"/>
              <a:ext cx="36946" cy="36531"/>
            </a:xfrm>
            <a:custGeom>
              <a:avLst/>
              <a:gdLst/>
              <a:ahLst/>
              <a:cxnLst/>
              <a:rect l="l" t="t" r="r" b="b"/>
              <a:pathLst>
                <a:path w="1157" h="1144" extrusionOk="0">
                  <a:moveTo>
                    <a:pt x="734" y="0"/>
                  </a:moveTo>
                  <a:cubicBezTo>
                    <a:pt x="599" y="0"/>
                    <a:pt x="429" y="20"/>
                    <a:pt x="223" y="78"/>
                  </a:cubicBezTo>
                  <a:cubicBezTo>
                    <a:pt x="121" y="305"/>
                    <a:pt x="0" y="615"/>
                    <a:pt x="0" y="1144"/>
                  </a:cubicBezTo>
                  <a:cubicBezTo>
                    <a:pt x="174" y="626"/>
                    <a:pt x="805" y="373"/>
                    <a:pt x="1157" y="89"/>
                  </a:cubicBezTo>
                  <a:cubicBezTo>
                    <a:pt x="1157" y="89"/>
                    <a:pt x="1022" y="0"/>
                    <a:pt x="734"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6" name="Google Shape;18286;p39"/>
            <p:cNvSpPr/>
            <p:nvPr/>
          </p:nvSpPr>
          <p:spPr>
            <a:xfrm>
              <a:off x="4546070" y="1894058"/>
              <a:ext cx="45312" cy="81971"/>
            </a:xfrm>
            <a:custGeom>
              <a:avLst/>
              <a:gdLst/>
              <a:ahLst/>
              <a:cxnLst/>
              <a:rect l="l" t="t" r="r" b="b"/>
              <a:pathLst>
                <a:path w="1419" h="2567" extrusionOk="0">
                  <a:moveTo>
                    <a:pt x="791" y="1"/>
                  </a:moveTo>
                  <a:cubicBezTo>
                    <a:pt x="590" y="1"/>
                    <a:pt x="442" y="809"/>
                    <a:pt x="416" y="1008"/>
                  </a:cubicBezTo>
                  <a:cubicBezTo>
                    <a:pt x="375" y="1329"/>
                    <a:pt x="1" y="2418"/>
                    <a:pt x="269" y="2531"/>
                  </a:cubicBezTo>
                  <a:cubicBezTo>
                    <a:pt x="327" y="2555"/>
                    <a:pt x="397" y="2567"/>
                    <a:pt x="472" y="2567"/>
                  </a:cubicBezTo>
                  <a:cubicBezTo>
                    <a:pt x="731" y="2567"/>
                    <a:pt x="1051" y="2426"/>
                    <a:pt x="1169" y="2153"/>
                  </a:cubicBezTo>
                  <a:cubicBezTo>
                    <a:pt x="1418" y="1575"/>
                    <a:pt x="1414" y="116"/>
                    <a:pt x="806" y="2"/>
                  </a:cubicBezTo>
                  <a:cubicBezTo>
                    <a:pt x="801" y="1"/>
                    <a:pt x="796" y="1"/>
                    <a:pt x="791"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7" name="Google Shape;18287;p39"/>
            <p:cNvSpPr/>
            <p:nvPr/>
          </p:nvSpPr>
          <p:spPr>
            <a:xfrm>
              <a:off x="4538215" y="1886394"/>
              <a:ext cx="25865" cy="155990"/>
            </a:xfrm>
            <a:custGeom>
              <a:avLst/>
              <a:gdLst/>
              <a:ahLst/>
              <a:cxnLst/>
              <a:rect l="l" t="t" r="r" b="b"/>
              <a:pathLst>
                <a:path w="810" h="4885" extrusionOk="0">
                  <a:moveTo>
                    <a:pt x="787" y="0"/>
                  </a:moveTo>
                  <a:cubicBezTo>
                    <a:pt x="1" y="1452"/>
                    <a:pt x="262" y="3614"/>
                    <a:pt x="519" y="4884"/>
                  </a:cubicBezTo>
                  <a:cubicBezTo>
                    <a:pt x="526" y="4881"/>
                    <a:pt x="538" y="4881"/>
                    <a:pt x="545" y="4881"/>
                  </a:cubicBezTo>
                  <a:cubicBezTo>
                    <a:pt x="288" y="3614"/>
                    <a:pt x="27" y="1456"/>
                    <a:pt x="810" y="12"/>
                  </a:cubicBezTo>
                  <a:cubicBezTo>
                    <a:pt x="802" y="8"/>
                    <a:pt x="795" y="4"/>
                    <a:pt x="78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8" name="Google Shape;18288;p39"/>
            <p:cNvSpPr/>
            <p:nvPr/>
          </p:nvSpPr>
          <p:spPr>
            <a:xfrm>
              <a:off x="4519503" y="1881700"/>
              <a:ext cx="32380" cy="161898"/>
            </a:xfrm>
            <a:custGeom>
              <a:avLst/>
              <a:gdLst/>
              <a:ahLst/>
              <a:cxnLst/>
              <a:rect l="l" t="t" r="r" b="b"/>
              <a:pathLst>
                <a:path w="1014" h="5070" extrusionOk="0">
                  <a:moveTo>
                    <a:pt x="987" y="0"/>
                  </a:moveTo>
                  <a:cubicBezTo>
                    <a:pt x="587" y="869"/>
                    <a:pt x="1" y="2688"/>
                    <a:pt x="594" y="5069"/>
                  </a:cubicBezTo>
                  <a:cubicBezTo>
                    <a:pt x="606" y="5069"/>
                    <a:pt x="613" y="5065"/>
                    <a:pt x="625" y="5065"/>
                  </a:cubicBezTo>
                  <a:cubicBezTo>
                    <a:pt x="27" y="2688"/>
                    <a:pt x="613" y="873"/>
                    <a:pt x="1014" y="8"/>
                  </a:cubicBezTo>
                  <a:cubicBezTo>
                    <a:pt x="1006" y="4"/>
                    <a:pt x="999" y="4"/>
                    <a:pt x="98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9" name="Google Shape;18289;p39"/>
            <p:cNvSpPr/>
            <p:nvPr/>
          </p:nvSpPr>
          <p:spPr>
            <a:xfrm>
              <a:off x="4498140" y="1890386"/>
              <a:ext cx="10889" cy="150562"/>
            </a:xfrm>
            <a:custGeom>
              <a:avLst/>
              <a:gdLst/>
              <a:ahLst/>
              <a:cxnLst/>
              <a:rect l="l" t="t" r="r" b="b"/>
              <a:pathLst>
                <a:path w="341" h="4715" extrusionOk="0">
                  <a:moveTo>
                    <a:pt x="281" y="0"/>
                  </a:moveTo>
                  <a:cubicBezTo>
                    <a:pt x="273" y="8"/>
                    <a:pt x="262" y="15"/>
                    <a:pt x="254" y="23"/>
                  </a:cubicBezTo>
                  <a:cubicBezTo>
                    <a:pt x="1" y="1516"/>
                    <a:pt x="216" y="3720"/>
                    <a:pt x="315" y="4706"/>
                  </a:cubicBezTo>
                  <a:cubicBezTo>
                    <a:pt x="322" y="4710"/>
                    <a:pt x="333" y="4710"/>
                    <a:pt x="341" y="4714"/>
                  </a:cubicBezTo>
                  <a:cubicBezTo>
                    <a:pt x="243" y="3727"/>
                    <a:pt x="23" y="1493"/>
                    <a:pt x="281"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0" name="Google Shape;18290;p39"/>
            <p:cNvSpPr/>
            <p:nvPr/>
          </p:nvSpPr>
          <p:spPr>
            <a:xfrm>
              <a:off x="4563090" y="1890992"/>
              <a:ext cx="11144" cy="74754"/>
            </a:xfrm>
            <a:custGeom>
              <a:avLst/>
              <a:gdLst/>
              <a:ahLst/>
              <a:cxnLst/>
              <a:rect l="l" t="t" r="r" b="b"/>
              <a:pathLst>
                <a:path w="349" h="2341" extrusionOk="0">
                  <a:moveTo>
                    <a:pt x="261" y="0"/>
                  </a:moveTo>
                  <a:lnTo>
                    <a:pt x="261" y="0"/>
                  </a:lnTo>
                  <a:cubicBezTo>
                    <a:pt x="326" y="805"/>
                    <a:pt x="193" y="1739"/>
                    <a:pt x="1" y="2332"/>
                  </a:cubicBezTo>
                  <a:lnTo>
                    <a:pt x="27" y="2340"/>
                  </a:lnTo>
                  <a:cubicBezTo>
                    <a:pt x="216" y="1750"/>
                    <a:pt x="348" y="824"/>
                    <a:pt x="288" y="19"/>
                  </a:cubicBezTo>
                  <a:cubicBezTo>
                    <a:pt x="276" y="11"/>
                    <a:pt x="269" y="4"/>
                    <a:pt x="261"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1" name="Google Shape;18291;p39"/>
            <p:cNvSpPr/>
            <p:nvPr/>
          </p:nvSpPr>
          <p:spPr>
            <a:xfrm>
              <a:off x="4571425" y="1917912"/>
              <a:ext cx="16190" cy="50581"/>
            </a:xfrm>
            <a:custGeom>
              <a:avLst/>
              <a:gdLst/>
              <a:ahLst/>
              <a:cxnLst/>
              <a:rect l="l" t="t" r="r" b="b"/>
              <a:pathLst>
                <a:path w="507" h="1584" extrusionOk="0">
                  <a:moveTo>
                    <a:pt x="492" y="0"/>
                  </a:moveTo>
                  <a:cubicBezTo>
                    <a:pt x="409" y="635"/>
                    <a:pt x="148" y="1255"/>
                    <a:pt x="0" y="1573"/>
                  </a:cubicBezTo>
                  <a:lnTo>
                    <a:pt x="23" y="1584"/>
                  </a:lnTo>
                  <a:cubicBezTo>
                    <a:pt x="167" y="1282"/>
                    <a:pt x="409" y="699"/>
                    <a:pt x="507" y="91"/>
                  </a:cubicBezTo>
                  <a:cubicBezTo>
                    <a:pt x="503" y="61"/>
                    <a:pt x="499" y="30"/>
                    <a:pt x="492"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2" name="Google Shape;18292;p39"/>
            <p:cNvSpPr/>
            <p:nvPr/>
          </p:nvSpPr>
          <p:spPr>
            <a:xfrm>
              <a:off x="4474733" y="1904628"/>
              <a:ext cx="16573" cy="64855"/>
            </a:xfrm>
            <a:custGeom>
              <a:avLst/>
              <a:gdLst/>
              <a:ahLst/>
              <a:cxnLst/>
              <a:rect l="l" t="t" r="r" b="b"/>
              <a:pathLst>
                <a:path w="519" h="2031" extrusionOk="0">
                  <a:moveTo>
                    <a:pt x="518" y="0"/>
                  </a:moveTo>
                  <a:cubicBezTo>
                    <a:pt x="503" y="19"/>
                    <a:pt x="484" y="38"/>
                    <a:pt x="469" y="61"/>
                  </a:cubicBezTo>
                  <a:cubicBezTo>
                    <a:pt x="223" y="737"/>
                    <a:pt x="76" y="1584"/>
                    <a:pt x="12" y="1970"/>
                  </a:cubicBezTo>
                  <a:lnTo>
                    <a:pt x="0" y="2026"/>
                  </a:lnTo>
                  <a:lnTo>
                    <a:pt x="27" y="2030"/>
                  </a:lnTo>
                  <a:lnTo>
                    <a:pt x="38" y="1977"/>
                  </a:lnTo>
                  <a:cubicBezTo>
                    <a:pt x="106" y="1577"/>
                    <a:pt x="257" y="681"/>
                    <a:pt x="518"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3" name="Google Shape;18293;p39"/>
            <p:cNvSpPr/>
            <p:nvPr/>
          </p:nvSpPr>
          <p:spPr>
            <a:xfrm>
              <a:off x="4464227" y="1922478"/>
              <a:ext cx="13923" cy="49304"/>
            </a:xfrm>
            <a:custGeom>
              <a:avLst/>
              <a:gdLst/>
              <a:ahLst/>
              <a:cxnLst/>
              <a:rect l="l" t="t" r="r" b="b"/>
              <a:pathLst>
                <a:path w="436" h="1544" extrusionOk="0">
                  <a:moveTo>
                    <a:pt x="435" y="1"/>
                  </a:moveTo>
                  <a:lnTo>
                    <a:pt x="435" y="1"/>
                  </a:lnTo>
                  <a:cubicBezTo>
                    <a:pt x="416" y="27"/>
                    <a:pt x="401" y="54"/>
                    <a:pt x="382" y="80"/>
                  </a:cubicBezTo>
                  <a:cubicBezTo>
                    <a:pt x="212" y="617"/>
                    <a:pt x="53" y="1218"/>
                    <a:pt x="1" y="1539"/>
                  </a:cubicBezTo>
                  <a:lnTo>
                    <a:pt x="27" y="1543"/>
                  </a:lnTo>
                  <a:cubicBezTo>
                    <a:pt x="80" y="1207"/>
                    <a:pt x="258" y="560"/>
                    <a:pt x="435"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4" name="Google Shape;18294;p39"/>
            <p:cNvSpPr/>
            <p:nvPr/>
          </p:nvSpPr>
          <p:spPr>
            <a:xfrm>
              <a:off x="4512637" y="1946076"/>
              <a:ext cx="70411" cy="31741"/>
            </a:xfrm>
            <a:custGeom>
              <a:avLst/>
              <a:gdLst/>
              <a:ahLst/>
              <a:cxnLst/>
              <a:rect l="l" t="t" r="r" b="b"/>
              <a:pathLst>
                <a:path w="2205" h="994" extrusionOk="0">
                  <a:moveTo>
                    <a:pt x="1155" y="0"/>
                  </a:moveTo>
                  <a:cubicBezTo>
                    <a:pt x="1082" y="0"/>
                    <a:pt x="1022" y="12"/>
                    <a:pt x="983" y="37"/>
                  </a:cubicBezTo>
                  <a:cubicBezTo>
                    <a:pt x="983" y="37"/>
                    <a:pt x="0" y="192"/>
                    <a:pt x="885" y="778"/>
                  </a:cubicBezTo>
                  <a:cubicBezTo>
                    <a:pt x="1123" y="936"/>
                    <a:pt x="1329" y="993"/>
                    <a:pt x="1503" y="993"/>
                  </a:cubicBezTo>
                  <a:cubicBezTo>
                    <a:pt x="1972" y="993"/>
                    <a:pt x="2204" y="570"/>
                    <a:pt x="2204" y="570"/>
                  </a:cubicBezTo>
                  <a:lnTo>
                    <a:pt x="1996" y="558"/>
                  </a:lnTo>
                  <a:lnTo>
                    <a:pt x="2132" y="430"/>
                  </a:lnTo>
                  <a:cubicBezTo>
                    <a:pt x="1885" y="164"/>
                    <a:pt x="1428" y="0"/>
                    <a:pt x="1155"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5" name="Google Shape;18295;p39"/>
            <p:cNvSpPr/>
            <p:nvPr/>
          </p:nvSpPr>
          <p:spPr>
            <a:xfrm>
              <a:off x="4533042" y="1955815"/>
              <a:ext cx="50006" cy="22001"/>
            </a:xfrm>
            <a:custGeom>
              <a:avLst/>
              <a:gdLst/>
              <a:ahLst/>
              <a:cxnLst/>
              <a:rect l="l" t="t" r="r" b="b"/>
              <a:pathLst>
                <a:path w="1566" h="689" extrusionOk="0">
                  <a:moveTo>
                    <a:pt x="1354" y="0"/>
                  </a:moveTo>
                  <a:cubicBezTo>
                    <a:pt x="1255" y="189"/>
                    <a:pt x="892" y="333"/>
                    <a:pt x="454" y="333"/>
                  </a:cubicBezTo>
                  <a:cubicBezTo>
                    <a:pt x="288" y="333"/>
                    <a:pt x="133" y="310"/>
                    <a:pt x="0" y="276"/>
                  </a:cubicBezTo>
                  <a:lnTo>
                    <a:pt x="0" y="276"/>
                  </a:lnTo>
                  <a:cubicBezTo>
                    <a:pt x="57" y="336"/>
                    <a:pt x="136" y="401"/>
                    <a:pt x="246" y="473"/>
                  </a:cubicBezTo>
                  <a:cubicBezTo>
                    <a:pt x="484" y="631"/>
                    <a:pt x="690" y="688"/>
                    <a:pt x="864" y="688"/>
                  </a:cubicBezTo>
                  <a:cubicBezTo>
                    <a:pt x="1333" y="688"/>
                    <a:pt x="1565" y="265"/>
                    <a:pt x="1565" y="265"/>
                  </a:cubicBezTo>
                  <a:lnTo>
                    <a:pt x="1357" y="253"/>
                  </a:lnTo>
                  <a:lnTo>
                    <a:pt x="1493" y="125"/>
                  </a:lnTo>
                  <a:cubicBezTo>
                    <a:pt x="1452" y="79"/>
                    <a:pt x="1403" y="38"/>
                    <a:pt x="1354" y="0"/>
                  </a:cubicBezTo>
                  <a:close/>
                </a:path>
              </a:pathLst>
            </a:custGeom>
            <a:solidFill>
              <a:srgbClr val="C1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6" name="Google Shape;18296;p39"/>
            <p:cNvSpPr/>
            <p:nvPr/>
          </p:nvSpPr>
          <p:spPr>
            <a:xfrm>
              <a:off x="4446728" y="1950642"/>
              <a:ext cx="71241" cy="29889"/>
            </a:xfrm>
            <a:custGeom>
              <a:avLst/>
              <a:gdLst/>
              <a:ahLst/>
              <a:cxnLst/>
              <a:rect l="l" t="t" r="r" b="b"/>
              <a:pathLst>
                <a:path w="2231" h="936" extrusionOk="0">
                  <a:moveTo>
                    <a:pt x="780" y="0"/>
                  </a:moveTo>
                  <a:cubicBezTo>
                    <a:pt x="167" y="0"/>
                    <a:pt x="0" y="589"/>
                    <a:pt x="0" y="589"/>
                  </a:cubicBezTo>
                  <a:lnTo>
                    <a:pt x="205" y="559"/>
                  </a:lnTo>
                  <a:lnTo>
                    <a:pt x="205" y="559"/>
                  </a:lnTo>
                  <a:lnTo>
                    <a:pt x="102" y="710"/>
                  </a:lnTo>
                  <a:cubicBezTo>
                    <a:pt x="326" y="865"/>
                    <a:pt x="654" y="936"/>
                    <a:pt x="915" y="936"/>
                  </a:cubicBezTo>
                  <a:cubicBezTo>
                    <a:pt x="1096" y="936"/>
                    <a:pt x="1245" y="902"/>
                    <a:pt x="1308" y="839"/>
                  </a:cubicBezTo>
                  <a:cubicBezTo>
                    <a:pt x="1308" y="839"/>
                    <a:pt x="2231" y="468"/>
                    <a:pt x="1240" y="94"/>
                  </a:cubicBezTo>
                  <a:cubicBezTo>
                    <a:pt x="1064" y="28"/>
                    <a:pt x="912" y="0"/>
                    <a:pt x="780"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7" name="Google Shape;18297;p39"/>
            <p:cNvSpPr/>
            <p:nvPr/>
          </p:nvSpPr>
          <p:spPr>
            <a:xfrm>
              <a:off x="4452157" y="1951696"/>
              <a:ext cx="65813" cy="28835"/>
            </a:xfrm>
            <a:custGeom>
              <a:avLst/>
              <a:gdLst/>
              <a:ahLst/>
              <a:cxnLst/>
              <a:rect l="l" t="t" r="r" b="b"/>
              <a:pathLst>
                <a:path w="2061" h="903" extrusionOk="0">
                  <a:moveTo>
                    <a:pt x="874" y="1"/>
                  </a:moveTo>
                  <a:cubicBezTo>
                    <a:pt x="885" y="171"/>
                    <a:pt x="613" y="435"/>
                    <a:pt x="224" y="624"/>
                  </a:cubicBezTo>
                  <a:cubicBezTo>
                    <a:pt x="148" y="662"/>
                    <a:pt x="72" y="692"/>
                    <a:pt x="1" y="719"/>
                  </a:cubicBezTo>
                  <a:cubicBezTo>
                    <a:pt x="220" y="844"/>
                    <a:pt x="513" y="902"/>
                    <a:pt x="750" y="902"/>
                  </a:cubicBezTo>
                  <a:cubicBezTo>
                    <a:pt x="929" y="902"/>
                    <a:pt x="1077" y="869"/>
                    <a:pt x="1138" y="806"/>
                  </a:cubicBezTo>
                  <a:cubicBezTo>
                    <a:pt x="1138" y="806"/>
                    <a:pt x="2061" y="435"/>
                    <a:pt x="1070" y="61"/>
                  </a:cubicBezTo>
                  <a:cubicBezTo>
                    <a:pt x="1002" y="35"/>
                    <a:pt x="938" y="16"/>
                    <a:pt x="874" y="1"/>
                  </a:cubicBezTo>
                  <a:close/>
                </a:path>
              </a:pathLst>
            </a:custGeom>
            <a:solidFill>
              <a:srgbClr val="C1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8" name="Google Shape;18298;p39"/>
            <p:cNvSpPr/>
            <p:nvPr/>
          </p:nvSpPr>
          <p:spPr>
            <a:xfrm>
              <a:off x="4447463" y="1952431"/>
              <a:ext cx="81971" cy="30943"/>
            </a:xfrm>
            <a:custGeom>
              <a:avLst/>
              <a:gdLst/>
              <a:ahLst/>
              <a:cxnLst/>
              <a:rect l="l" t="t" r="r" b="b"/>
              <a:pathLst>
                <a:path w="2567" h="969" extrusionOk="0">
                  <a:moveTo>
                    <a:pt x="1066" y="1"/>
                  </a:moveTo>
                  <a:cubicBezTo>
                    <a:pt x="902" y="1"/>
                    <a:pt x="727" y="40"/>
                    <a:pt x="533" y="144"/>
                  </a:cubicBezTo>
                  <a:cubicBezTo>
                    <a:pt x="0" y="427"/>
                    <a:pt x="189" y="684"/>
                    <a:pt x="510" y="839"/>
                  </a:cubicBezTo>
                  <a:cubicBezTo>
                    <a:pt x="698" y="928"/>
                    <a:pt x="841" y="968"/>
                    <a:pt x="995" y="968"/>
                  </a:cubicBezTo>
                  <a:cubicBezTo>
                    <a:pt x="1312" y="968"/>
                    <a:pt x="1674" y="800"/>
                    <a:pt x="2567" y="548"/>
                  </a:cubicBezTo>
                  <a:cubicBezTo>
                    <a:pt x="2567" y="548"/>
                    <a:pt x="2540" y="382"/>
                    <a:pt x="2540" y="382"/>
                  </a:cubicBezTo>
                  <a:cubicBezTo>
                    <a:pt x="1985" y="382"/>
                    <a:pt x="1577" y="1"/>
                    <a:pt x="1066"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9" name="Google Shape;18299;p39"/>
            <p:cNvSpPr/>
            <p:nvPr/>
          </p:nvSpPr>
          <p:spPr>
            <a:xfrm>
              <a:off x="4453115" y="1952782"/>
              <a:ext cx="76319" cy="30591"/>
            </a:xfrm>
            <a:custGeom>
              <a:avLst/>
              <a:gdLst/>
              <a:ahLst/>
              <a:cxnLst/>
              <a:rect l="l" t="t" r="r" b="b"/>
              <a:pathLst>
                <a:path w="2390" h="958" extrusionOk="0">
                  <a:moveTo>
                    <a:pt x="1044" y="1"/>
                  </a:moveTo>
                  <a:lnTo>
                    <a:pt x="1044" y="1"/>
                  </a:lnTo>
                  <a:cubicBezTo>
                    <a:pt x="1260" y="69"/>
                    <a:pt x="1403" y="182"/>
                    <a:pt x="1399" y="311"/>
                  </a:cubicBezTo>
                  <a:cubicBezTo>
                    <a:pt x="1392" y="490"/>
                    <a:pt x="1080" y="629"/>
                    <a:pt x="692" y="629"/>
                  </a:cubicBezTo>
                  <a:cubicBezTo>
                    <a:pt x="672" y="629"/>
                    <a:pt x="652" y="629"/>
                    <a:pt x="632" y="628"/>
                  </a:cubicBezTo>
                  <a:cubicBezTo>
                    <a:pt x="379" y="620"/>
                    <a:pt x="160" y="556"/>
                    <a:pt x="23" y="465"/>
                  </a:cubicBezTo>
                  <a:lnTo>
                    <a:pt x="23" y="465"/>
                  </a:lnTo>
                  <a:cubicBezTo>
                    <a:pt x="1" y="613"/>
                    <a:pt x="144" y="738"/>
                    <a:pt x="333" y="828"/>
                  </a:cubicBezTo>
                  <a:cubicBezTo>
                    <a:pt x="521" y="917"/>
                    <a:pt x="664" y="957"/>
                    <a:pt x="818" y="957"/>
                  </a:cubicBezTo>
                  <a:cubicBezTo>
                    <a:pt x="1135" y="957"/>
                    <a:pt x="1497" y="789"/>
                    <a:pt x="2390" y="537"/>
                  </a:cubicBezTo>
                  <a:cubicBezTo>
                    <a:pt x="2390" y="537"/>
                    <a:pt x="2363" y="371"/>
                    <a:pt x="2363" y="371"/>
                  </a:cubicBezTo>
                  <a:cubicBezTo>
                    <a:pt x="1864" y="371"/>
                    <a:pt x="1486" y="65"/>
                    <a:pt x="1044"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0" name="Google Shape;18300;p39"/>
            <p:cNvSpPr/>
            <p:nvPr/>
          </p:nvSpPr>
          <p:spPr>
            <a:xfrm>
              <a:off x="4493094" y="1948216"/>
              <a:ext cx="84142" cy="30496"/>
            </a:xfrm>
            <a:custGeom>
              <a:avLst/>
              <a:gdLst/>
              <a:ahLst/>
              <a:cxnLst/>
              <a:rect l="l" t="t" r="r" b="b"/>
              <a:pathLst>
                <a:path w="2635" h="955" extrusionOk="0">
                  <a:moveTo>
                    <a:pt x="1470" y="0"/>
                  </a:moveTo>
                  <a:cubicBezTo>
                    <a:pt x="1118" y="0"/>
                    <a:pt x="760" y="124"/>
                    <a:pt x="407" y="124"/>
                  </a:cubicBezTo>
                  <a:cubicBezTo>
                    <a:pt x="362" y="124"/>
                    <a:pt x="317" y="122"/>
                    <a:pt x="272" y="117"/>
                  </a:cubicBezTo>
                  <a:cubicBezTo>
                    <a:pt x="231" y="113"/>
                    <a:pt x="166" y="98"/>
                    <a:pt x="121" y="91"/>
                  </a:cubicBezTo>
                  <a:cubicBezTo>
                    <a:pt x="116" y="89"/>
                    <a:pt x="112" y="89"/>
                    <a:pt x="107" y="89"/>
                  </a:cubicBezTo>
                  <a:cubicBezTo>
                    <a:pt x="87" y="89"/>
                    <a:pt x="70" y="102"/>
                    <a:pt x="60" y="121"/>
                  </a:cubicBezTo>
                  <a:lnTo>
                    <a:pt x="0" y="238"/>
                  </a:lnTo>
                  <a:cubicBezTo>
                    <a:pt x="963" y="734"/>
                    <a:pt x="1227" y="955"/>
                    <a:pt x="1620" y="955"/>
                  </a:cubicBezTo>
                  <a:cubicBezTo>
                    <a:pt x="1726" y="955"/>
                    <a:pt x="1842" y="939"/>
                    <a:pt x="1985" y="907"/>
                  </a:cubicBezTo>
                  <a:cubicBezTo>
                    <a:pt x="2359" y="824"/>
                    <a:pt x="2635" y="639"/>
                    <a:pt x="2185" y="257"/>
                  </a:cubicBezTo>
                  <a:cubicBezTo>
                    <a:pt x="1953" y="59"/>
                    <a:pt x="1713" y="0"/>
                    <a:pt x="1470"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1" name="Google Shape;18301;p39"/>
            <p:cNvSpPr/>
            <p:nvPr/>
          </p:nvSpPr>
          <p:spPr>
            <a:xfrm>
              <a:off x="4493094" y="1953261"/>
              <a:ext cx="83184" cy="26217"/>
            </a:xfrm>
            <a:custGeom>
              <a:avLst/>
              <a:gdLst/>
              <a:ahLst/>
              <a:cxnLst/>
              <a:rect l="l" t="t" r="r" b="b"/>
              <a:pathLst>
                <a:path w="2605" h="821" extrusionOk="0">
                  <a:moveTo>
                    <a:pt x="42" y="1"/>
                  </a:moveTo>
                  <a:cubicBezTo>
                    <a:pt x="19" y="42"/>
                    <a:pt x="0" y="80"/>
                    <a:pt x="0" y="80"/>
                  </a:cubicBezTo>
                  <a:cubicBezTo>
                    <a:pt x="937" y="586"/>
                    <a:pt x="1223" y="821"/>
                    <a:pt x="1637" y="821"/>
                  </a:cubicBezTo>
                  <a:cubicBezTo>
                    <a:pt x="1743" y="821"/>
                    <a:pt x="1857" y="806"/>
                    <a:pt x="1992" y="776"/>
                  </a:cubicBezTo>
                  <a:cubicBezTo>
                    <a:pt x="2344" y="696"/>
                    <a:pt x="2605" y="503"/>
                    <a:pt x="2249" y="156"/>
                  </a:cubicBezTo>
                  <a:lnTo>
                    <a:pt x="2249" y="156"/>
                  </a:lnTo>
                  <a:cubicBezTo>
                    <a:pt x="2404" y="413"/>
                    <a:pt x="2162" y="545"/>
                    <a:pt x="1864" y="609"/>
                  </a:cubicBezTo>
                  <a:cubicBezTo>
                    <a:pt x="1718" y="642"/>
                    <a:pt x="1603" y="658"/>
                    <a:pt x="1499" y="658"/>
                  </a:cubicBezTo>
                  <a:cubicBezTo>
                    <a:pt x="1141" y="658"/>
                    <a:pt x="915" y="458"/>
                    <a:pt x="42"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2" name="Google Shape;18302;p39"/>
            <p:cNvSpPr/>
            <p:nvPr/>
          </p:nvSpPr>
          <p:spPr>
            <a:xfrm>
              <a:off x="4521578" y="1857176"/>
              <a:ext cx="29729" cy="35828"/>
            </a:xfrm>
            <a:custGeom>
              <a:avLst/>
              <a:gdLst/>
              <a:ahLst/>
              <a:cxnLst/>
              <a:rect l="l" t="t" r="r" b="b"/>
              <a:pathLst>
                <a:path w="931" h="1122" extrusionOk="0">
                  <a:moveTo>
                    <a:pt x="809" y="1"/>
                  </a:moveTo>
                  <a:lnTo>
                    <a:pt x="227" y="103"/>
                  </a:lnTo>
                  <a:lnTo>
                    <a:pt x="0" y="1104"/>
                  </a:lnTo>
                  <a:cubicBezTo>
                    <a:pt x="54" y="1116"/>
                    <a:pt x="109" y="1122"/>
                    <a:pt x="162" y="1122"/>
                  </a:cubicBezTo>
                  <a:cubicBezTo>
                    <a:pt x="570" y="1122"/>
                    <a:pt x="930" y="817"/>
                    <a:pt x="930" y="817"/>
                  </a:cubicBezTo>
                  <a:lnTo>
                    <a:pt x="809" y="1"/>
                  </a:ln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3" name="Google Shape;18303;p39"/>
            <p:cNvSpPr/>
            <p:nvPr/>
          </p:nvSpPr>
          <p:spPr>
            <a:xfrm>
              <a:off x="4491019" y="2276162"/>
              <a:ext cx="23694" cy="7887"/>
            </a:xfrm>
            <a:custGeom>
              <a:avLst/>
              <a:gdLst/>
              <a:ahLst/>
              <a:cxnLst/>
              <a:rect l="l" t="t" r="r" b="b"/>
              <a:pathLst>
                <a:path w="742" h="247" extrusionOk="0">
                  <a:moveTo>
                    <a:pt x="592" y="0"/>
                  </a:moveTo>
                  <a:cubicBezTo>
                    <a:pt x="589" y="0"/>
                    <a:pt x="586" y="0"/>
                    <a:pt x="583" y="1"/>
                  </a:cubicBezTo>
                  <a:cubicBezTo>
                    <a:pt x="443" y="16"/>
                    <a:pt x="1" y="246"/>
                    <a:pt x="1" y="246"/>
                  </a:cubicBezTo>
                  <a:lnTo>
                    <a:pt x="742" y="246"/>
                  </a:lnTo>
                  <a:cubicBezTo>
                    <a:pt x="742" y="246"/>
                    <a:pt x="727" y="0"/>
                    <a:pt x="592"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4" name="Google Shape;18304;p39"/>
            <p:cNvSpPr/>
            <p:nvPr/>
          </p:nvSpPr>
          <p:spPr>
            <a:xfrm>
              <a:off x="4598216" y="2276609"/>
              <a:ext cx="20309" cy="7440"/>
            </a:xfrm>
            <a:custGeom>
              <a:avLst/>
              <a:gdLst/>
              <a:ahLst/>
              <a:cxnLst/>
              <a:rect l="l" t="t" r="r" b="b"/>
              <a:pathLst>
                <a:path w="636" h="233" extrusionOk="0">
                  <a:moveTo>
                    <a:pt x="236" y="1"/>
                  </a:moveTo>
                  <a:cubicBezTo>
                    <a:pt x="232" y="1"/>
                    <a:pt x="228" y="1"/>
                    <a:pt x="224" y="2"/>
                  </a:cubicBezTo>
                  <a:cubicBezTo>
                    <a:pt x="80" y="13"/>
                    <a:pt x="1" y="232"/>
                    <a:pt x="1" y="232"/>
                  </a:cubicBezTo>
                  <a:lnTo>
                    <a:pt x="636" y="232"/>
                  </a:lnTo>
                  <a:cubicBezTo>
                    <a:pt x="636" y="232"/>
                    <a:pt x="379" y="1"/>
                    <a:pt x="236" y="1"/>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5" name="Google Shape;18305;p39"/>
            <p:cNvSpPr/>
            <p:nvPr/>
          </p:nvSpPr>
          <p:spPr>
            <a:xfrm>
              <a:off x="4521450" y="1885787"/>
              <a:ext cx="30336" cy="26823"/>
            </a:xfrm>
            <a:custGeom>
              <a:avLst/>
              <a:gdLst/>
              <a:ahLst/>
              <a:cxnLst/>
              <a:rect l="l" t="t" r="r" b="b"/>
              <a:pathLst>
                <a:path w="950" h="840" extrusionOk="0">
                  <a:moveTo>
                    <a:pt x="949" y="1"/>
                  </a:moveTo>
                  <a:lnTo>
                    <a:pt x="0" y="564"/>
                  </a:lnTo>
                  <a:lnTo>
                    <a:pt x="378" y="840"/>
                  </a:lnTo>
                  <a:lnTo>
                    <a:pt x="949"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6" name="Google Shape;18306;p39"/>
            <p:cNvSpPr/>
            <p:nvPr/>
          </p:nvSpPr>
          <p:spPr>
            <a:xfrm>
              <a:off x="4509380" y="1890258"/>
              <a:ext cx="11368" cy="15966"/>
            </a:xfrm>
            <a:custGeom>
              <a:avLst/>
              <a:gdLst/>
              <a:ahLst/>
              <a:cxnLst/>
              <a:rect l="l" t="t" r="r" b="b"/>
              <a:pathLst>
                <a:path w="356" h="500" extrusionOk="0">
                  <a:moveTo>
                    <a:pt x="356" y="0"/>
                  </a:moveTo>
                  <a:lnTo>
                    <a:pt x="0" y="499"/>
                  </a:lnTo>
                  <a:lnTo>
                    <a:pt x="238" y="488"/>
                  </a:lnTo>
                  <a:lnTo>
                    <a:pt x="356"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7" name="Google Shape;18307;p39"/>
            <p:cNvSpPr/>
            <p:nvPr/>
          </p:nvSpPr>
          <p:spPr>
            <a:xfrm>
              <a:off x="4507560" y="1879273"/>
              <a:ext cx="19223" cy="24301"/>
            </a:xfrm>
            <a:custGeom>
              <a:avLst/>
              <a:gdLst/>
              <a:ahLst/>
              <a:cxnLst/>
              <a:rect l="l" t="t" r="r" b="b"/>
              <a:pathLst>
                <a:path w="602" h="761" extrusionOk="0">
                  <a:moveTo>
                    <a:pt x="602" y="0"/>
                  </a:moveTo>
                  <a:lnTo>
                    <a:pt x="515" y="23"/>
                  </a:lnTo>
                  <a:cubicBezTo>
                    <a:pt x="439" y="80"/>
                    <a:pt x="1" y="760"/>
                    <a:pt x="1" y="760"/>
                  </a:cubicBezTo>
                  <a:lnTo>
                    <a:pt x="292" y="722"/>
                  </a:lnTo>
                  <a:cubicBezTo>
                    <a:pt x="333" y="484"/>
                    <a:pt x="602" y="0"/>
                    <a:pt x="602"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8" name="Google Shape;18308;p39"/>
            <p:cNvSpPr/>
            <p:nvPr/>
          </p:nvSpPr>
          <p:spPr>
            <a:xfrm>
              <a:off x="4524356" y="1881189"/>
              <a:ext cx="31773" cy="28292"/>
            </a:xfrm>
            <a:custGeom>
              <a:avLst/>
              <a:gdLst/>
              <a:ahLst/>
              <a:cxnLst/>
              <a:rect l="l" t="t" r="r" b="b"/>
              <a:pathLst>
                <a:path w="995" h="886" extrusionOk="0">
                  <a:moveTo>
                    <a:pt x="858" y="1"/>
                  </a:moveTo>
                  <a:cubicBezTo>
                    <a:pt x="858" y="1"/>
                    <a:pt x="174" y="519"/>
                    <a:pt x="0" y="681"/>
                  </a:cubicBezTo>
                  <a:lnTo>
                    <a:pt x="272" y="885"/>
                  </a:lnTo>
                  <a:cubicBezTo>
                    <a:pt x="272" y="885"/>
                    <a:pt x="987" y="137"/>
                    <a:pt x="994" y="43"/>
                  </a:cubicBezTo>
                  <a:lnTo>
                    <a:pt x="85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9" name="Google Shape;18309;p39"/>
            <p:cNvSpPr/>
            <p:nvPr/>
          </p:nvSpPr>
          <p:spPr>
            <a:xfrm>
              <a:off x="4541376" y="2020990"/>
              <a:ext cx="29601" cy="14849"/>
            </a:xfrm>
            <a:custGeom>
              <a:avLst/>
              <a:gdLst/>
              <a:ahLst/>
              <a:cxnLst/>
              <a:rect l="l" t="t" r="r" b="b"/>
              <a:pathLst>
                <a:path w="927" h="465" extrusionOk="0">
                  <a:moveTo>
                    <a:pt x="828" y="0"/>
                  </a:moveTo>
                  <a:cubicBezTo>
                    <a:pt x="745" y="110"/>
                    <a:pt x="0" y="420"/>
                    <a:pt x="91" y="461"/>
                  </a:cubicBezTo>
                  <a:cubicBezTo>
                    <a:pt x="97" y="464"/>
                    <a:pt x="105" y="465"/>
                    <a:pt x="115" y="465"/>
                  </a:cubicBezTo>
                  <a:cubicBezTo>
                    <a:pt x="258" y="465"/>
                    <a:pt x="806" y="238"/>
                    <a:pt x="882" y="238"/>
                  </a:cubicBezTo>
                  <a:cubicBezTo>
                    <a:pt x="885" y="238"/>
                    <a:pt x="887" y="238"/>
                    <a:pt x="888" y="238"/>
                  </a:cubicBezTo>
                  <a:cubicBezTo>
                    <a:pt x="890" y="239"/>
                    <a:pt x="891" y="239"/>
                    <a:pt x="893" y="239"/>
                  </a:cubicBezTo>
                  <a:cubicBezTo>
                    <a:pt x="926" y="239"/>
                    <a:pt x="828" y="0"/>
                    <a:pt x="828"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0" name="Google Shape;18310;p39"/>
            <p:cNvSpPr/>
            <p:nvPr/>
          </p:nvSpPr>
          <p:spPr>
            <a:xfrm>
              <a:off x="4554756" y="1914335"/>
              <a:ext cx="3545" cy="26536"/>
            </a:xfrm>
            <a:custGeom>
              <a:avLst/>
              <a:gdLst/>
              <a:ahLst/>
              <a:cxnLst/>
              <a:rect l="l" t="t" r="r" b="b"/>
              <a:pathLst>
                <a:path w="111" h="831" extrusionOk="0">
                  <a:moveTo>
                    <a:pt x="32" y="0"/>
                  </a:moveTo>
                  <a:cubicBezTo>
                    <a:pt x="30" y="0"/>
                    <a:pt x="28" y="4"/>
                    <a:pt x="27" y="14"/>
                  </a:cubicBezTo>
                  <a:cubicBezTo>
                    <a:pt x="4" y="173"/>
                    <a:pt x="4" y="668"/>
                    <a:pt x="1" y="830"/>
                  </a:cubicBezTo>
                  <a:lnTo>
                    <a:pt x="110" y="320"/>
                  </a:lnTo>
                  <a:cubicBezTo>
                    <a:pt x="110" y="320"/>
                    <a:pt x="52" y="0"/>
                    <a:pt x="32"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1" name="Google Shape;18311;p39"/>
            <p:cNvSpPr/>
            <p:nvPr/>
          </p:nvSpPr>
          <p:spPr>
            <a:xfrm>
              <a:off x="4518193" y="2064194"/>
              <a:ext cx="30687" cy="8973"/>
            </a:xfrm>
            <a:custGeom>
              <a:avLst/>
              <a:gdLst/>
              <a:ahLst/>
              <a:cxnLst/>
              <a:rect l="l" t="t" r="r" b="b"/>
              <a:pathLst>
                <a:path w="961" h="281" extrusionOk="0">
                  <a:moveTo>
                    <a:pt x="960" y="1"/>
                  </a:moveTo>
                  <a:lnTo>
                    <a:pt x="960" y="1"/>
                  </a:lnTo>
                  <a:cubicBezTo>
                    <a:pt x="728" y="99"/>
                    <a:pt x="443" y="127"/>
                    <a:pt x="241" y="127"/>
                  </a:cubicBezTo>
                  <a:cubicBezTo>
                    <a:pt x="124" y="127"/>
                    <a:pt x="35" y="118"/>
                    <a:pt x="0" y="106"/>
                  </a:cubicBezTo>
                  <a:lnTo>
                    <a:pt x="0" y="106"/>
                  </a:lnTo>
                  <a:cubicBezTo>
                    <a:pt x="0" y="106"/>
                    <a:pt x="119" y="280"/>
                    <a:pt x="375" y="280"/>
                  </a:cubicBezTo>
                  <a:cubicBezTo>
                    <a:pt x="411" y="280"/>
                    <a:pt x="450" y="277"/>
                    <a:pt x="492" y="269"/>
                  </a:cubicBezTo>
                  <a:cubicBezTo>
                    <a:pt x="828" y="201"/>
                    <a:pt x="960" y="1"/>
                    <a:pt x="96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2" name="Google Shape;18312;p39"/>
            <p:cNvSpPr/>
            <p:nvPr/>
          </p:nvSpPr>
          <p:spPr>
            <a:xfrm>
              <a:off x="4516629" y="1795514"/>
              <a:ext cx="59522" cy="61694"/>
            </a:xfrm>
            <a:custGeom>
              <a:avLst/>
              <a:gdLst/>
              <a:ahLst/>
              <a:cxnLst/>
              <a:rect l="l" t="t" r="r" b="b"/>
              <a:pathLst>
                <a:path w="1864" h="1932" extrusionOk="0">
                  <a:moveTo>
                    <a:pt x="849" y="1"/>
                  </a:moveTo>
                  <a:cubicBezTo>
                    <a:pt x="418" y="1"/>
                    <a:pt x="0" y="200"/>
                    <a:pt x="0" y="200"/>
                  </a:cubicBezTo>
                  <a:lnTo>
                    <a:pt x="83" y="507"/>
                  </a:lnTo>
                  <a:lnTo>
                    <a:pt x="964" y="1932"/>
                  </a:lnTo>
                  <a:cubicBezTo>
                    <a:pt x="1864" y="1361"/>
                    <a:pt x="1610" y="284"/>
                    <a:pt x="1350" y="125"/>
                  </a:cubicBezTo>
                  <a:cubicBezTo>
                    <a:pt x="1199" y="33"/>
                    <a:pt x="1023" y="1"/>
                    <a:pt x="849" y="1"/>
                  </a:cubicBezTo>
                  <a:close/>
                </a:path>
              </a:pathLst>
            </a:custGeom>
            <a:solidFill>
              <a:srgbClr val="7C3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3" name="Google Shape;18313;p39"/>
            <p:cNvSpPr/>
            <p:nvPr/>
          </p:nvSpPr>
          <p:spPr>
            <a:xfrm>
              <a:off x="4531829" y="1801645"/>
              <a:ext cx="41544" cy="55563"/>
            </a:xfrm>
            <a:custGeom>
              <a:avLst/>
              <a:gdLst/>
              <a:ahLst/>
              <a:cxnLst/>
              <a:rect l="l" t="t" r="r" b="b"/>
              <a:pathLst>
                <a:path w="1301" h="1740" extrusionOk="0">
                  <a:moveTo>
                    <a:pt x="949" y="1"/>
                  </a:moveTo>
                  <a:cubicBezTo>
                    <a:pt x="904" y="488"/>
                    <a:pt x="511" y="878"/>
                    <a:pt x="0" y="950"/>
                  </a:cubicBezTo>
                  <a:lnTo>
                    <a:pt x="488" y="1740"/>
                  </a:lnTo>
                  <a:cubicBezTo>
                    <a:pt x="1301" y="1222"/>
                    <a:pt x="1172" y="292"/>
                    <a:pt x="949" y="1"/>
                  </a:cubicBezTo>
                  <a:close/>
                </a:path>
              </a:pathLst>
            </a:custGeom>
            <a:solidFill>
              <a:srgbClr val="562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4" name="Google Shape;18314;p39"/>
            <p:cNvSpPr/>
            <p:nvPr/>
          </p:nvSpPr>
          <p:spPr>
            <a:xfrm>
              <a:off x="4504175" y="1799953"/>
              <a:ext cx="57479" cy="81109"/>
            </a:xfrm>
            <a:custGeom>
              <a:avLst/>
              <a:gdLst/>
              <a:ahLst/>
              <a:cxnLst/>
              <a:rect l="l" t="t" r="r" b="b"/>
              <a:pathLst>
                <a:path w="1800" h="2540" extrusionOk="0">
                  <a:moveTo>
                    <a:pt x="944" y="0"/>
                  </a:moveTo>
                  <a:cubicBezTo>
                    <a:pt x="863" y="0"/>
                    <a:pt x="769" y="19"/>
                    <a:pt x="662" y="61"/>
                  </a:cubicBezTo>
                  <a:cubicBezTo>
                    <a:pt x="488" y="129"/>
                    <a:pt x="209" y="504"/>
                    <a:pt x="182" y="995"/>
                  </a:cubicBezTo>
                  <a:cubicBezTo>
                    <a:pt x="178" y="1059"/>
                    <a:pt x="235" y="1139"/>
                    <a:pt x="224" y="1203"/>
                  </a:cubicBezTo>
                  <a:cubicBezTo>
                    <a:pt x="137" y="1668"/>
                    <a:pt x="1" y="2261"/>
                    <a:pt x="1" y="2477"/>
                  </a:cubicBezTo>
                  <a:cubicBezTo>
                    <a:pt x="1" y="2477"/>
                    <a:pt x="163" y="2539"/>
                    <a:pt x="395" y="2539"/>
                  </a:cubicBezTo>
                  <a:cubicBezTo>
                    <a:pt x="658" y="2539"/>
                    <a:pt x="1011" y="2459"/>
                    <a:pt x="1320" y="2118"/>
                  </a:cubicBezTo>
                  <a:cubicBezTo>
                    <a:pt x="1320" y="2118"/>
                    <a:pt x="1799" y="0"/>
                    <a:pt x="944"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5" name="Google Shape;18315;p39"/>
            <p:cNvSpPr/>
            <p:nvPr/>
          </p:nvSpPr>
          <p:spPr>
            <a:xfrm>
              <a:off x="4506474" y="1828469"/>
              <a:ext cx="15487" cy="31996"/>
            </a:xfrm>
            <a:custGeom>
              <a:avLst/>
              <a:gdLst/>
              <a:ahLst/>
              <a:cxnLst/>
              <a:rect l="l" t="t" r="r" b="b"/>
              <a:pathLst>
                <a:path w="485" h="1002" extrusionOk="0">
                  <a:moveTo>
                    <a:pt x="118" y="26"/>
                  </a:moveTo>
                  <a:cubicBezTo>
                    <a:pt x="114" y="49"/>
                    <a:pt x="110" y="76"/>
                    <a:pt x="110" y="102"/>
                  </a:cubicBezTo>
                  <a:cubicBezTo>
                    <a:pt x="106" y="166"/>
                    <a:pt x="152" y="265"/>
                    <a:pt x="140" y="329"/>
                  </a:cubicBezTo>
                  <a:cubicBezTo>
                    <a:pt x="99" y="544"/>
                    <a:pt x="42" y="775"/>
                    <a:pt x="1" y="994"/>
                  </a:cubicBezTo>
                  <a:cubicBezTo>
                    <a:pt x="20" y="1002"/>
                    <a:pt x="54" y="1002"/>
                    <a:pt x="76" y="1002"/>
                  </a:cubicBezTo>
                  <a:cubicBezTo>
                    <a:pt x="231" y="1002"/>
                    <a:pt x="265" y="779"/>
                    <a:pt x="337" y="518"/>
                  </a:cubicBezTo>
                  <a:cubicBezTo>
                    <a:pt x="484" y="0"/>
                    <a:pt x="254" y="60"/>
                    <a:pt x="118" y="26"/>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6" name="Google Shape;18316;p39"/>
            <p:cNvSpPr/>
            <p:nvPr/>
          </p:nvSpPr>
          <p:spPr>
            <a:xfrm>
              <a:off x="4511583" y="1837985"/>
              <a:ext cx="4694" cy="4630"/>
            </a:xfrm>
            <a:custGeom>
              <a:avLst/>
              <a:gdLst/>
              <a:ahLst/>
              <a:cxnLst/>
              <a:rect l="l" t="t" r="r" b="b"/>
              <a:pathLst>
                <a:path w="147" h="145" extrusionOk="0">
                  <a:moveTo>
                    <a:pt x="67" y="0"/>
                  </a:moveTo>
                  <a:cubicBezTo>
                    <a:pt x="0" y="0"/>
                    <a:pt x="14" y="137"/>
                    <a:pt x="14" y="137"/>
                  </a:cubicBezTo>
                  <a:lnTo>
                    <a:pt x="147" y="144"/>
                  </a:lnTo>
                  <a:cubicBezTo>
                    <a:pt x="147" y="144"/>
                    <a:pt x="128" y="12"/>
                    <a:pt x="75" y="1"/>
                  </a:cubicBezTo>
                  <a:cubicBezTo>
                    <a:pt x="72" y="0"/>
                    <a:pt x="70" y="0"/>
                    <a:pt x="67" y="0"/>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7" name="Google Shape;18317;p39"/>
            <p:cNvSpPr/>
            <p:nvPr/>
          </p:nvSpPr>
          <p:spPr>
            <a:xfrm>
              <a:off x="4502131" y="1824828"/>
              <a:ext cx="51347" cy="59522"/>
            </a:xfrm>
            <a:custGeom>
              <a:avLst/>
              <a:gdLst/>
              <a:ahLst/>
              <a:cxnLst/>
              <a:rect l="l" t="t" r="r" b="b"/>
              <a:pathLst>
                <a:path w="1608" h="1864" extrusionOk="0">
                  <a:moveTo>
                    <a:pt x="1524" y="1"/>
                  </a:moveTo>
                  <a:cubicBezTo>
                    <a:pt x="1524" y="1"/>
                    <a:pt x="1180" y="942"/>
                    <a:pt x="1078" y="968"/>
                  </a:cubicBezTo>
                  <a:cubicBezTo>
                    <a:pt x="1004" y="1014"/>
                    <a:pt x="880" y="1035"/>
                    <a:pt x="748" y="1035"/>
                  </a:cubicBezTo>
                  <a:cubicBezTo>
                    <a:pt x="511" y="1035"/>
                    <a:pt x="247" y="968"/>
                    <a:pt x="193" y="859"/>
                  </a:cubicBezTo>
                  <a:cubicBezTo>
                    <a:pt x="193" y="859"/>
                    <a:pt x="19" y="1082"/>
                    <a:pt x="1" y="1728"/>
                  </a:cubicBezTo>
                  <a:cubicBezTo>
                    <a:pt x="84" y="1793"/>
                    <a:pt x="314" y="1863"/>
                    <a:pt x="567" y="1863"/>
                  </a:cubicBezTo>
                  <a:cubicBezTo>
                    <a:pt x="887" y="1863"/>
                    <a:pt x="1243" y="1750"/>
                    <a:pt x="1377" y="1369"/>
                  </a:cubicBezTo>
                  <a:cubicBezTo>
                    <a:pt x="1486" y="1063"/>
                    <a:pt x="1607" y="95"/>
                    <a:pt x="1607" y="95"/>
                  </a:cubicBezTo>
                  <a:lnTo>
                    <a:pt x="1524" y="1"/>
                  </a:lnTo>
                  <a:close/>
                </a:path>
              </a:pathLst>
            </a:custGeom>
            <a:solidFill>
              <a:srgbClr val="7C3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8" name="Google Shape;18318;p39"/>
            <p:cNvSpPr/>
            <p:nvPr/>
          </p:nvSpPr>
          <p:spPr>
            <a:xfrm>
              <a:off x="4520237" y="1824828"/>
              <a:ext cx="35030" cy="59554"/>
            </a:xfrm>
            <a:custGeom>
              <a:avLst/>
              <a:gdLst/>
              <a:ahLst/>
              <a:cxnLst/>
              <a:rect l="l" t="t" r="r" b="b"/>
              <a:pathLst>
                <a:path w="1097" h="1865" extrusionOk="0">
                  <a:moveTo>
                    <a:pt x="957" y="1"/>
                  </a:moveTo>
                  <a:cubicBezTo>
                    <a:pt x="957" y="1"/>
                    <a:pt x="949" y="27"/>
                    <a:pt x="930" y="69"/>
                  </a:cubicBezTo>
                  <a:cubicBezTo>
                    <a:pt x="893" y="284"/>
                    <a:pt x="825" y="526"/>
                    <a:pt x="760" y="885"/>
                  </a:cubicBezTo>
                  <a:cubicBezTo>
                    <a:pt x="632" y="1581"/>
                    <a:pt x="273" y="1660"/>
                    <a:pt x="1" y="1864"/>
                  </a:cubicBezTo>
                  <a:cubicBezTo>
                    <a:pt x="318" y="1864"/>
                    <a:pt x="677" y="1751"/>
                    <a:pt x="810" y="1369"/>
                  </a:cubicBezTo>
                  <a:cubicBezTo>
                    <a:pt x="919" y="1063"/>
                    <a:pt x="1097" y="69"/>
                    <a:pt x="1097" y="69"/>
                  </a:cubicBezTo>
                  <a:lnTo>
                    <a:pt x="957" y="1"/>
                  </a:lnTo>
                  <a:close/>
                </a:path>
              </a:pathLst>
            </a:custGeom>
            <a:solidFill>
              <a:srgbClr val="562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9" name="Google Shape;18319;p39"/>
            <p:cNvSpPr/>
            <p:nvPr/>
          </p:nvSpPr>
          <p:spPr>
            <a:xfrm>
              <a:off x="4547156" y="1830544"/>
              <a:ext cx="12102" cy="17882"/>
            </a:xfrm>
            <a:custGeom>
              <a:avLst/>
              <a:gdLst/>
              <a:ahLst/>
              <a:cxnLst/>
              <a:rect l="l" t="t" r="r" b="b"/>
              <a:pathLst>
                <a:path w="379" h="560" extrusionOk="0">
                  <a:moveTo>
                    <a:pt x="219" y="1"/>
                  </a:moveTo>
                  <a:cubicBezTo>
                    <a:pt x="137" y="1"/>
                    <a:pt x="51" y="105"/>
                    <a:pt x="27" y="249"/>
                  </a:cubicBezTo>
                  <a:cubicBezTo>
                    <a:pt x="1" y="408"/>
                    <a:pt x="57" y="547"/>
                    <a:pt x="152" y="559"/>
                  </a:cubicBezTo>
                  <a:cubicBezTo>
                    <a:pt x="155" y="559"/>
                    <a:pt x="157" y="559"/>
                    <a:pt x="160" y="559"/>
                  </a:cubicBezTo>
                  <a:cubicBezTo>
                    <a:pt x="248" y="559"/>
                    <a:pt x="334" y="448"/>
                    <a:pt x="356" y="302"/>
                  </a:cubicBezTo>
                  <a:cubicBezTo>
                    <a:pt x="379" y="154"/>
                    <a:pt x="329" y="22"/>
                    <a:pt x="239" y="3"/>
                  </a:cubicBezTo>
                  <a:cubicBezTo>
                    <a:pt x="232" y="2"/>
                    <a:pt x="226" y="1"/>
                    <a:pt x="219"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0" name="Google Shape;18320;p39"/>
            <p:cNvSpPr/>
            <p:nvPr/>
          </p:nvSpPr>
          <p:spPr>
            <a:xfrm>
              <a:off x="4506762" y="1828405"/>
              <a:ext cx="11591" cy="4790"/>
            </a:xfrm>
            <a:custGeom>
              <a:avLst/>
              <a:gdLst/>
              <a:ahLst/>
              <a:cxnLst/>
              <a:rect l="l" t="t" r="r" b="b"/>
              <a:pathLst>
                <a:path w="363" h="150" extrusionOk="0">
                  <a:moveTo>
                    <a:pt x="163" y="1"/>
                  </a:moveTo>
                  <a:cubicBezTo>
                    <a:pt x="114" y="1"/>
                    <a:pt x="69" y="7"/>
                    <a:pt x="48" y="25"/>
                  </a:cubicBezTo>
                  <a:cubicBezTo>
                    <a:pt x="1" y="69"/>
                    <a:pt x="54" y="149"/>
                    <a:pt x="98" y="149"/>
                  </a:cubicBezTo>
                  <a:cubicBezTo>
                    <a:pt x="103" y="149"/>
                    <a:pt x="108" y="148"/>
                    <a:pt x="113" y="146"/>
                  </a:cubicBezTo>
                  <a:cubicBezTo>
                    <a:pt x="131" y="137"/>
                    <a:pt x="156" y="134"/>
                    <a:pt x="182" y="134"/>
                  </a:cubicBezTo>
                  <a:cubicBezTo>
                    <a:pt x="235" y="134"/>
                    <a:pt x="293" y="146"/>
                    <a:pt x="320" y="146"/>
                  </a:cubicBezTo>
                  <a:cubicBezTo>
                    <a:pt x="362" y="146"/>
                    <a:pt x="362" y="51"/>
                    <a:pt x="343" y="28"/>
                  </a:cubicBezTo>
                  <a:cubicBezTo>
                    <a:pt x="329" y="17"/>
                    <a:pt x="241" y="1"/>
                    <a:pt x="163" y="1"/>
                  </a:cubicBezTo>
                  <a:close/>
                </a:path>
              </a:pathLst>
            </a:custGeom>
            <a:solidFill>
              <a:srgbClr val="7C3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1" name="Google Shape;18321;p39"/>
            <p:cNvSpPr/>
            <p:nvPr/>
          </p:nvSpPr>
          <p:spPr>
            <a:xfrm>
              <a:off x="4521323" y="1830417"/>
              <a:ext cx="13731" cy="6355"/>
            </a:xfrm>
            <a:custGeom>
              <a:avLst/>
              <a:gdLst/>
              <a:ahLst/>
              <a:cxnLst/>
              <a:rect l="l" t="t" r="r" b="b"/>
              <a:pathLst>
                <a:path w="430" h="199" extrusionOk="0">
                  <a:moveTo>
                    <a:pt x="73" y="0"/>
                  </a:moveTo>
                  <a:cubicBezTo>
                    <a:pt x="62" y="0"/>
                    <a:pt x="53" y="1"/>
                    <a:pt x="50" y="3"/>
                  </a:cubicBezTo>
                  <a:cubicBezTo>
                    <a:pt x="19" y="18"/>
                    <a:pt x="1" y="109"/>
                    <a:pt x="50" y="124"/>
                  </a:cubicBezTo>
                  <a:cubicBezTo>
                    <a:pt x="103" y="139"/>
                    <a:pt x="231" y="147"/>
                    <a:pt x="292" y="188"/>
                  </a:cubicBezTo>
                  <a:cubicBezTo>
                    <a:pt x="301" y="196"/>
                    <a:pt x="312" y="199"/>
                    <a:pt x="324" y="199"/>
                  </a:cubicBezTo>
                  <a:cubicBezTo>
                    <a:pt x="373" y="199"/>
                    <a:pt x="430" y="142"/>
                    <a:pt x="390" y="90"/>
                  </a:cubicBezTo>
                  <a:cubicBezTo>
                    <a:pt x="344" y="38"/>
                    <a:pt x="145" y="0"/>
                    <a:pt x="73" y="0"/>
                  </a:cubicBezTo>
                  <a:close/>
                </a:path>
              </a:pathLst>
            </a:custGeom>
            <a:solidFill>
              <a:srgbClr val="7C3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2" name="Google Shape;18322;p39"/>
            <p:cNvSpPr/>
            <p:nvPr/>
          </p:nvSpPr>
          <p:spPr>
            <a:xfrm>
              <a:off x="4507911" y="1833865"/>
              <a:ext cx="12518" cy="23598"/>
            </a:xfrm>
            <a:custGeom>
              <a:avLst/>
              <a:gdLst/>
              <a:ahLst/>
              <a:cxnLst/>
              <a:rect l="l" t="t" r="r" b="b"/>
              <a:pathLst>
                <a:path w="392" h="739" extrusionOk="0">
                  <a:moveTo>
                    <a:pt x="358" y="1"/>
                  </a:moveTo>
                  <a:cubicBezTo>
                    <a:pt x="357" y="1"/>
                    <a:pt x="357" y="1"/>
                    <a:pt x="356" y="1"/>
                  </a:cubicBezTo>
                  <a:cubicBezTo>
                    <a:pt x="322" y="24"/>
                    <a:pt x="1" y="697"/>
                    <a:pt x="20" y="727"/>
                  </a:cubicBezTo>
                  <a:cubicBezTo>
                    <a:pt x="26" y="735"/>
                    <a:pt x="52" y="738"/>
                    <a:pt x="86" y="738"/>
                  </a:cubicBezTo>
                  <a:cubicBezTo>
                    <a:pt x="157" y="738"/>
                    <a:pt x="264" y="724"/>
                    <a:pt x="284" y="719"/>
                  </a:cubicBezTo>
                  <a:cubicBezTo>
                    <a:pt x="318" y="708"/>
                    <a:pt x="392" y="1"/>
                    <a:pt x="358"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3" name="Google Shape;18323;p39"/>
            <p:cNvSpPr/>
            <p:nvPr/>
          </p:nvSpPr>
          <p:spPr>
            <a:xfrm>
              <a:off x="4548849" y="1834089"/>
              <a:ext cx="8718" cy="12390"/>
            </a:xfrm>
            <a:custGeom>
              <a:avLst/>
              <a:gdLst/>
              <a:ahLst/>
              <a:cxnLst/>
              <a:rect l="l" t="t" r="r" b="b"/>
              <a:pathLst>
                <a:path w="273" h="388" extrusionOk="0">
                  <a:moveTo>
                    <a:pt x="177" y="1"/>
                  </a:moveTo>
                  <a:cubicBezTo>
                    <a:pt x="120" y="1"/>
                    <a:pt x="55" y="73"/>
                    <a:pt x="31" y="176"/>
                  </a:cubicBezTo>
                  <a:cubicBezTo>
                    <a:pt x="0" y="285"/>
                    <a:pt x="27" y="380"/>
                    <a:pt x="91" y="387"/>
                  </a:cubicBezTo>
                  <a:cubicBezTo>
                    <a:pt x="94" y="388"/>
                    <a:pt x="96" y="388"/>
                    <a:pt x="99" y="388"/>
                  </a:cubicBezTo>
                  <a:cubicBezTo>
                    <a:pt x="158" y="388"/>
                    <a:pt x="224" y="307"/>
                    <a:pt x="246" y="210"/>
                  </a:cubicBezTo>
                  <a:cubicBezTo>
                    <a:pt x="273" y="108"/>
                    <a:pt x="246" y="17"/>
                    <a:pt x="189" y="2"/>
                  </a:cubicBezTo>
                  <a:cubicBezTo>
                    <a:pt x="185" y="1"/>
                    <a:pt x="181" y="1"/>
                    <a:pt x="177"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4" name="Google Shape;18324;p39"/>
            <p:cNvSpPr/>
            <p:nvPr/>
          </p:nvSpPr>
          <p:spPr>
            <a:xfrm>
              <a:off x="4549807" y="1841689"/>
              <a:ext cx="4151" cy="5748"/>
            </a:xfrm>
            <a:custGeom>
              <a:avLst/>
              <a:gdLst/>
              <a:ahLst/>
              <a:cxnLst/>
              <a:rect l="l" t="t" r="r" b="b"/>
              <a:pathLst>
                <a:path w="130" h="180" extrusionOk="0">
                  <a:moveTo>
                    <a:pt x="81" y="1"/>
                  </a:moveTo>
                  <a:cubicBezTo>
                    <a:pt x="55" y="1"/>
                    <a:pt x="26" y="36"/>
                    <a:pt x="16" y="81"/>
                  </a:cubicBezTo>
                  <a:cubicBezTo>
                    <a:pt x="1" y="130"/>
                    <a:pt x="16" y="176"/>
                    <a:pt x="42" y="179"/>
                  </a:cubicBezTo>
                  <a:cubicBezTo>
                    <a:pt x="44" y="180"/>
                    <a:pt x="45" y="180"/>
                    <a:pt x="46" y="180"/>
                  </a:cubicBezTo>
                  <a:cubicBezTo>
                    <a:pt x="75" y="180"/>
                    <a:pt x="103" y="143"/>
                    <a:pt x="114" y="96"/>
                  </a:cubicBezTo>
                  <a:cubicBezTo>
                    <a:pt x="129" y="51"/>
                    <a:pt x="114" y="9"/>
                    <a:pt x="88" y="2"/>
                  </a:cubicBezTo>
                  <a:cubicBezTo>
                    <a:pt x="85" y="1"/>
                    <a:pt x="83" y="1"/>
                    <a:pt x="81"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5" name="Google Shape;18325;p39"/>
            <p:cNvSpPr/>
            <p:nvPr/>
          </p:nvSpPr>
          <p:spPr>
            <a:xfrm>
              <a:off x="4516629" y="1798069"/>
              <a:ext cx="34423" cy="12965"/>
            </a:xfrm>
            <a:custGeom>
              <a:avLst/>
              <a:gdLst/>
              <a:ahLst/>
              <a:cxnLst/>
              <a:rect l="l" t="t" r="r" b="b"/>
              <a:pathLst>
                <a:path w="1078" h="406" extrusionOk="0">
                  <a:moveTo>
                    <a:pt x="581" y="1"/>
                  </a:moveTo>
                  <a:cubicBezTo>
                    <a:pt x="434" y="1"/>
                    <a:pt x="244" y="33"/>
                    <a:pt x="0" y="120"/>
                  </a:cubicBezTo>
                  <a:lnTo>
                    <a:pt x="49" y="302"/>
                  </a:lnTo>
                  <a:cubicBezTo>
                    <a:pt x="120" y="267"/>
                    <a:pt x="171" y="254"/>
                    <a:pt x="210" y="254"/>
                  </a:cubicBezTo>
                  <a:cubicBezTo>
                    <a:pt x="344" y="254"/>
                    <a:pt x="350" y="406"/>
                    <a:pt x="584" y="406"/>
                  </a:cubicBezTo>
                  <a:cubicBezTo>
                    <a:pt x="690" y="406"/>
                    <a:pt x="844" y="374"/>
                    <a:pt x="1077" y="283"/>
                  </a:cubicBezTo>
                  <a:cubicBezTo>
                    <a:pt x="1077" y="283"/>
                    <a:pt x="1014" y="1"/>
                    <a:pt x="581" y="1"/>
                  </a:cubicBezTo>
                  <a:close/>
                </a:path>
              </a:pathLst>
            </a:custGeom>
            <a:solidFill>
              <a:srgbClr val="7C3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6" name="Google Shape;18326;p39"/>
            <p:cNvSpPr/>
            <p:nvPr/>
          </p:nvSpPr>
          <p:spPr>
            <a:xfrm>
              <a:off x="4524484" y="1838815"/>
              <a:ext cx="4726" cy="4630"/>
            </a:xfrm>
            <a:custGeom>
              <a:avLst/>
              <a:gdLst/>
              <a:ahLst/>
              <a:cxnLst/>
              <a:rect l="l" t="t" r="r" b="b"/>
              <a:pathLst>
                <a:path w="148" h="145" extrusionOk="0">
                  <a:moveTo>
                    <a:pt x="64" y="0"/>
                  </a:moveTo>
                  <a:cubicBezTo>
                    <a:pt x="1" y="0"/>
                    <a:pt x="11" y="137"/>
                    <a:pt x="11" y="137"/>
                  </a:cubicBezTo>
                  <a:lnTo>
                    <a:pt x="147" y="145"/>
                  </a:lnTo>
                  <a:cubicBezTo>
                    <a:pt x="147" y="145"/>
                    <a:pt x="125" y="12"/>
                    <a:pt x="72" y="1"/>
                  </a:cubicBezTo>
                  <a:cubicBezTo>
                    <a:pt x="69" y="1"/>
                    <a:pt x="66" y="0"/>
                    <a:pt x="64" y="0"/>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7" name="Google Shape;18327;p39"/>
            <p:cNvSpPr/>
            <p:nvPr/>
          </p:nvSpPr>
          <p:spPr>
            <a:xfrm>
              <a:off x="4510051" y="1859475"/>
              <a:ext cx="16605" cy="10921"/>
            </a:xfrm>
            <a:custGeom>
              <a:avLst/>
              <a:gdLst/>
              <a:ahLst/>
              <a:cxnLst/>
              <a:rect l="l" t="t" r="r" b="b"/>
              <a:pathLst>
                <a:path w="520" h="342" extrusionOk="0">
                  <a:moveTo>
                    <a:pt x="36" y="0"/>
                  </a:moveTo>
                  <a:cubicBezTo>
                    <a:pt x="0" y="276"/>
                    <a:pt x="160" y="341"/>
                    <a:pt x="322" y="341"/>
                  </a:cubicBezTo>
                  <a:cubicBezTo>
                    <a:pt x="331" y="341"/>
                    <a:pt x="340" y="341"/>
                    <a:pt x="350" y="341"/>
                  </a:cubicBezTo>
                  <a:cubicBezTo>
                    <a:pt x="520" y="333"/>
                    <a:pt x="490" y="65"/>
                    <a:pt x="490" y="65"/>
                  </a:cubicBezTo>
                  <a:lnTo>
                    <a:pt x="36" y="0"/>
                  </a:ln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8" name="Google Shape;18328;p39"/>
            <p:cNvSpPr/>
            <p:nvPr/>
          </p:nvSpPr>
          <p:spPr>
            <a:xfrm>
              <a:off x="4511903" y="1859826"/>
              <a:ext cx="13060" cy="6323"/>
            </a:xfrm>
            <a:custGeom>
              <a:avLst/>
              <a:gdLst/>
              <a:ahLst/>
              <a:cxnLst/>
              <a:rect l="l" t="t" r="r" b="b"/>
              <a:pathLst>
                <a:path w="409" h="198" extrusionOk="0">
                  <a:moveTo>
                    <a:pt x="1" y="1"/>
                  </a:moveTo>
                  <a:lnTo>
                    <a:pt x="8" y="129"/>
                  </a:lnTo>
                  <a:lnTo>
                    <a:pt x="401" y="197"/>
                  </a:lnTo>
                  <a:lnTo>
                    <a:pt x="409" y="69"/>
                  </a:lnTo>
                  <a:lnTo>
                    <a:pt x="1" y="1"/>
                  </a:lnTo>
                  <a:close/>
                </a:path>
              </a:pathLst>
            </a:custGeom>
            <a:solidFill>
              <a:srgbClr val="FF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9" name="Google Shape;18329;p39"/>
            <p:cNvSpPr/>
            <p:nvPr/>
          </p:nvSpPr>
          <p:spPr>
            <a:xfrm>
              <a:off x="4513946" y="1872376"/>
              <a:ext cx="4758" cy="2331"/>
            </a:xfrm>
            <a:custGeom>
              <a:avLst/>
              <a:gdLst/>
              <a:ahLst/>
              <a:cxnLst/>
              <a:rect l="l" t="t" r="r" b="b"/>
              <a:pathLst>
                <a:path w="149" h="73" extrusionOk="0">
                  <a:moveTo>
                    <a:pt x="1" y="1"/>
                  </a:moveTo>
                  <a:cubicBezTo>
                    <a:pt x="18" y="56"/>
                    <a:pt x="43" y="73"/>
                    <a:pt x="67" y="73"/>
                  </a:cubicBezTo>
                  <a:cubicBezTo>
                    <a:pt x="108" y="73"/>
                    <a:pt x="148" y="24"/>
                    <a:pt x="148" y="24"/>
                  </a:cubicBezTo>
                  <a:lnTo>
                    <a:pt x="1" y="1"/>
                  </a:lnTo>
                  <a:close/>
                </a:path>
              </a:pathLst>
            </a:custGeom>
            <a:solidFill>
              <a:srgbClr val="562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0" name="Google Shape;18330;p39"/>
            <p:cNvSpPr/>
            <p:nvPr/>
          </p:nvSpPr>
          <p:spPr>
            <a:xfrm>
              <a:off x="4524835" y="1860816"/>
              <a:ext cx="1469" cy="1469"/>
            </a:xfrm>
            <a:custGeom>
              <a:avLst/>
              <a:gdLst/>
              <a:ahLst/>
              <a:cxnLst/>
              <a:rect l="l" t="t" r="r" b="b"/>
              <a:pathLst>
                <a:path w="46" h="46" extrusionOk="0">
                  <a:moveTo>
                    <a:pt x="23" y="0"/>
                  </a:moveTo>
                  <a:cubicBezTo>
                    <a:pt x="12" y="0"/>
                    <a:pt x="0" y="11"/>
                    <a:pt x="0" y="23"/>
                  </a:cubicBezTo>
                  <a:cubicBezTo>
                    <a:pt x="0" y="34"/>
                    <a:pt x="12" y="45"/>
                    <a:pt x="23" y="45"/>
                  </a:cubicBezTo>
                  <a:cubicBezTo>
                    <a:pt x="38" y="45"/>
                    <a:pt x="46" y="34"/>
                    <a:pt x="46" y="23"/>
                  </a:cubicBezTo>
                  <a:cubicBezTo>
                    <a:pt x="46" y="11"/>
                    <a:pt x="38" y="0"/>
                    <a:pt x="23" y="0"/>
                  </a:cubicBez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1" name="Google Shape;18331;p39"/>
            <p:cNvSpPr/>
            <p:nvPr/>
          </p:nvSpPr>
          <p:spPr>
            <a:xfrm>
              <a:off x="4510338" y="1858868"/>
              <a:ext cx="1469" cy="1373"/>
            </a:xfrm>
            <a:custGeom>
              <a:avLst/>
              <a:gdLst/>
              <a:ahLst/>
              <a:cxnLst/>
              <a:rect l="l" t="t" r="r" b="b"/>
              <a:pathLst>
                <a:path w="46" h="43" extrusionOk="0">
                  <a:moveTo>
                    <a:pt x="23" y="1"/>
                  </a:moveTo>
                  <a:cubicBezTo>
                    <a:pt x="12" y="1"/>
                    <a:pt x="1" y="12"/>
                    <a:pt x="1" y="23"/>
                  </a:cubicBezTo>
                  <a:cubicBezTo>
                    <a:pt x="1" y="35"/>
                    <a:pt x="12" y="42"/>
                    <a:pt x="23" y="42"/>
                  </a:cubicBezTo>
                  <a:cubicBezTo>
                    <a:pt x="38" y="42"/>
                    <a:pt x="46" y="35"/>
                    <a:pt x="46" y="23"/>
                  </a:cubicBezTo>
                  <a:cubicBezTo>
                    <a:pt x="46" y="12"/>
                    <a:pt x="38" y="1"/>
                    <a:pt x="23" y="1"/>
                  </a:cubicBez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2" name="Google Shape;18332;p39"/>
            <p:cNvSpPr/>
            <p:nvPr/>
          </p:nvSpPr>
          <p:spPr>
            <a:xfrm>
              <a:off x="4551371" y="1780985"/>
              <a:ext cx="4981" cy="3034"/>
            </a:xfrm>
            <a:custGeom>
              <a:avLst/>
              <a:gdLst/>
              <a:ahLst/>
              <a:cxnLst/>
              <a:rect l="l" t="t" r="r" b="b"/>
              <a:pathLst>
                <a:path w="156" h="95" extrusionOk="0">
                  <a:moveTo>
                    <a:pt x="47" y="0"/>
                  </a:moveTo>
                  <a:cubicBezTo>
                    <a:pt x="30" y="0"/>
                    <a:pt x="16" y="6"/>
                    <a:pt x="12" y="17"/>
                  </a:cubicBezTo>
                  <a:cubicBezTo>
                    <a:pt x="1" y="35"/>
                    <a:pt x="27" y="66"/>
                    <a:pt x="65" y="81"/>
                  </a:cubicBezTo>
                  <a:cubicBezTo>
                    <a:pt x="82" y="90"/>
                    <a:pt x="100" y="95"/>
                    <a:pt x="115" y="95"/>
                  </a:cubicBezTo>
                  <a:cubicBezTo>
                    <a:pt x="130" y="95"/>
                    <a:pt x="143" y="90"/>
                    <a:pt x="148" y="81"/>
                  </a:cubicBezTo>
                  <a:cubicBezTo>
                    <a:pt x="156" y="62"/>
                    <a:pt x="133" y="32"/>
                    <a:pt x="95" y="13"/>
                  </a:cubicBezTo>
                  <a:cubicBezTo>
                    <a:pt x="78" y="4"/>
                    <a:pt x="61" y="0"/>
                    <a:pt x="4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3" name="Google Shape;18333;p39"/>
            <p:cNvSpPr/>
            <p:nvPr/>
          </p:nvSpPr>
          <p:spPr>
            <a:xfrm>
              <a:off x="4531573" y="1779995"/>
              <a:ext cx="35541" cy="24716"/>
            </a:xfrm>
            <a:custGeom>
              <a:avLst/>
              <a:gdLst/>
              <a:ahLst/>
              <a:cxnLst/>
              <a:rect l="l" t="t" r="r" b="b"/>
              <a:pathLst>
                <a:path w="1113" h="774" extrusionOk="0">
                  <a:moveTo>
                    <a:pt x="376" y="0"/>
                  </a:moveTo>
                  <a:cubicBezTo>
                    <a:pt x="338" y="0"/>
                    <a:pt x="305" y="6"/>
                    <a:pt x="277" y="17"/>
                  </a:cubicBezTo>
                  <a:cubicBezTo>
                    <a:pt x="73" y="104"/>
                    <a:pt x="12" y="437"/>
                    <a:pt x="1" y="547"/>
                  </a:cubicBezTo>
                  <a:lnTo>
                    <a:pt x="1022" y="773"/>
                  </a:lnTo>
                  <a:cubicBezTo>
                    <a:pt x="1022" y="773"/>
                    <a:pt x="1112" y="441"/>
                    <a:pt x="1059" y="346"/>
                  </a:cubicBezTo>
                  <a:cubicBezTo>
                    <a:pt x="981" y="197"/>
                    <a:pt x="605" y="0"/>
                    <a:pt x="37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4" name="Google Shape;18334;p39"/>
            <p:cNvSpPr/>
            <p:nvPr/>
          </p:nvSpPr>
          <p:spPr>
            <a:xfrm>
              <a:off x="4540514" y="1782582"/>
              <a:ext cx="26600" cy="22129"/>
            </a:xfrm>
            <a:custGeom>
              <a:avLst/>
              <a:gdLst/>
              <a:ahLst/>
              <a:cxnLst/>
              <a:rect l="l" t="t" r="r" b="b"/>
              <a:pathLst>
                <a:path w="833" h="693" extrusionOk="0">
                  <a:moveTo>
                    <a:pt x="1" y="526"/>
                  </a:moveTo>
                  <a:lnTo>
                    <a:pt x="1" y="526"/>
                  </a:lnTo>
                  <a:cubicBezTo>
                    <a:pt x="1" y="526"/>
                    <a:pt x="1" y="526"/>
                    <a:pt x="1" y="526"/>
                  </a:cubicBezTo>
                  <a:lnTo>
                    <a:pt x="1" y="526"/>
                  </a:lnTo>
                  <a:lnTo>
                    <a:pt x="1" y="526"/>
                  </a:lnTo>
                  <a:close/>
                  <a:moveTo>
                    <a:pt x="420" y="1"/>
                  </a:moveTo>
                  <a:cubicBezTo>
                    <a:pt x="621" y="167"/>
                    <a:pt x="488" y="541"/>
                    <a:pt x="130" y="541"/>
                  </a:cubicBezTo>
                  <a:cubicBezTo>
                    <a:pt x="90" y="541"/>
                    <a:pt x="47" y="536"/>
                    <a:pt x="1" y="526"/>
                  </a:cubicBezTo>
                  <a:lnTo>
                    <a:pt x="1" y="526"/>
                  </a:lnTo>
                  <a:lnTo>
                    <a:pt x="742" y="692"/>
                  </a:lnTo>
                  <a:cubicBezTo>
                    <a:pt x="742" y="692"/>
                    <a:pt x="832" y="360"/>
                    <a:pt x="779" y="265"/>
                  </a:cubicBezTo>
                  <a:cubicBezTo>
                    <a:pt x="734" y="174"/>
                    <a:pt x="583" y="72"/>
                    <a:pt x="42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5" name="Google Shape;18335;p39"/>
            <p:cNvSpPr/>
            <p:nvPr/>
          </p:nvSpPr>
          <p:spPr>
            <a:xfrm>
              <a:off x="4504558" y="1792577"/>
              <a:ext cx="59778" cy="12358"/>
            </a:xfrm>
            <a:custGeom>
              <a:avLst/>
              <a:gdLst/>
              <a:ahLst/>
              <a:cxnLst/>
              <a:rect l="l" t="t" r="r" b="b"/>
              <a:pathLst>
                <a:path w="1872" h="387" extrusionOk="0">
                  <a:moveTo>
                    <a:pt x="91" y="0"/>
                  </a:moveTo>
                  <a:cubicBezTo>
                    <a:pt x="23" y="0"/>
                    <a:pt x="0" y="15"/>
                    <a:pt x="42" y="50"/>
                  </a:cubicBezTo>
                  <a:lnTo>
                    <a:pt x="1860" y="387"/>
                  </a:lnTo>
                  <a:lnTo>
                    <a:pt x="1871" y="368"/>
                  </a:lnTo>
                  <a:cubicBezTo>
                    <a:pt x="1871" y="368"/>
                    <a:pt x="427" y="0"/>
                    <a:pt x="91" y="0"/>
                  </a:cubicBez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6" name="Google Shape;18336;p39"/>
            <p:cNvSpPr/>
            <p:nvPr/>
          </p:nvSpPr>
          <p:spPr>
            <a:xfrm>
              <a:off x="4537513" y="1784146"/>
              <a:ext cx="6067" cy="8015"/>
            </a:xfrm>
            <a:custGeom>
              <a:avLst/>
              <a:gdLst/>
              <a:ahLst/>
              <a:cxnLst/>
              <a:rect l="l" t="t" r="r" b="b"/>
              <a:pathLst>
                <a:path w="190" h="251" extrusionOk="0">
                  <a:moveTo>
                    <a:pt x="19" y="1"/>
                  </a:moveTo>
                  <a:lnTo>
                    <a:pt x="0" y="250"/>
                  </a:lnTo>
                  <a:lnTo>
                    <a:pt x="189" y="46"/>
                  </a:lnTo>
                  <a:lnTo>
                    <a:pt x="19" y="1"/>
                  </a:ln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7" name="Google Shape;18337;p39"/>
          <p:cNvSpPr/>
          <p:nvPr/>
        </p:nvSpPr>
        <p:spPr>
          <a:xfrm>
            <a:off x="949250" y="1804382"/>
            <a:ext cx="1008000" cy="13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8" name="Google Shape;18338;p39"/>
          <p:cNvSpPr txBox="1">
            <a:spLocks noGrp="1"/>
          </p:cNvSpPr>
          <p:nvPr>
            <p:ph type="title" idx="7"/>
          </p:nvPr>
        </p:nvSpPr>
        <p:spPr>
          <a:xfrm>
            <a:off x="949250" y="1200482"/>
            <a:ext cx="10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01</a:t>
            </a:r>
            <a:endParaRPr sz="3600" dirty="0"/>
          </a:p>
        </p:txBody>
      </p:sp>
      <p:sp>
        <p:nvSpPr>
          <p:cNvPr id="18339" name="Google Shape;18339;p39"/>
          <p:cNvSpPr txBox="1">
            <a:spLocks noGrp="1"/>
          </p:cNvSpPr>
          <p:nvPr>
            <p:ph type="title" idx="8"/>
          </p:nvPr>
        </p:nvSpPr>
        <p:spPr>
          <a:xfrm>
            <a:off x="949250" y="2035703"/>
            <a:ext cx="10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02</a:t>
            </a:r>
            <a:endParaRPr sz="3600" dirty="0"/>
          </a:p>
        </p:txBody>
      </p:sp>
      <p:sp>
        <p:nvSpPr>
          <p:cNvPr id="18340" name="Google Shape;18340;p39"/>
          <p:cNvSpPr txBox="1">
            <a:spLocks noGrp="1"/>
          </p:cNvSpPr>
          <p:nvPr>
            <p:ph type="title" idx="9"/>
          </p:nvPr>
        </p:nvSpPr>
        <p:spPr>
          <a:xfrm>
            <a:off x="949238" y="2939018"/>
            <a:ext cx="10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03</a:t>
            </a:r>
            <a:endParaRPr sz="3600" dirty="0"/>
          </a:p>
        </p:txBody>
      </p:sp>
      <p:sp>
        <p:nvSpPr>
          <p:cNvPr id="18341" name="Google Shape;18341;p39"/>
          <p:cNvSpPr/>
          <p:nvPr/>
        </p:nvSpPr>
        <p:spPr>
          <a:xfrm>
            <a:off x="949250" y="2639599"/>
            <a:ext cx="1008000" cy="13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2" name="Google Shape;18342;p39"/>
          <p:cNvSpPr/>
          <p:nvPr/>
        </p:nvSpPr>
        <p:spPr>
          <a:xfrm>
            <a:off x="949250" y="3542918"/>
            <a:ext cx="1008000" cy="13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3" name="Google Shape;18343;p39"/>
          <p:cNvSpPr/>
          <p:nvPr/>
        </p:nvSpPr>
        <p:spPr>
          <a:xfrm rot="-7654388">
            <a:off x="7975350" y="3231937"/>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4" name="Google Shape;18344;p39"/>
          <p:cNvSpPr/>
          <p:nvPr/>
        </p:nvSpPr>
        <p:spPr>
          <a:xfrm rot="3278972">
            <a:off x="5673624" y="57032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5" name="Google Shape;18345;p39"/>
          <p:cNvSpPr/>
          <p:nvPr/>
        </p:nvSpPr>
        <p:spPr>
          <a:xfrm rot="9321148">
            <a:off x="7601652" y="81320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6" name="Google Shape;18346;p39"/>
          <p:cNvSpPr/>
          <p:nvPr/>
        </p:nvSpPr>
        <p:spPr>
          <a:xfrm rot="9321148">
            <a:off x="8555327" y="463690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7" name="Google Shape;18347;p3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 name="Google Shape;18164;p39">
            <a:extLst>
              <a:ext uri="{FF2B5EF4-FFF2-40B4-BE49-F238E27FC236}">
                <a16:creationId xmlns:a16="http://schemas.microsoft.com/office/drawing/2014/main" id="{75CB8BDC-4EA7-A2D4-02DF-22DCCD17F718}"/>
              </a:ext>
            </a:extLst>
          </p:cNvPr>
          <p:cNvSpPr txBox="1">
            <a:spLocks/>
          </p:cNvSpPr>
          <p:nvPr/>
        </p:nvSpPr>
        <p:spPr>
          <a:xfrm>
            <a:off x="2152573" y="3760680"/>
            <a:ext cx="3281945"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500"/>
              <a:buFont typeface="Arvo"/>
              <a:buNone/>
              <a:defRPr sz="2500" b="1" i="0" u="none" strike="noStrike" cap="none">
                <a:solidFill>
                  <a:schemeClr val="accent6"/>
                </a:solidFill>
                <a:latin typeface="Arvo"/>
                <a:ea typeface="Arvo"/>
                <a:cs typeface="Arvo"/>
                <a:sym typeface="Arvo"/>
              </a:defRPr>
            </a:lvl1pPr>
            <a:lvl2pPr marR="0" lvl="1"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2pPr>
            <a:lvl3pPr marR="0" lvl="2"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3pPr>
            <a:lvl4pPr marR="0" lvl="3"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4pPr>
            <a:lvl5pPr marR="0" lvl="4"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5pPr>
            <a:lvl6pPr marR="0" lvl="5"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6pPr>
            <a:lvl7pPr marR="0" lvl="6"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7pPr>
            <a:lvl8pPr marR="0" lvl="7"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8pPr>
            <a:lvl9pPr marR="0" lvl="8"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9pPr>
          </a:lstStyle>
          <a:p>
            <a:r>
              <a:rPr lang="en-CA" sz="2000" dirty="0"/>
              <a:t>Recommendations</a:t>
            </a:r>
          </a:p>
        </p:txBody>
      </p:sp>
      <p:sp>
        <p:nvSpPr>
          <p:cNvPr id="4" name="Google Shape;18340;p39">
            <a:extLst>
              <a:ext uri="{FF2B5EF4-FFF2-40B4-BE49-F238E27FC236}">
                <a16:creationId xmlns:a16="http://schemas.microsoft.com/office/drawing/2014/main" id="{30A4E4CD-6B09-0328-3CC4-DECC4538EE46}"/>
              </a:ext>
            </a:extLst>
          </p:cNvPr>
          <p:cNvSpPr txBox="1">
            <a:spLocks/>
          </p:cNvSpPr>
          <p:nvPr/>
        </p:nvSpPr>
        <p:spPr>
          <a:xfrm>
            <a:off x="941130" y="3820992"/>
            <a:ext cx="10080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400"/>
              <a:buFont typeface="Arvo"/>
              <a:buNone/>
              <a:defRPr sz="4800" b="1" i="0" u="none" strike="noStrike" cap="none">
                <a:solidFill>
                  <a:schemeClr val="accent6"/>
                </a:solidFill>
                <a:latin typeface="Arvo"/>
                <a:ea typeface="Arvo"/>
                <a:cs typeface="Arvo"/>
                <a:sym typeface="Arvo"/>
              </a:defRPr>
            </a:lvl1pPr>
            <a:lvl2pPr marR="0" lvl="1" algn="ctr" rtl="0">
              <a:lnSpc>
                <a:spcPct val="100000"/>
              </a:lnSpc>
              <a:spcBef>
                <a:spcPts val="0"/>
              </a:spcBef>
              <a:spcAft>
                <a:spcPts val="0"/>
              </a:spcAft>
              <a:buClr>
                <a:schemeClr val="accent6"/>
              </a:buClr>
              <a:buSzPts val="2400"/>
              <a:buFont typeface="Bebas Neue"/>
              <a:buNone/>
              <a:defRPr sz="2400" b="1" i="0" u="none" strike="noStrike" cap="none">
                <a:solidFill>
                  <a:schemeClr val="accent6"/>
                </a:solidFill>
                <a:latin typeface="Bebas Neue"/>
                <a:ea typeface="Bebas Neue"/>
                <a:cs typeface="Bebas Neue"/>
                <a:sym typeface="Bebas Neue"/>
              </a:defRPr>
            </a:lvl2pPr>
            <a:lvl3pPr marR="0" lvl="2" algn="ctr" rtl="0">
              <a:lnSpc>
                <a:spcPct val="100000"/>
              </a:lnSpc>
              <a:spcBef>
                <a:spcPts val="0"/>
              </a:spcBef>
              <a:spcAft>
                <a:spcPts val="0"/>
              </a:spcAft>
              <a:buClr>
                <a:schemeClr val="accent6"/>
              </a:buClr>
              <a:buSzPts val="2400"/>
              <a:buFont typeface="Bebas Neue"/>
              <a:buNone/>
              <a:defRPr sz="2400" b="1" i="0" u="none" strike="noStrike" cap="none">
                <a:solidFill>
                  <a:schemeClr val="accent6"/>
                </a:solidFill>
                <a:latin typeface="Bebas Neue"/>
                <a:ea typeface="Bebas Neue"/>
                <a:cs typeface="Bebas Neue"/>
                <a:sym typeface="Bebas Neue"/>
              </a:defRPr>
            </a:lvl3pPr>
            <a:lvl4pPr marR="0" lvl="3" algn="ctr" rtl="0">
              <a:lnSpc>
                <a:spcPct val="100000"/>
              </a:lnSpc>
              <a:spcBef>
                <a:spcPts val="0"/>
              </a:spcBef>
              <a:spcAft>
                <a:spcPts val="0"/>
              </a:spcAft>
              <a:buClr>
                <a:schemeClr val="accent6"/>
              </a:buClr>
              <a:buSzPts val="2400"/>
              <a:buFont typeface="Bebas Neue"/>
              <a:buNone/>
              <a:defRPr sz="2400" b="1" i="0" u="none" strike="noStrike" cap="none">
                <a:solidFill>
                  <a:schemeClr val="accent6"/>
                </a:solidFill>
                <a:latin typeface="Bebas Neue"/>
                <a:ea typeface="Bebas Neue"/>
                <a:cs typeface="Bebas Neue"/>
                <a:sym typeface="Bebas Neue"/>
              </a:defRPr>
            </a:lvl4pPr>
            <a:lvl5pPr marR="0" lvl="4" algn="ctr" rtl="0">
              <a:lnSpc>
                <a:spcPct val="100000"/>
              </a:lnSpc>
              <a:spcBef>
                <a:spcPts val="0"/>
              </a:spcBef>
              <a:spcAft>
                <a:spcPts val="0"/>
              </a:spcAft>
              <a:buClr>
                <a:schemeClr val="accent6"/>
              </a:buClr>
              <a:buSzPts val="2400"/>
              <a:buFont typeface="Bebas Neue"/>
              <a:buNone/>
              <a:defRPr sz="2400" b="1" i="0" u="none" strike="noStrike" cap="none">
                <a:solidFill>
                  <a:schemeClr val="accent6"/>
                </a:solidFill>
                <a:latin typeface="Bebas Neue"/>
                <a:ea typeface="Bebas Neue"/>
                <a:cs typeface="Bebas Neue"/>
                <a:sym typeface="Bebas Neue"/>
              </a:defRPr>
            </a:lvl5pPr>
            <a:lvl6pPr marR="0" lvl="5" algn="ctr" rtl="0">
              <a:lnSpc>
                <a:spcPct val="100000"/>
              </a:lnSpc>
              <a:spcBef>
                <a:spcPts val="0"/>
              </a:spcBef>
              <a:spcAft>
                <a:spcPts val="0"/>
              </a:spcAft>
              <a:buClr>
                <a:schemeClr val="accent6"/>
              </a:buClr>
              <a:buSzPts val="2400"/>
              <a:buFont typeface="Bebas Neue"/>
              <a:buNone/>
              <a:defRPr sz="2400" b="1" i="0" u="none" strike="noStrike" cap="none">
                <a:solidFill>
                  <a:schemeClr val="accent6"/>
                </a:solidFill>
                <a:latin typeface="Bebas Neue"/>
                <a:ea typeface="Bebas Neue"/>
                <a:cs typeface="Bebas Neue"/>
                <a:sym typeface="Bebas Neue"/>
              </a:defRPr>
            </a:lvl6pPr>
            <a:lvl7pPr marR="0" lvl="6" algn="ctr" rtl="0">
              <a:lnSpc>
                <a:spcPct val="100000"/>
              </a:lnSpc>
              <a:spcBef>
                <a:spcPts val="0"/>
              </a:spcBef>
              <a:spcAft>
                <a:spcPts val="0"/>
              </a:spcAft>
              <a:buClr>
                <a:schemeClr val="accent6"/>
              </a:buClr>
              <a:buSzPts val="2400"/>
              <a:buFont typeface="Bebas Neue"/>
              <a:buNone/>
              <a:defRPr sz="2400" b="1" i="0" u="none" strike="noStrike" cap="none">
                <a:solidFill>
                  <a:schemeClr val="accent6"/>
                </a:solidFill>
                <a:latin typeface="Bebas Neue"/>
                <a:ea typeface="Bebas Neue"/>
                <a:cs typeface="Bebas Neue"/>
                <a:sym typeface="Bebas Neue"/>
              </a:defRPr>
            </a:lvl7pPr>
            <a:lvl8pPr marR="0" lvl="7" algn="ctr" rtl="0">
              <a:lnSpc>
                <a:spcPct val="100000"/>
              </a:lnSpc>
              <a:spcBef>
                <a:spcPts val="0"/>
              </a:spcBef>
              <a:spcAft>
                <a:spcPts val="0"/>
              </a:spcAft>
              <a:buClr>
                <a:schemeClr val="accent6"/>
              </a:buClr>
              <a:buSzPts val="2400"/>
              <a:buFont typeface="Bebas Neue"/>
              <a:buNone/>
              <a:defRPr sz="2400" b="1" i="0" u="none" strike="noStrike" cap="none">
                <a:solidFill>
                  <a:schemeClr val="accent6"/>
                </a:solidFill>
                <a:latin typeface="Bebas Neue"/>
                <a:ea typeface="Bebas Neue"/>
                <a:cs typeface="Bebas Neue"/>
                <a:sym typeface="Bebas Neue"/>
              </a:defRPr>
            </a:lvl8pPr>
            <a:lvl9pPr marR="0" lvl="8" algn="ctr" rtl="0">
              <a:lnSpc>
                <a:spcPct val="100000"/>
              </a:lnSpc>
              <a:spcBef>
                <a:spcPts val="0"/>
              </a:spcBef>
              <a:spcAft>
                <a:spcPts val="0"/>
              </a:spcAft>
              <a:buClr>
                <a:schemeClr val="accent6"/>
              </a:buClr>
              <a:buSzPts val="2400"/>
              <a:buFont typeface="Bebas Neue"/>
              <a:buNone/>
              <a:defRPr sz="2400" b="1" i="0" u="none" strike="noStrike" cap="none">
                <a:solidFill>
                  <a:schemeClr val="accent6"/>
                </a:solidFill>
                <a:latin typeface="Bebas Neue"/>
                <a:ea typeface="Bebas Neue"/>
                <a:cs typeface="Bebas Neue"/>
                <a:sym typeface="Bebas Neue"/>
              </a:defRPr>
            </a:lvl9pPr>
          </a:lstStyle>
          <a:p>
            <a:r>
              <a:rPr lang="en" sz="3600" dirty="0"/>
              <a:t>04</a:t>
            </a:r>
          </a:p>
        </p:txBody>
      </p:sp>
      <p:sp>
        <p:nvSpPr>
          <p:cNvPr id="5" name="Google Shape;18342;p39">
            <a:extLst>
              <a:ext uri="{FF2B5EF4-FFF2-40B4-BE49-F238E27FC236}">
                <a16:creationId xmlns:a16="http://schemas.microsoft.com/office/drawing/2014/main" id="{4E378AC1-8BC1-1B69-4A20-3736ADCCF872}"/>
              </a:ext>
            </a:extLst>
          </p:cNvPr>
          <p:cNvSpPr/>
          <p:nvPr/>
        </p:nvSpPr>
        <p:spPr>
          <a:xfrm>
            <a:off x="941142" y="4415165"/>
            <a:ext cx="1008000" cy="13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51"/>
        <p:cNvGrpSpPr/>
        <p:nvPr/>
      </p:nvGrpSpPr>
      <p:grpSpPr>
        <a:xfrm>
          <a:off x="0" y="0"/>
          <a:ext cx="0" cy="0"/>
          <a:chOff x="0" y="0"/>
          <a:chExt cx="0" cy="0"/>
        </a:xfrm>
      </p:grpSpPr>
      <p:grpSp>
        <p:nvGrpSpPr>
          <p:cNvPr id="18353" name="Google Shape;18353;p40"/>
          <p:cNvGrpSpPr/>
          <p:nvPr/>
        </p:nvGrpSpPr>
        <p:grpSpPr>
          <a:xfrm>
            <a:off x="712959" y="3694831"/>
            <a:ext cx="7717594" cy="790494"/>
            <a:chOff x="1499663" y="1685001"/>
            <a:chExt cx="6144581" cy="629374"/>
          </a:xfrm>
        </p:grpSpPr>
        <p:sp>
          <p:nvSpPr>
            <p:cNvPr id="18354" name="Google Shape;18354;p40"/>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5" name="Google Shape;18355;p40"/>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6" name="Google Shape;18356;p40"/>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7" name="Google Shape;18357;p40"/>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8" name="Google Shape;18358;p40"/>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9" name="Google Shape;18359;p40"/>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0" name="Google Shape;18360;p40"/>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1" name="Google Shape;18361;p40"/>
          <p:cNvGrpSpPr/>
          <p:nvPr/>
        </p:nvGrpSpPr>
        <p:grpSpPr>
          <a:xfrm>
            <a:off x="1295447" y="2094204"/>
            <a:ext cx="579555" cy="1813369"/>
            <a:chOff x="4962534" y="1838400"/>
            <a:chExt cx="162377" cy="508046"/>
          </a:xfrm>
        </p:grpSpPr>
        <p:sp>
          <p:nvSpPr>
            <p:cNvPr id="18362" name="Google Shape;18362;p40"/>
            <p:cNvSpPr/>
            <p:nvPr/>
          </p:nvSpPr>
          <p:spPr>
            <a:xfrm>
              <a:off x="5059800" y="1852833"/>
              <a:ext cx="9324" cy="10889"/>
            </a:xfrm>
            <a:custGeom>
              <a:avLst/>
              <a:gdLst/>
              <a:ahLst/>
              <a:cxnLst/>
              <a:rect l="l" t="t" r="r" b="b"/>
              <a:pathLst>
                <a:path w="292" h="341" extrusionOk="0">
                  <a:moveTo>
                    <a:pt x="84" y="1"/>
                  </a:moveTo>
                  <a:cubicBezTo>
                    <a:pt x="84" y="1"/>
                    <a:pt x="171" y="140"/>
                    <a:pt x="8" y="190"/>
                  </a:cubicBezTo>
                  <a:lnTo>
                    <a:pt x="1" y="341"/>
                  </a:lnTo>
                  <a:cubicBezTo>
                    <a:pt x="1" y="341"/>
                    <a:pt x="292" y="205"/>
                    <a:pt x="84" y="1"/>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3" name="Google Shape;18363;p40"/>
            <p:cNvSpPr/>
            <p:nvPr/>
          </p:nvSpPr>
          <p:spPr>
            <a:xfrm>
              <a:off x="5015159" y="1850534"/>
              <a:ext cx="3896" cy="4023"/>
            </a:xfrm>
            <a:custGeom>
              <a:avLst/>
              <a:gdLst/>
              <a:ahLst/>
              <a:cxnLst/>
              <a:rect l="l" t="t" r="r" b="b"/>
              <a:pathLst>
                <a:path w="122" h="126" extrusionOk="0">
                  <a:moveTo>
                    <a:pt x="90" y="1"/>
                  </a:moveTo>
                  <a:cubicBezTo>
                    <a:pt x="73" y="1"/>
                    <a:pt x="48" y="16"/>
                    <a:pt x="30" y="42"/>
                  </a:cubicBezTo>
                  <a:cubicBezTo>
                    <a:pt x="8" y="73"/>
                    <a:pt x="0" y="110"/>
                    <a:pt x="19" y="122"/>
                  </a:cubicBezTo>
                  <a:cubicBezTo>
                    <a:pt x="22" y="124"/>
                    <a:pt x="27" y="125"/>
                    <a:pt x="32" y="125"/>
                  </a:cubicBezTo>
                  <a:cubicBezTo>
                    <a:pt x="49" y="125"/>
                    <a:pt x="73" y="110"/>
                    <a:pt x="91" y="84"/>
                  </a:cubicBezTo>
                  <a:cubicBezTo>
                    <a:pt x="114" y="50"/>
                    <a:pt x="121" y="16"/>
                    <a:pt x="102" y="5"/>
                  </a:cubicBezTo>
                  <a:cubicBezTo>
                    <a:pt x="99" y="2"/>
                    <a:pt x="95" y="1"/>
                    <a:pt x="9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4" name="Google Shape;18364;p40"/>
            <p:cNvSpPr/>
            <p:nvPr/>
          </p:nvSpPr>
          <p:spPr>
            <a:xfrm>
              <a:off x="4978820" y="1926086"/>
              <a:ext cx="17339" cy="15008"/>
            </a:xfrm>
            <a:custGeom>
              <a:avLst/>
              <a:gdLst/>
              <a:ahLst/>
              <a:cxnLst/>
              <a:rect l="l" t="t" r="r" b="b"/>
              <a:pathLst>
                <a:path w="543" h="470" extrusionOk="0">
                  <a:moveTo>
                    <a:pt x="250" y="1"/>
                  </a:moveTo>
                  <a:cubicBezTo>
                    <a:pt x="130" y="1"/>
                    <a:pt x="24" y="94"/>
                    <a:pt x="16" y="164"/>
                  </a:cubicBezTo>
                  <a:cubicBezTo>
                    <a:pt x="0" y="270"/>
                    <a:pt x="0" y="466"/>
                    <a:pt x="114" y="470"/>
                  </a:cubicBezTo>
                  <a:cubicBezTo>
                    <a:pt x="115" y="470"/>
                    <a:pt x="116" y="470"/>
                    <a:pt x="117" y="470"/>
                  </a:cubicBezTo>
                  <a:cubicBezTo>
                    <a:pt x="223" y="470"/>
                    <a:pt x="543" y="136"/>
                    <a:pt x="363" y="31"/>
                  </a:cubicBezTo>
                  <a:cubicBezTo>
                    <a:pt x="326" y="10"/>
                    <a:pt x="287" y="1"/>
                    <a:pt x="250"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5" name="Google Shape;18365;p40"/>
            <p:cNvSpPr/>
            <p:nvPr/>
          </p:nvSpPr>
          <p:spPr>
            <a:xfrm>
              <a:off x="4980736" y="1926789"/>
              <a:ext cx="13252" cy="13124"/>
            </a:xfrm>
            <a:custGeom>
              <a:avLst/>
              <a:gdLst/>
              <a:ahLst/>
              <a:cxnLst/>
              <a:rect l="l" t="t" r="r" b="b"/>
              <a:pathLst>
                <a:path w="415" h="411" extrusionOk="0">
                  <a:moveTo>
                    <a:pt x="170" y="0"/>
                  </a:moveTo>
                  <a:cubicBezTo>
                    <a:pt x="73" y="0"/>
                    <a:pt x="1" y="106"/>
                    <a:pt x="1" y="164"/>
                  </a:cubicBezTo>
                  <a:cubicBezTo>
                    <a:pt x="1" y="255"/>
                    <a:pt x="20" y="403"/>
                    <a:pt x="99" y="410"/>
                  </a:cubicBezTo>
                  <a:cubicBezTo>
                    <a:pt x="100" y="410"/>
                    <a:pt x="101" y="410"/>
                    <a:pt x="103" y="410"/>
                  </a:cubicBezTo>
                  <a:cubicBezTo>
                    <a:pt x="182" y="410"/>
                    <a:pt x="415" y="166"/>
                    <a:pt x="281" y="47"/>
                  </a:cubicBezTo>
                  <a:cubicBezTo>
                    <a:pt x="242" y="13"/>
                    <a:pt x="204" y="0"/>
                    <a:pt x="170"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6" name="Google Shape;18366;p40"/>
            <p:cNvSpPr/>
            <p:nvPr/>
          </p:nvSpPr>
          <p:spPr>
            <a:xfrm>
              <a:off x="4988240" y="1926757"/>
              <a:ext cx="4375" cy="5844"/>
            </a:xfrm>
            <a:custGeom>
              <a:avLst/>
              <a:gdLst/>
              <a:ahLst/>
              <a:cxnLst/>
              <a:rect l="l" t="t" r="r" b="b"/>
              <a:pathLst>
                <a:path w="137" h="183" extrusionOk="0">
                  <a:moveTo>
                    <a:pt x="77" y="1"/>
                  </a:moveTo>
                  <a:cubicBezTo>
                    <a:pt x="56" y="1"/>
                    <a:pt x="38" y="17"/>
                    <a:pt x="19" y="63"/>
                  </a:cubicBezTo>
                  <a:cubicBezTo>
                    <a:pt x="0" y="116"/>
                    <a:pt x="4" y="173"/>
                    <a:pt x="30" y="180"/>
                  </a:cubicBezTo>
                  <a:cubicBezTo>
                    <a:pt x="34" y="182"/>
                    <a:pt x="38" y="183"/>
                    <a:pt x="41" y="183"/>
                  </a:cubicBezTo>
                  <a:cubicBezTo>
                    <a:pt x="66" y="183"/>
                    <a:pt x="97" y="150"/>
                    <a:pt x="114" y="101"/>
                  </a:cubicBezTo>
                  <a:cubicBezTo>
                    <a:pt x="136" y="44"/>
                    <a:pt x="117" y="14"/>
                    <a:pt x="91" y="3"/>
                  </a:cubicBezTo>
                  <a:cubicBezTo>
                    <a:pt x="86" y="1"/>
                    <a:pt x="82" y="1"/>
                    <a:pt x="77"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7" name="Google Shape;18367;p40"/>
            <p:cNvSpPr/>
            <p:nvPr/>
          </p:nvSpPr>
          <p:spPr>
            <a:xfrm>
              <a:off x="4984983" y="1925224"/>
              <a:ext cx="3896" cy="6131"/>
            </a:xfrm>
            <a:custGeom>
              <a:avLst/>
              <a:gdLst/>
              <a:ahLst/>
              <a:cxnLst/>
              <a:rect l="l" t="t" r="r" b="b"/>
              <a:pathLst>
                <a:path w="122" h="192" extrusionOk="0">
                  <a:moveTo>
                    <a:pt x="65" y="0"/>
                  </a:moveTo>
                  <a:cubicBezTo>
                    <a:pt x="42" y="0"/>
                    <a:pt x="21" y="21"/>
                    <a:pt x="12" y="73"/>
                  </a:cubicBezTo>
                  <a:cubicBezTo>
                    <a:pt x="0" y="130"/>
                    <a:pt x="15" y="183"/>
                    <a:pt x="42" y="191"/>
                  </a:cubicBezTo>
                  <a:cubicBezTo>
                    <a:pt x="44" y="191"/>
                    <a:pt x="46" y="192"/>
                    <a:pt x="48" y="192"/>
                  </a:cubicBezTo>
                  <a:cubicBezTo>
                    <a:pt x="73" y="192"/>
                    <a:pt x="99" y="149"/>
                    <a:pt x="110" y="96"/>
                  </a:cubicBezTo>
                  <a:cubicBezTo>
                    <a:pt x="121" y="39"/>
                    <a:pt x="102" y="5"/>
                    <a:pt x="76" y="2"/>
                  </a:cubicBezTo>
                  <a:cubicBezTo>
                    <a:pt x="72" y="1"/>
                    <a:pt x="69" y="0"/>
                    <a:pt x="65"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8" name="Google Shape;18368;p40"/>
            <p:cNvSpPr/>
            <p:nvPr/>
          </p:nvSpPr>
          <p:spPr>
            <a:xfrm>
              <a:off x="4981119" y="1925895"/>
              <a:ext cx="3960" cy="6067"/>
            </a:xfrm>
            <a:custGeom>
              <a:avLst/>
              <a:gdLst/>
              <a:ahLst/>
              <a:cxnLst/>
              <a:rect l="l" t="t" r="r" b="b"/>
              <a:pathLst>
                <a:path w="124" h="190" extrusionOk="0">
                  <a:moveTo>
                    <a:pt x="91" y="1"/>
                  </a:moveTo>
                  <a:cubicBezTo>
                    <a:pt x="88" y="1"/>
                    <a:pt x="84" y="2"/>
                    <a:pt x="80" y="3"/>
                  </a:cubicBezTo>
                  <a:cubicBezTo>
                    <a:pt x="57" y="11"/>
                    <a:pt x="34" y="11"/>
                    <a:pt x="19" y="68"/>
                  </a:cubicBezTo>
                  <a:cubicBezTo>
                    <a:pt x="0" y="124"/>
                    <a:pt x="8" y="177"/>
                    <a:pt x="34" y="189"/>
                  </a:cubicBezTo>
                  <a:cubicBezTo>
                    <a:pt x="36" y="189"/>
                    <a:pt x="38" y="190"/>
                    <a:pt x="40" y="190"/>
                  </a:cubicBezTo>
                  <a:cubicBezTo>
                    <a:pt x="63" y="190"/>
                    <a:pt x="93" y="153"/>
                    <a:pt x="110" y="102"/>
                  </a:cubicBezTo>
                  <a:cubicBezTo>
                    <a:pt x="123" y="51"/>
                    <a:pt x="119" y="1"/>
                    <a:pt x="91"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9" name="Google Shape;18369;p40"/>
            <p:cNvSpPr/>
            <p:nvPr/>
          </p:nvSpPr>
          <p:spPr>
            <a:xfrm>
              <a:off x="4981470" y="1933175"/>
              <a:ext cx="11560" cy="7696"/>
            </a:xfrm>
            <a:custGeom>
              <a:avLst/>
              <a:gdLst/>
              <a:ahLst/>
              <a:cxnLst/>
              <a:rect l="l" t="t" r="r" b="b"/>
              <a:pathLst>
                <a:path w="362" h="241" extrusionOk="0">
                  <a:moveTo>
                    <a:pt x="255" y="0"/>
                  </a:moveTo>
                  <a:cubicBezTo>
                    <a:pt x="226" y="0"/>
                    <a:pt x="193" y="10"/>
                    <a:pt x="163" y="29"/>
                  </a:cubicBezTo>
                  <a:cubicBezTo>
                    <a:pt x="106" y="63"/>
                    <a:pt x="1" y="203"/>
                    <a:pt x="19" y="233"/>
                  </a:cubicBezTo>
                  <a:cubicBezTo>
                    <a:pt x="34" y="238"/>
                    <a:pt x="50" y="241"/>
                    <a:pt x="67" y="241"/>
                  </a:cubicBezTo>
                  <a:cubicBezTo>
                    <a:pt x="189" y="241"/>
                    <a:pt x="361" y="111"/>
                    <a:pt x="318" y="29"/>
                  </a:cubicBezTo>
                  <a:cubicBezTo>
                    <a:pt x="307" y="10"/>
                    <a:pt x="283" y="0"/>
                    <a:pt x="255"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0" name="Google Shape;18370;p40"/>
            <p:cNvSpPr/>
            <p:nvPr/>
          </p:nvSpPr>
          <p:spPr>
            <a:xfrm>
              <a:off x="4982556" y="1930525"/>
              <a:ext cx="9739" cy="4534"/>
            </a:xfrm>
            <a:custGeom>
              <a:avLst/>
              <a:gdLst/>
              <a:ahLst/>
              <a:cxnLst/>
              <a:rect l="l" t="t" r="r" b="b"/>
              <a:pathLst>
                <a:path w="305" h="142" extrusionOk="0">
                  <a:moveTo>
                    <a:pt x="56" y="1"/>
                  </a:moveTo>
                  <a:cubicBezTo>
                    <a:pt x="39" y="1"/>
                    <a:pt x="26" y="6"/>
                    <a:pt x="19" y="17"/>
                  </a:cubicBezTo>
                  <a:cubicBezTo>
                    <a:pt x="1" y="47"/>
                    <a:pt x="38" y="93"/>
                    <a:pt x="95" y="115"/>
                  </a:cubicBezTo>
                  <a:cubicBezTo>
                    <a:pt x="127" y="130"/>
                    <a:pt x="196" y="142"/>
                    <a:pt x="243" y="142"/>
                  </a:cubicBezTo>
                  <a:cubicBezTo>
                    <a:pt x="269" y="142"/>
                    <a:pt x="288" y="138"/>
                    <a:pt x="292" y="131"/>
                  </a:cubicBezTo>
                  <a:cubicBezTo>
                    <a:pt x="304" y="103"/>
                    <a:pt x="136" y="1"/>
                    <a:pt x="56"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1" name="Google Shape;18371;p40"/>
            <p:cNvSpPr/>
            <p:nvPr/>
          </p:nvSpPr>
          <p:spPr>
            <a:xfrm>
              <a:off x="5040513" y="1910056"/>
              <a:ext cx="38287" cy="44706"/>
            </a:xfrm>
            <a:custGeom>
              <a:avLst/>
              <a:gdLst/>
              <a:ahLst/>
              <a:cxnLst/>
              <a:rect l="l" t="t" r="r" b="b"/>
              <a:pathLst>
                <a:path w="1199" h="1400" extrusionOk="0">
                  <a:moveTo>
                    <a:pt x="0" y="0"/>
                  </a:moveTo>
                  <a:lnTo>
                    <a:pt x="0" y="0"/>
                  </a:lnTo>
                  <a:cubicBezTo>
                    <a:pt x="144" y="594"/>
                    <a:pt x="102" y="1376"/>
                    <a:pt x="95" y="1399"/>
                  </a:cubicBezTo>
                  <a:lnTo>
                    <a:pt x="1198" y="1127"/>
                  </a:lnTo>
                  <a:cubicBezTo>
                    <a:pt x="643" y="991"/>
                    <a:pt x="915" y="8"/>
                    <a:pt x="915" y="8"/>
                  </a:cubicBezTo>
                  <a:lnTo>
                    <a:pt x="0" y="0"/>
                  </a:ln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2" name="Google Shape;18372;p40"/>
            <p:cNvSpPr/>
            <p:nvPr/>
          </p:nvSpPr>
          <p:spPr>
            <a:xfrm>
              <a:off x="4979778" y="1962521"/>
              <a:ext cx="79672" cy="57000"/>
            </a:xfrm>
            <a:custGeom>
              <a:avLst/>
              <a:gdLst/>
              <a:ahLst/>
              <a:cxnLst/>
              <a:rect l="l" t="t" r="r" b="b"/>
              <a:pathLst>
                <a:path w="2495" h="1785" extrusionOk="0">
                  <a:moveTo>
                    <a:pt x="1613" y="0"/>
                  </a:moveTo>
                  <a:cubicBezTo>
                    <a:pt x="904" y="0"/>
                    <a:pt x="1" y="1227"/>
                    <a:pt x="27" y="1593"/>
                  </a:cubicBezTo>
                  <a:cubicBezTo>
                    <a:pt x="36" y="1727"/>
                    <a:pt x="149" y="1784"/>
                    <a:pt x="320" y="1784"/>
                  </a:cubicBezTo>
                  <a:cubicBezTo>
                    <a:pt x="980" y="1784"/>
                    <a:pt x="2494" y="933"/>
                    <a:pt x="2140" y="338"/>
                  </a:cubicBezTo>
                  <a:cubicBezTo>
                    <a:pt x="1997" y="97"/>
                    <a:pt x="1813" y="0"/>
                    <a:pt x="1613"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3" name="Google Shape;18373;p40"/>
            <p:cNvSpPr/>
            <p:nvPr/>
          </p:nvSpPr>
          <p:spPr>
            <a:xfrm>
              <a:off x="4990667" y="1955209"/>
              <a:ext cx="81140" cy="65845"/>
            </a:xfrm>
            <a:custGeom>
              <a:avLst/>
              <a:gdLst/>
              <a:ahLst/>
              <a:cxnLst/>
              <a:rect l="l" t="t" r="r" b="b"/>
              <a:pathLst>
                <a:path w="2541" h="2062" extrusionOk="0">
                  <a:moveTo>
                    <a:pt x="1620" y="0"/>
                  </a:moveTo>
                  <a:cubicBezTo>
                    <a:pt x="1169" y="0"/>
                    <a:pt x="263" y="588"/>
                    <a:pt x="83" y="873"/>
                  </a:cubicBezTo>
                  <a:cubicBezTo>
                    <a:pt x="0" y="1006"/>
                    <a:pt x="560" y="2062"/>
                    <a:pt x="781" y="2062"/>
                  </a:cubicBezTo>
                  <a:cubicBezTo>
                    <a:pt x="792" y="2062"/>
                    <a:pt x="803" y="2059"/>
                    <a:pt x="813" y="2053"/>
                  </a:cubicBezTo>
                  <a:cubicBezTo>
                    <a:pt x="2540" y="987"/>
                    <a:pt x="2136" y="291"/>
                    <a:pt x="1792" y="46"/>
                  </a:cubicBezTo>
                  <a:cubicBezTo>
                    <a:pt x="1748" y="14"/>
                    <a:pt x="1689" y="0"/>
                    <a:pt x="162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4" name="Google Shape;18374;p40"/>
            <p:cNvSpPr/>
            <p:nvPr/>
          </p:nvSpPr>
          <p:spPr>
            <a:xfrm>
              <a:off x="4984727" y="1972931"/>
              <a:ext cx="35892" cy="52433"/>
            </a:xfrm>
            <a:custGeom>
              <a:avLst/>
              <a:gdLst/>
              <a:ahLst/>
              <a:cxnLst/>
              <a:rect l="l" t="t" r="r" b="b"/>
              <a:pathLst>
                <a:path w="1124" h="1642" extrusionOk="0">
                  <a:moveTo>
                    <a:pt x="386" y="1"/>
                  </a:moveTo>
                  <a:cubicBezTo>
                    <a:pt x="386" y="1"/>
                    <a:pt x="1" y="855"/>
                    <a:pt x="931" y="1641"/>
                  </a:cubicBezTo>
                  <a:lnTo>
                    <a:pt x="1123" y="1456"/>
                  </a:lnTo>
                  <a:cubicBezTo>
                    <a:pt x="1123" y="1456"/>
                    <a:pt x="348" y="466"/>
                    <a:pt x="386" y="1"/>
                  </a:cubicBezTo>
                  <a:close/>
                </a:path>
              </a:pathLst>
            </a:custGeom>
            <a:solidFill>
              <a:srgbClr val="C1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5" name="Google Shape;18375;p40"/>
            <p:cNvSpPr/>
            <p:nvPr/>
          </p:nvSpPr>
          <p:spPr>
            <a:xfrm>
              <a:off x="5013115" y="1939530"/>
              <a:ext cx="111796" cy="165602"/>
            </a:xfrm>
            <a:custGeom>
              <a:avLst/>
              <a:gdLst/>
              <a:ahLst/>
              <a:cxnLst/>
              <a:rect l="l" t="t" r="r" b="b"/>
              <a:pathLst>
                <a:path w="3501" h="5186" extrusionOk="0">
                  <a:moveTo>
                    <a:pt x="2198" y="1"/>
                  </a:moveTo>
                  <a:cubicBezTo>
                    <a:pt x="1143" y="1"/>
                    <a:pt x="0" y="847"/>
                    <a:pt x="181" y="1629"/>
                  </a:cubicBezTo>
                  <a:cubicBezTo>
                    <a:pt x="374" y="2461"/>
                    <a:pt x="1236" y="3394"/>
                    <a:pt x="782" y="4525"/>
                  </a:cubicBezTo>
                  <a:cubicBezTo>
                    <a:pt x="576" y="5045"/>
                    <a:pt x="907" y="5186"/>
                    <a:pt x="1327" y="5186"/>
                  </a:cubicBezTo>
                  <a:cubicBezTo>
                    <a:pt x="1821" y="5186"/>
                    <a:pt x="2438" y="4989"/>
                    <a:pt x="2438" y="4989"/>
                  </a:cubicBezTo>
                  <a:cubicBezTo>
                    <a:pt x="2616" y="4759"/>
                    <a:pt x="2170" y="4294"/>
                    <a:pt x="2699" y="3228"/>
                  </a:cubicBezTo>
                  <a:cubicBezTo>
                    <a:pt x="3224" y="2162"/>
                    <a:pt x="3500" y="128"/>
                    <a:pt x="2397" y="11"/>
                  </a:cubicBezTo>
                  <a:cubicBezTo>
                    <a:pt x="2331" y="4"/>
                    <a:pt x="2265" y="1"/>
                    <a:pt x="2198"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6" name="Google Shape;18376;p40"/>
            <p:cNvSpPr/>
            <p:nvPr/>
          </p:nvSpPr>
          <p:spPr>
            <a:xfrm>
              <a:off x="5070338" y="2019170"/>
              <a:ext cx="37776" cy="41193"/>
            </a:xfrm>
            <a:custGeom>
              <a:avLst/>
              <a:gdLst/>
              <a:ahLst/>
              <a:cxnLst/>
              <a:rect l="l" t="t" r="r" b="b"/>
              <a:pathLst>
                <a:path w="1183" h="1290" extrusionOk="0">
                  <a:moveTo>
                    <a:pt x="1183" y="1"/>
                  </a:moveTo>
                  <a:lnTo>
                    <a:pt x="1148" y="93"/>
                  </a:lnTo>
                  <a:lnTo>
                    <a:pt x="1148" y="93"/>
                  </a:lnTo>
                  <a:cubicBezTo>
                    <a:pt x="1160" y="63"/>
                    <a:pt x="1171" y="33"/>
                    <a:pt x="1183" y="1"/>
                  </a:cubicBezTo>
                  <a:close/>
                  <a:moveTo>
                    <a:pt x="1148" y="93"/>
                  </a:moveTo>
                  <a:lnTo>
                    <a:pt x="1148" y="93"/>
                  </a:lnTo>
                  <a:cubicBezTo>
                    <a:pt x="800" y="977"/>
                    <a:pt x="367" y="1048"/>
                    <a:pt x="149" y="1048"/>
                  </a:cubicBezTo>
                  <a:cubicBezTo>
                    <a:pt x="108" y="1048"/>
                    <a:pt x="74" y="1045"/>
                    <a:pt x="50" y="1045"/>
                  </a:cubicBezTo>
                  <a:cubicBezTo>
                    <a:pt x="15" y="1045"/>
                    <a:pt x="1" y="1050"/>
                    <a:pt x="15" y="1078"/>
                  </a:cubicBezTo>
                  <a:cubicBezTo>
                    <a:pt x="94" y="1222"/>
                    <a:pt x="695" y="1290"/>
                    <a:pt x="695" y="1290"/>
                  </a:cubicBezTo>
                  <a:lnTo>
                    <a:pt x="1148" y="93"/>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7" name="Google Shape;18377;p40"/>
            <p:cNvSpPr/>
            <p:nvPr/>
          </p:nvSpPr>
          <p:spPr>
            <a:xfrm>
              <a:off x="5011902" y="1945661"/>
              <a:ext cx="88006" cy="159471"/>
            </a:xfrm>
            <a:custGeom>
              <a:avLst/>
              <a:gdLst/>
              <a:ahLst/>
              <a:cxnLst/>
              <a:rect l="l" t="t" r="r" b="b"/>
              <a:pathLst>
                <a:path w="2756" h="4994" extrusionOk="0">
                  <a:moveTo>
                    <a:pt x="1467" y="1"/>
                  </a:moveTo>
                  <a:lnTo>
                    <a:pt x="1467" y="1"/>
                  </a:lnTo>
                  <a:cubicBezTo>
                    <a:pt x="476" y="235"/>
                    <a:pt x="0" y="927"/>
                    <a:pt x="110" y="1399"/>
                  </a:cubicBezTo>
                  <a:cubicBezTo>
                    <a:pt x="303" y="2231"/>
                    <a:pt x="1274" y="3202"/>
                    <a:pt x="820" y="4333"/>
                  </a:cubicBezTo>
                  <a:cubicBezTo>
                    <a:pt x="614" y="4853"/>
                    <a:pt x="945" y="4994"/>
                    <a:pt x="1365" y="4994"/>
                  </a:cubicBezTo>
                  <a:cubicBezTo>
                    <a:pt x="1859" y="4994"/>
                    <a:pt x="2476" y="4797"/>
                    <a:pt x="2476" y="4797"/>
                  </a:cubicBezTo>
                  <a:cubicBezTo>
                    <a:pt x="2677" y="4438"/>
                    <a:pt x="2060" y="4329"/>
                    <a:pt x="1735" y="3936"/>
                  </a:cubicBezTo>
                  <a:cubicBezTo>
                    <a:pt x="1183" y="3278"/>
                    <a:pt x="2072" y="1955"/>
                    <a:pt x="2601" y="1384"/>
                  </a:cubicBezTo>
                  <a:cubicBezTo>
                    <a:pt x="2756" y="1218"/>
                    <a:pt x="1195" y="885"/>
                    <a:pt x="146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8" name="Google Shape;18378;p40"/>
            <p:cNvSpPr/>
            <p:nvPr/>
          </p:nvSpPr>
          <p:spPr>
            <a:xfrm>
              <a:off x="4997756" y="1965651"/>
              <a:ext cx="25770" cy="24237"/>
            </a:xfrm>
            <a:custGeom>
              <a:avLst/>
              <a:gdLst/>
              <a:ahLst/>
              <a:cxnLst/>
              <a:rect l="l" t="t" r="r" b="b"/>
              <a:pathLst>
                <a:path w="807" h="759" extrusionOk="0">
                  <a:moveTo>
                    <a:pt x="704" y="1"/>
                  </a:moveTo>
                  <a:cubicBezTo>
                    <a:pt x="593" y="1"/>
                    <a:pt x="382" y="81"/>
                    <a:pt x="16" y="486"/>
                  </a:cubicBezTo>
                  <a:cubicBezTo>
                    <a:pt x="1" y="592"/>
                    <a:pt x="145" y="758"/>
                    <a:pt x="145" y="758"/>
                  </a:cubicBezTo>
                  <a:cubicBezTo>
                    <a:pt x="197" y="735"/>
                    <a:pt x="806" y="36"/>
                    <a:pt x="806" y="36"/>
                  </a:cubicBezTo>
                  <a:cubicBezTo>
                    <a:pt x="806" y="36"/>
                    <a:pt x="777" y="1"/>
                    <a:pt x="704"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9" name="Google Shape;18379;p40"/>
            <p:cNvSpPr/>
            <p:nvPr/>
          </p:nvSpPr>
          <p:spPr>
            <a:xfrm>
              <a:off x="4994499" y="1953868"/>
              <a:ext cx="43971" cy="32156"/>
            </a:xfrm>
            <a:custGeom>
              <a:avLst/>
              <a:gdLst/>
              <a:ahLst/>
              <a:cxnLst/>
              <a:rect l="l" t="t" r="r" b="b"/>
              <a:pathLst>
                <a:path w="1377" h="1007" extrusionOk="0">
                  <a:moveTo>
                    <a:pt x="1377" y="1"/>
                  </a:moveTo>
                  <a:cubicBezTo>
                    <a:pt x="662" y="307"/>
                    <a:pt x="8" y="972"/>
                    <a:pt x="1" y="976"/>
                  </a:cubicBezTo>
                  <a:lnTo>
                    <a:pt x="27" y="1006"/>
                  </a:lnTo>
                  <a:cubicBezTo>
                    <a:pt x="35" y="999"/>
                    <a:pt x="655" y="371"/>
                    <a:pt x="1339" y="61"/>
                  </a:cubicBezTo>
                  <a:cubicBezTo>
                    <a:pt x="1350" y="38"/>
                    <a:pt x="1365" y="19"/>
                    <a:pt x="137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0" name="Google Shape;18380;p40"/>
            <p:cNvSpPr/>
            <p:nvPr/>
          </p:nvSpPr>
          <p:spPr>
            <a:xfrm>
              <a:off x="5000310" y="1964852"/>
              <a:ext cx="33338" cy="27685"/>
            </a:xfrm>
            <a:custGeom>
              <a:avLst/>
              <a:gdLst/>
              <a:ahLst/>
              <a:cxnLst/>
              <a:rect l="l" t="t" r="r" b="b"/>
              <a:pathLst>
                <a:path w="1044" h="867" extrusionOk="0">
                  <a:moveTo>
                    <a:pt x="1044" y="1"/>
                  </a:moveTo>
                  <a:lnTo>
                    <a:pt x="1044" y="1"/>
                  </a:lnTo>
                  <a:cubicBezTo>
                    <a:pt x="465" y="390"/>
                    <a:pt x="4" y="832"/>
                    <a:pt x="0" y="840"/>
                  </a:cubicBezTo>
                  <a:lnTo>
                    <a:pt x="27" y="866"/>
                  </a:lnTo>
                  <a:cubicBezTo>
                    <a:pt x="30" y="862"/>
                    <a:pt x="473" y="435"/>
                    <a:pt x="1032" y="57"/>
                  </a:cubicBezTo>
                  <a:cubicBezTo>
                    <a:pt x="1036" y="38"/>
                    <a:pt x="1040" y="19"/>
                    <a:pt x="1044"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1" name="Google Shape;18381;p40"/>
            <p:cNvSpPr/>
            <p:nvPr/>
          </p:nvSpPr>
          <p:spPr>
            <a:xfrm>
              <a:off x="5008038" y="1981138"/>
              <a:ext cx="24396" cy="22257"/>
            </a:xfrm>
            <a:custGeom>
              <a:avLst/>
              <a:gdLst/>
              <a:ahLst/>
              <a:cxnLst/>
              <a:rect l="l" t="t" r="r" b="b"/>
              <a:pathLst>
                <a:path w="764" h="697" extrusionOk="0">
                  <a:moveTo>
                    <a:pt x="760" y="1"/>
                  </a:moveTo>
                  <a:cubicBezTo>
                    <a:pt x="386" y="337"/>
                    <a:pt x="8" y="662"/>
                    <a:pt x="0" y="666"/>
                  </a:cubicBezTo>
                  <a:lnTo>
                    <a:pt x="27" y="696"/>
                  </a:lnTo>
                  <a:cubicBezTo>
                    <a:pt x="30" y="693"/>
                    <a:pt x="397" y="379"/>
                    <a:pt x="764" y="46"/>
                  </a:cubicBezTo>
                  <a:cubicBezTo>
                    <a:pt x="764" y="31"/>
                    <a:pt x="760" y="16"/>
                    <a:pt x="76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2" name="Google Shape;18382;p40"/>
            <p:cNvSpPr/>
            <p:nvPr/>
          </p:nvSpPr>
          <p:spPr>
            <a:xfrm>
              <a:off x="5012508" y="1997455"/>
              <a:ext cx="24875" cy="21395"/>
            </a:xfrm>
            <a:custGeom>
              <a:avLst/>
              <a:gdLst/>
              <a:ahLst/>
              <a:cxnLst/>
              <a:rect l="l" t="t" r="r" b="b"/>
              <a:pathLst>
                <a:path w="779" h="670" extrusionOk="0">
                  <a:moveTo>
                    <a:pt x="756" y="0"/>
                  </a:moveTo>
                  <a:cubicBezTo>
                    <a:pt x="480" y="291"/>
                    <a:pt x="185" y="511"/>
                    <a:pt x="0" y="635"/>
                  </a:cubicBezTo>
                  <a:lnTo>
                    <a:pt x="19" y="669"/>
                  </a:lnTo>
                  <a:cubicBezTo>
                    <a:pt x="204" y="545"/>
                    <a:pt x="499" y="325"/>
                    <a:pt x="779" y="34"/>
                  </a:cubicBezTo>
                  <a:cubicBezTo>
                    <a:pt x="771" y="23"/>
                    <a:pt x="764" y="12"/>
                    <a:pt x="75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3" name="Google Shape;18383;p40"/>
            <p:cNvSpPr/>
            <p:nvPr/>
          </p:nvSpPr>
          <p:spPr>
            <a:xfrm>
              <a:off x="5083846" y="1959679"/>
              <a:ext cx="29474" cy="136160"/>
            </a:xfrm>
            <a:custGeom>
              <a:avLst/>
              <a:gdLst/>
              <a:ahLst/>
              <a:cxnLst/>
              <a:rect l="l" t="t" r="r" b="b"/>
              <a:pathLst>
                <a:path w="923" h="4264" extrusionOk="0">
                  <a:moveTo>
                    <a:pt x="643" y="0"/>
                  </a:moveTo>
                  <a:lnTo>
                    <a:pt x="605" y="15"/>
                  </a:lnTo>
                  <a:cubicBezTo>
                    <a:pt x="881" y="760"/>
                    <a:pt x="488" y="2056"/>
                    <a:pt x="227" y="2552"/>
                  </a:cubicBezTo>
                  <a:cubicBezTo>
                    <a:pt x="0" y="2983"/>
                    <a:pt x="53" y="3395"/>
                    <a:pt x="95" y="3727"/>
                  </a:cubicBezTo>
                  <a:cubicBezTo>
                    <a:pt x="125" y="3962"/>
                    <a:pt x="148" y="4143"/>
                    <a:pt x="57" y="4238"/>
                  </a:cubicBezTo>
                  <a:lnTo>
                    <a:pt x="83" y="4264"/>
                  </a:lnTo>
                  <a:cubicBezTo>
                    <a:pt x="189" y="4158"/>
                    <a:pt x="163" y="3965"/>
                    <a:pt x="132" y="3723"/>
                  </a:cubicBezTo>
                  <a:cubicBezTo>
                    <a:pt x="91" y="3398"/>
                    <a:pt x="42" y="2990"/>
                    <a:pt x="261" y="2570"/>
                  </a:cubicBezTo>
                  <a:cubicBezTo>
                    <a:pt x="526" y="2068"/>
                    <a:pt x="922" y="756"/>
                    <a:pt x="64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4" name="Google Shape;18384;p40"/>
            <p:cNvSpPr/>
            <p:nvPr/>
          </p:nvSpPr>
          <p:spPr>
            <a:xfrm>
              <a:off x="5072478" y="1957987"/>
              <a:ext cx="21874" cy="129774"/>
            </a:xfrm>
            <a:custGeom>
              <a:avLst/>
              <a:gdLst/>
              <a:ahLst/>
              <a:cxnLst/>
              <a:rect l="l" t="t" r="r" b="b"/>
              <a:pathLst>
                <a:path w="685" h="4064" extrusionOk="0">
                  <a:moveTo>
                    <a:pt x="579" y="0"/>
                  </a:moveTo>
                  <a:lnTo>
                    <a:pt x="541" y="4"/>
                  </a:lnTo>
                  <a:cubicBezTo>
                    <a:pt x="541" y="23"/>
                    <a:pt x="643" y="1724"/>
                    <a:pt x="311" y="2412"/>
                  </a:cubicBezTo>
                  <a:cubicBezTo>
                    <a:pt x="1" y="3047"/>
                    <a:pt x="175" y="3561"/>
                    <a:pt x="262" y="3807"/>
                  </a:cubicBezTo>
                  <a:cubicBezTo>
                    <a:pt x="277" y="3856"/>
                    <a:pt x="296" y="3913"/>
                    <a:pt x="296" y="3920"/>
                  </a:cubicBezTo>
                  <a:lnTo>
                    <a:pt x="197" y="4037"/>
                  </a:lnTo>
                  <a:lnTo>
                    <a:pt x="228" y="4064"/>
                  </a:lnTo>
                  <a:lnTo>
                    <a:pt x="322" y="3947"/>
                  </a:lnTo>
                  <a:cubicBezTo>
                    <a:pt x="341" y="3924"/>
                    <a:pt x="330" y="3882"/>
                    <a:pt x="296" y="3792"/>
                  </a:cubicBezTo>
                  <a:cubicBezTo>
                    <a:pt x="216" y="3553"/>
                    <a:pt x="42" y="3051"/>
                    <a:pt x="345" y="2427"/>
                  </a:cubicBezTo>
                  <a:cubicBezTo>
                    <a:pt x="685" y="1731"/>
                    <a:pt x="583" y="19"/>
                    <a:pt x="57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5" name="Google Shape;18385;p40"/>
            <p:cNvSpPr/>
            <p:nvPr/>
          </p:nvSpPr>
          <p:spPr>
            <a:xfrm>
              <a:off x="5062100" y="1964852"/>
              <a:ext cx="16445" cy="115787"/>
            </a:xfrm>
            <a:custGeom>
              <a:avLst/>
              <a:gdLst/>
              <a:ahLst/>
              <a:cxnLst/>
              <a:rect l="l" t="t" r="r" b="b"/>
              <a:pathLst>
                <a:path w="515" h="3626" extrusionOk="0">
                  <a:moveTo>
                    <a:pt x="439" y="1"/>
                  </a:moveTo>
                  <a:lnTo>
                    <a:pt x="401" y="4"/>
                  </a:lnTo>
                  <a:cubicBezTo>
                    <a:pt x="401" y="16"/>
                    <a:pt x="473" y="1339"/>
                    <a:pt x="190" y="2238"/>
                  </a:cubicBezTo>
                  <a:cubicBezTo>
                    <a:pt x="1" y="2821"/>
                    <a:pt x="152" y="3274"/>
                    <a:pt x="231" y="3520"/>
                  </a:cubicBezTo>
                  <a:cubicBezTo>
                    <a:pt x="246" y="3561"/>
                    <a:pt x="258" y="3595"/>
                    <a:pt x="265" y="3626"/>
                  </a:cubicBezTo>
                  <a:lnTo>
                    <a:pt x="303" y="3618"/>
                  </a:lnTo>
                  <a:cubicBezTo>
                    <a:pt x="296" y="3588"/>
                    <a:pt x="284" y="3550"/>
                    <a:pt x="269" y="3509"/>
                  </a:cubicBezTo>
                  <a:cubicBezTo>
                    <a:pt x="190" y="3267"/>
                    <a:pt x="42" y="2821"/>
                    <a:pt x="224" y="2250"/>
                  </a:cubicBezTo>
                  <a:cubicBezTo>
                    <a:pt x="515" y="1342"/>
                    <a:pt x="439" y="12"/>
                    <a:pt x="43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6" name="Google Shape;18386;p40"/>
            <p:cNvSpPr/>
            <p:nvPr/>
          </p:nvSpPr>
          <p:spPr>
            <a:xfrm>
              <a:off x="5052456" y="1939370"/>
              <a:ext cx="20437" cy="137789"/>
            </a:xfrm>
            <a:custGeom>
              <a:avLst/>
              <a:gdLst/>
              <a:ahLst/>
              <a:cxnLst/>
              <a:rect l="l" t="t" r="r" b="b"/>
              <a:pathLst>
                <a:path w="640" h="4315" extrusionOk="0">
                  <a:moveTo>
                    <a:pt x="609" y="1"/>
                  </a:moveTo>
                  <a:cubicBezTo>
                    <a:pt x="34" y="689"/>
                    <a:pt x="95" y="1328"/>
                    <a:pt x="155" y="1951"/>
                  </a:cubicBezTo>
                  <a:cubicBezTo>
                    <a:pt x="186" y="2303"/>
                    <a:pt x="220" y="2670"/>
                    <a:pt x="140" y="3048"/>
                  </a:cubicBezTo>
                  <a:cubicBezTo>
                    <a:pt x="0" y="3702"/>
                    <a:pt x="242" y="4182"/>
                    <a:pt x="318" y="4314"/>
                  </a:cubicBezTo>
                  <a:lnTo>
                    <a:pt x="352" y="4295"/>
                  </a:lnTo>
                  <a:cubicBezTo>
                    <a:pt x="197" y="4031"/>
                    <a:pt x="68" y="3566"/>
                    <a:pt x="178" y="3055"/>
                  </a:cubicBezTo>
                  <a:cubicBezTo>
                    <a:pt x="261" y="2673"/>
                    <a:pt x="227" y="2303"/>
                    <a:pt x="193" y="1948"/>
                  </a:cubicBezTo>
                  <a:cubicBezTo>
                    <a:pt x="133" y="1305"/>
                    <a:pt x="76" y="700"/>
                    <a:pt x="639" y="27"/>
                  </a:cubicBezTo>
                  <a:lnTo>
                    <a:pt x="609"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7" name="Google Shape;18387;p40"/>
            <p:cNvSpPr/>
            <p:nvPr/>
          </p:nvSpPr>
          <p:spPr>
            <a:xfrm>
              <a:off x="5021545" y="1951345"/>
              <a:ext cx="28899" cy="119875"/>
            </a:xfrm>
            <a:custGeom>
              <a:avLst/>
              <a:gdLst/>
              <a:ahLst/>
              <a:cxnLst/>
              <a:rect l="l" t="t" r="r" b="b"/>
              <a:pathLst>
                <a:path w="905" h="3754" extrusionOk="0">
                  <a:moveTo>
                    <a:pt x="594" y="0"/>
                  </a:moveTo>
                  <a:cubicBezTo>
                    <a:pt x="1" y="768"/>
                    <a:pt x="394" y="1981"/>
                    <a:pt x="526" y="2333"/>
                  </a:cubicBezTo>
                  <a:cubicBezTo>
                    <a:pt x="571" y="2450"/>
                    <a:pt x="586" y="2582"/>
                    <a:pt x="602" y="2737"/>
                  </a:cubicBezTo>
                  <a:cubicBezTo>
                    <a:pt x="632" y="3005"/>
                    <a:pt x="670" y="3334"/>
                    <a:pt x="866" y="3754"/>
                  </a:cubicBezTo>
                  <a:lnTo>
                    <a:pt x="904" y="3735"/>
                  </a:lnTo>
                  <a:cubicBezTo>
                    <a:pt x="707" y="3327"/>
                    <a:pt x="673" y="2998"/>
                    <a:pt x="643" y="2733"/>
                  </a:cubicBezTo>
                  <a:cubicBezTo>
                    <a:pt x="624" y="2574"/>
                    <a:pt x="609" y="2438"/>
                    <a:pt x="564" y="2321"/>
                  </a:cubicBezTo>
                  <a:cubicBezTo>
                    <a:pt x="432" y="1970"/>
                    <a:pt x="42" y="775"/>
                    <a:pt x="624" y="27"/>
                  </a:cubicBezTo>
                  <a:lnTo>
                    <a:pt x="594"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8" name="Google Shape;18388;p40"/>
            <p:cNvSpPr/>
            <p:nvPr/>
          </p:nvSpPr>
          <p:spPr>
            <a:xfrm>
              <a:off x="5033265" y="1947832"/>
              <a:ext cx="27430" cy="130157"/>
            </a:xfrm>
            <a:custGeom>
              <a:avLst/>
              <a:gdLst/>
              <a:ahLst/>
              <a:cxnLst/>
              <a:rect l="l" t="t" r="r" b="b"/>
              <a:pathLst>
                <a:path w="859" h="4076" extrusionOk="0">
                  <a:moveTo>
                    <a:pt x="533" y="1"/>
                  </a:moveTo>
                  <a:cubicBezTo>
                    <a:pt x="529" y="12"/>
                    <a:pt x="0" y="1210"/>
                    <a:pt x="454" y="2352"/>
                  </a:cubicBezTo>
                  <a:cubicBezTo>
                    <a:pt x="548" y="2601"/>
                    <a:pt x="518" y="2817"/>
                    <a:pt x="488" y="3028"/>
                  </a:cubicBezTo>
                  <a:cubicBezTo>
                    <a:pt x="443" y="3342"/>
                    <a:pt x="393" y="3671"/>
                    <a:pt x="802" y="4076"/>
                  </a:cubicBezTo>
                  <a:lnTo>
                    <a:pt x="858" y="4023"/>
                  </a:lnTo>
                  <a:cubicBezTo>
                    <a:pt x="477" y="3641"/>
                    <a:pt x="518" y="3350"/>
                    <a:pt x="563" y="3036"/>
                  </a:cubicBezTo>
                  <a:cubicBezTo>
                    <a:pt x="598" y="2817"/>
                    <a:pt x="632" y="2590"/>
                    <a:pt x="526" y="2325"/>
                  </a:cubicBezTo>
                  <a:cubicBezTo>
                    <a:pt x="87" y="1214"/>
                    <a:pt x="598" y="42"/>
                    <a:pt x="605" y="31"/>
                  </a:cubicBezTo>
                  <a:lnTo>
                    <a:pt x="533" y="1"/>
                  </a:lnTo>
                  <a:close/>
                </a:path>
              </a:pathLst>
            </a:custGeom>
            <a:solidFill>
              <a:srgbClr val="C1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9" name="Google Shape;18389;p40"/>
            <p:cNvSpPr/>
            <p:nvPr/>
          </p:nvSpPr>
          <p:spPr>
            <a:xfrm>
              <a:off x="5061876" y="2073359"/>
              <a:ext cx="27302" cy="33242"/>
            </a:xfrm>
            <a:custGeom>
              <a:avLst/>
              <a:gdLst/>
              <a:ahLst/>
              <a:cxnLst/>
              <a:rect l="l" t="t" r="r" b="b"/>
              <a:pathLst>
                <a:path w="855" h="1041" extrusionOk="0">
                  <a:moveTo>
                    <a:pt x="0" y="1"/>
                  </a:moveTo>
                  <a:lnTo>
                    <a:pt x="824" y="1040"/>
                  </a:lnTo>
                  <a:lnTo>
                    <a:pt x="854" y="708"/>
                  </a:lnTo>
                  <a:cubicBezTo>
                    <a:pt x="854" y="708"/>
                    <a:pt x="378" y="126"/>
                    <a:pt x="0" y="1"/>
                  </a:cubicBez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0" name="Google Shape;18390;p40"/>
            <p:cNvSpPr/>
            <p:nvPr/>
          </p:nvSpPr>
          <p:spPr>
            <a:xfrm>
              <a:off x="5083718" y="2089900"/>
              <a:ext cx="4247" cy="11400"/>
            </a:xfrm>
            <a:custGeom>
              <a:avLst/>
              <a:gdLst/>
              <a:ahLst/>
              <a:cxnLst/>
              <a:rect l="l" t="t" r="r" b="b"/>
              <a:pathLst>
                <a:path w="133" h="357" extrusionOk="0">
                  <a:moveTo>
                    <a:pt x="68" y="1"/>
                  </a:moveTo>
                  <a:lnTo>
                    <a:pt x="0" y="254"/>
                  </a:lnTo>
                  <a:lnTo>
                    <a:pt x="72" y="356"/>
                  </a:lnTo>
                  <a:lnTo>
                    <a:pt x="133" y="99"/>
                  </a:lnTo>
                  <a:lnTo>
                    <a:pt x="68"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1" name="Google Shape;18391;p40"/>
            <p:cNvSpPr/>
            <p:nvPr/>
          </p:nvSpPr>
          <p:spPr>
            <a:xfrm>
              <a:off x="5078162" y="2084727"/>
              <a:ext cx="4247" cy="11240"/>
            </a:xfrm>
            <a:custGeom>
              <a:avLst/>
              <a:gdLst/>
              <a:ahLst/>
              <a:cxnLst/>
              <a:rect l="l" t="t" r="r" b="b"/>
              <a:pathLst>
                <a:path w="133" h="352" extrusionOk="0">
                  <a:moveTo>
                    <a:pt x="69" y="0"/>
                  </a:moveTo>
                  <a:lnTo>
                    <a:pt x="0" y="250"/>
                  </a:lnTo>
                  <a:lnTo>
                    <a:pt x="72" y="352"/>
                  </a:lnTo>
                  <a:lnTo>
                    <a:pt x="133" y="95"/>
                  </a:lnTo>
                  <a:lnTo>
                    <a:pt x="6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2" name="Google Shape;18392;p40"/>
            <p:cNvSpPr/>
            <p:nvPr/>
          </p:nvSpPr>
          <p:spPr>
            <a:xfrm>
              <a:off x="5072126" y="2080129"/>
              <a:ext cx="4119" cy="10059"/>
            </a:xfrm>
            <a:custGeom>
              <a:avLst/>
              <a:gdLst/>
              <a:ahLst/>
              <a:cxnLst/>
              <a:rect l="l" t="t" r="r" b="b"/>
              <a:pathLst>
                <a:path w="129" h="315" extrusionOk="0">
                  <a:moveTo>
                    <a:pt x="68" y="1"/>
                  </a:moveTo>
                  <a:lnTo>
                    <a:pt x="0" y="212"/>
                  </a:lnTo>
                  <a:lnTo>
                    <a:pt x="72" y="314"/>
                  </a:lnTo>
                  <a:lnTo>
                    <a:pt x="129" y="57"/>
                  </a:lnTo>
                  <a:lnTo>
                    <a:pt x="68"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3" name="Google Shape;18393;p40"/>
            <p:cNvSpPr/>
            <p:nvPr/>
          </p:nvSpPr>
          <p:spPr>
            <a:xfrm>
              <a:off x="5024675" y="2081470"/>
              <a:ext cx="68974" cy="260889"/>
            </a:xfrm>
            <a:custGeom>
              <a:avLst/>
              <a:gdLst/>
              <a:ahLst/>
              <a:cxnLst/>
              <a:rect l="l" t="t" r="r" b="b"/>
              <a:pathLst>
                <a:path w="2160" h="8170" extrusionOk="0">
                  <a:moveTo>
                    <a:pt x="814" y="0"/>
                  </a:moveTo>
                  <a:lnTo>
                    <a:pt x="814" y="0"/>
                  </a:lnTo>
                  <a:cubicBezTo>
                    <a:pt x="1" y="2450"/>
                    <a:pt x="761" y="7266"/>
                    <a:pt x="1139" y="8143"/>
                  </a:cubicBezTo>
                  <a:lnTo>
                    <a:pt x="1248" y="8169"/>
                  </a:lnTo>
                  <a:cubicBezTo>
                    <a:pt x="768" y="6506"/>
                    <a:pt x="1324" y="4990"/>
                    <a:pt x="1290" y="4797"/>
                  </a:cubicBezTo>
                  <a:cubicBezTo>
                    <a:pt x="1260" y="4608"/>
                    <a:pt x="806" y="3905"/>
                    <a:pt x="836" y="3606"/>
                  </a:cubicBezTo>
                  <a:cubicBezTo>
                    <a:pt x="863" y="3308"/>
                    <a:pt x="1275" y="3209"/>
                    <a:pt x="1891" y="1739"/>
                  </a:cubicBezTo>
                  <a:cubicBezTo>
                    <a:pt x="2159" y="1096"/>
                    <a:pt x="2061" y="669"/>
                    <a:pt x="1812" y="420"/>
                  </a:cubicBezTo>
                  <a:cubicBezTo>
                    <a:pt x="1490" y="95"/>
                    <a:pt x="814" y="0"/>
                    <a:pt x="814"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4" name="Google Shape;18394;p40"/>
            <p:cNvSpPr/>
            <p:nvPr/>
          </p:nvSpPr>
          <p:spPr>
            <a:xfrm>
              <a:off x="5024675" y="2081470"/>
              <a:ext cx="63769" cy="260378"/>
            </a:xfrm>
            <a:custGeom>
              <a:avLst/>
              <a:gdLst/>
              <a:ahLst/>
              <a:cxnLst/>
              <a:rect l="l" t="t" r="r" b="b"/>
              <a:pathLst>
                <a:path w="1997" h="8154" extrusionOk="0">
                  <a:moveTo>
                    <a:pt x="814" y="0"/>
                  </a:moveTo>
                  <a:lnTo>
                    <a:pt x="814" y="0"/>
                  </a:lnTo>
                  <a:cubicBezTo>
                    <a:pt x="1" y="2450"/>
                    <a:pt x="761" y="7266"/>
                    <a:pt x="1139" y="8143"/>
                  </a:cubicBezTo>
                  <a:lnTo>
                    <a:pt x="1184" y="8154"/>
                  </a:lnTo>
                  <a:cubicBezTo>
                    <a:pt x="855" y="6736"/>
                    <a:pt x="31" y="1981"/>
                    <a:pt x="1536" y="601"/>
                  </a:cubicBezTo>
                  <a:cubicBezTo>
                    <a:pt x="1536" y="601"/>
                    <a:pt x="1581" y="579"/>
                    <a:pt x="1658" y="579"/>
                  </a:cubicBezTo>
                  <a:cubicBezTo>
                    <a:pt x="1741" y="579"/>
                    <a:pt x="1859" y="604"/>
                    <a:pt x="1997" y="707"/>
                  </a:cubicBezTo>
                  <a:cubicBezTo>
                    <a:pt x="1955" y="594"/>
                    <a:pt x="1891" y="499"/>
                    <a:pt x="1812" y="420"/>
                  </a:cubicBezTo>
                  <a:cubicBezTo>
                    <a:pt x="1490" y="95"/>
                    <a:pt x="814" y="0"/>
                    <a:pt x="81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5" name="Google Shape;18395;p40"/>
            <p:cNvSpPr/>
            <p:nvPr/>
          </p:nvSpPr>
          <p:spPr>
            <a:xfrm>
              <a:off x="5049422" y="2122375"/>
              <a:ext cx="22736" cy="15232"/>
            </a:xfrm>
            <a:custGeom>
              <a:avLst/>
              <a:gdLst/>
              <a:ahLst/>
              <a:cxnLst/>
              <a:rect l="l" t="t" r="r" b="b"/>
              <a:pathLst>
                <a:path w="712" h="477" extrusionOk="0">
                  <a:moveTo>
                    <a:pt x="99" y="1"/>
                  </a:moveTo>
                  <a:lnTo>
                    <a:pt x="1" y="477"/>
                  </a:lnTo>
                  <a:lnTo>
                    <a:pt x="1" y="477"/>
                  </a:lnTo>
                  <a:lnTo>
                    <a:pt x="711" y="398"/>
                  </a:lnTo>
                  <a:lnTo>
                    <a:pt x="99"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6" name="Google Shape;18396;p40"/>
            <p:cNvSpPr/>
            <p:nvPr/>
          </p:nvSpPr>
          <p:spPr>
            <a:xfrm>
              <a:off x="5047027" y="2113562"/>
              <a:ext cx="36946" cy="226593"/>
            </a:xfrm>
            <a:custGeom>
              <a:avLst/>
              <a:gdLst/>
              <a:ahLst/>
              <a:cxnLst/>
              <a:rect l="l" t="t" r="r" b="b"/>
              <a:pathLst>
                <a:path w="1157" h="7096" extrusionOk="0">
                  <a:moveTo>
                    <a:pt x="1123" y="1"/>
                  </a:moveTo>
                  <a:cubicBezTo>
                    <a:pt x="1081" y="72"/>
                    <a:pt x="159" y="1774"/>
                    <a:pt x="72" y="2439"/>
                  </a:cubicBezTo>
                  <a:cubicBezTo>
                    <a:pt x="0" y="2972"/>
                    <a:pt x="159" y="3467"/>
                    <a:pt x="246" y="3735"/>
                  </a:cubicBezTo>
                  <a:cubicBezTo>
                    <a:pt x="269" y="3807"/>
                    <a:pt x="284" y="3864"/>
                    <a:pt x="291" y="3894"/>
                  </a:cubicBezTo>
                  <a:cubicBezTo>
                    <a:pt x="295" y="3924"/>
                    <a:pt x="284" y="4011"/>
                    <a:pt x="265" y="4136"/>
                  </a:cubicBezTo>
                  <a:cubicBezTo>
                    <a:pt x="189" y="4684"/>
                    <a:pt x="8" y="5966"/>
                    <a:pt x="510" y="7096"/>
                  </a:cubicBezTo>
                  <a:lnTo>
                    <a:pt x="548" y="7081"/>
                  </a:lnTo>
                  <a:cubicBezTo>
                    <a:pt x="49" y="5962"/>
                    <a:pt x="227" y="4688"/>
                    <a:pt x="303" y="4144"/>
                  </a:cubicBezTo>
                  <a:cubicBezTo>
                    <a:pt x="321" y="4004"/>
                    <a:pt x="333" y="3924"/>
                    <a:pt x="329" y="3890"/>
                  </a:cubicBezTo>
                  <a:cubicBezTo>
                    <a:pt x="321" y="3853"/>
                    <a:pt x="306" y="3800"/>
                    <a:pt x="280" y="3724"/>
                  </a:cubicBezTo>
                  <a:cubicBezTo>
                    <a:pt x="197" y="3459"/>
                    <a:pt x="38" y="2968"/>
                    <a:pt x="110" y="2446"/>
                  </a:cubicBezTo>
                  <a:cubicBezTo>
                    <a:pt x="197" y="1785"/>
                    <a:pt x="1146" y="38"/>
                    <a:pt x="1157" y="20"/>
                  </a:cubicBezTo>
                  <a:lnTo>
                    <a:pt x="1123"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7" name="Google Shape;18397;p40"/>
            <p:cNvSpPr/>
            <p:nvPr/>
          </p:nvSpPr>
          <p:spPr>
            <a:xfrm>
              <a:off x="5031444" y="2107782"/>
              <a:ext cx="33817" cy="159471"/>
            </a:xfrm>
            <a:custGeom>
              <a:avLst/>
              <a:gdLst/>
              <a:ahLst/>
              <a:cxnLst/>
              <a:rect l="l" t="t" r="r" b="b"/>
              <a:pathLst>
                <a:path w="1059" h="4994" extrusionOk="0">
                  <a:moveTo>
                    <a:pt x="1029" y="0"/>
                  </a:moveTo>
                  <a:cubicBezTo>
                    <a:pt x="1017" y="12"/>
                    <a:pt x="1" y="1425"/>
                    <a:pt x="326" y="2915"/>
                  </a:cubicBezTo>
                  <a:cubicBezTo>
                    <a:pt x="583" y="4087"/>
                    <a:pt x="496" y="4982"/>
                    <a:pt x="496" y="4990"/>
                  </a:cubicBezTo>
                  <a:lnTo>
                    <a:pt x="534" y="4994"/>
                  </a:lnTo>
                  <a:cubicBezTo>
                    <a:pt x="534" y="4986"/>
                    <a:pt x="620" y="4087"/>
                    <a:pt x="363" y="2903"/>
                  </a:cubicBezTo>
                  <a:cubicBezTo>
                    <a:pt x="46" y="1433"/>
                    <a:pt x="1048" y="34"/>
                    <a:pt x="1059" y="23"/>
                  </a:cubicBezTo>
                  <a:lnTo>
                    <a:pt x="102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8" name="Google Shape;18398;p40"/>
            <p:cNvSpPr/>
            <p:nvPr/>
          </p:nvSpPr>
          <p:spPr>
            <a:xfrm>
              <a:off x="4962534" y="2041714"/>
              <a:ext cx="153915" cy="169530"/>
            </a:xfrm>
            <a:custGeom>
              <a:avLst/>
              <a:gdLst/>
              <a:ahLst/>
              <a:cxnLst/>
              <a:rect l="l" t="t" r="r" b="b"/>
              <a:pathLst>
                <a:path w="4820" h="5309" extrusionOk="0">
                  <a:moveTo>
                    <a:pt x="892" y="1"/>
                  </a:moveTo>
                  <a:cubicBezTo>
                    <a:pt x="815" y="1"/>
                    <a:pt x="750" y="10"/>
                    <a:pt x="699" y="28"/>
                  </a:cubicBezTo>
                  <a:cubicBezTo>
                    <a:pt x="0" y="277"/>
                    <a:pt x="314" y="5309"/>
                    <a:pt x="314" y="5309"/>
                  </a:cubicBezTo>
                  <a:lnTo>
                    <a:pt x="405" y="5309"/>
                  </a:lnTo>
                  <a:cubicBezTo>
                    <a:pt x="253" y="3906"/>
                    <a:pt x="998" y="2058"/>
                    <a:pt x="1085" y="1642"/>
                  </a:cubicBezTo>
                  <a:cubicBezTo>
                    <a:pt x="1172" y="1226"/>
                    <a:pt x="851" y="977"/>
                    <a:pt x="990" y="909"/>
                  </a:cubicBezTo>
                  <a:cubicBezTo>
                    <a:pt x="992" y="908"/>
                    <a:pt x="994" y="908"/>
                    <a:pt x="997" y="908"/>
                  </a:cubicBezTo>
                  <a:cubicBezTo>
                    <a:pt x="1177" y="908"/>
                    <a:pt x="3161" y="3033"/>
                    <a:pt x="3693" y="3033"/>
                  </a:cubicBezTo>
                  <a:cubicBezTo>
                    <a:pt x="3738" y="3033"/>
                    <a:pt x="3773" y="3017"/>
                    <a:pt x="3795" y="2984"/>
                  </a:cubicBezTo>
                  <a:cubicBezTo>
                    <a:pt x="4820" y="1458"/>
                    <a:pt x="1880" y="1"/>
                    <a:pt x="892"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9" name="Google Shape;18399;p40"/>
            <p:cNvSpPr/>
            <p:nvPr/>
          </p:nvSpPr>
          <p:spPr>
            <a:xfrm>
              <a:off x="4994147" y="2070804"/>
              <a:ext cx="95861" cy="67665"/>
            </a:xfrm>
            <a:custGeom>
              <a:avLst/>
              <a:gdLst/>
              <a:ahLst/>
              <a:cxnLst/>
              <a:rect l="l" t="t" r="r" b="b"/>
              <a:pathLst>
                <a:path w="3002" h="2119" extrusionOk="0">
                  <a:moveTo>
                    <a:pt x="17" y="0"/>
                  </a:moveTo>
                  <a:cubicBezTo>
                    <a:pt x="11" y="0"/>
                    <a:pt x="6" y="1"/>
                    <a:pt x="0" y="2"/>
                  </a:cubicBezTo>
                  <a:cubicBezTo>
                    <a:pt x="577" y="499"/>
                    <a:pt x="2242" y="2119"/>
                    <a:pt x="2707" y="2119"/>
                  </a:cubicBezTo>
                  <a:cubicBezTo>
                    <a:pt x="2751" y="2119"/>
                    <a:pt x="2785" y="2104"/>
                    <a:pt x="2805" y="2073"/>
                  </a:cubicBezTo>
                  <a:cubicBezTo>
                    <a:pt x="2911" y="1922"/>
                    <a:pt x="2972" y="1767"/>
                    <a:pt x="3002" y="1619"/>
                  </a:cubicBezTo>
                  <a:lnTo>
                    <a:pt x="3002" y="1619"/>
                  </a:lnTo>
                  <a:cubicBezTo>
                    <a:pt x="2983" y="1653"/>
                    <a:pt x="2960" y="1687"/>
                    <a:pt x="2938" y="1725"/>
                  </a:cubicBezTo>
                  <a:cubicBezTo>
                    <a:pt x="2907" y="1771"/>
                    <a:pt x="2859" y="1791"/>
                    <a:pt x="2797" y="1791"/>
                  </a:cubicBezTo>
                  <a:cubicBezTo>
                    <a:pt x="2215" y="1791"/>
                    <a:pt x="397" y="0"/>
                    <a:pt x="1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0" name="Google Shape;18400;p40"/>
            <p:cNvSpPr/>
            <p:nvPr/>
          </p:nvSpPr>
          <p:spPr>
            <a:xfrm>
              <a:off x="4964099" y="2046951"/>
              <a:ext cx="16190" cy="164293"/>
            </a:xfrm>
            <a:custGeom>
              <a:avLst/>
              <a:gdLst/>
              <a:ahLst/>
              <a:cxnLst/>
              <a:rect l="l" t="t" r="r" b="b"/>
              <a:pathLst>
                <a:path w="507" h="5145" extrusionOk="0">
                  <a:moveTo>
                    <a:pt x="507" y="0"/>
                  </a:moveTo>
                  <a:lnTo>
                    <a:pt x="507" y="0"/>
                  </a:lnTo>
                  <a:cubicBezTo>
                    <a:pt x="0" y="858"/>
                    <a:pt x="265" y="5145"/>
                    <a:pt x="265" y="5145"/>
                  </a:cubicBezTo>
                  <a:lnTo>
                    <a:pt x="356" y="5145"/>
                  </a:lnTo>
                  <a:cubicBezTo>
                    <a:pt x="322" y="4846"/>
                    <a:pt x="333" y="4532"/>
                    <a:pt x="363" y="4211"/>
                  </a:cubicBezTo>
                  <a:cubicBezTo>
                    <a:pt x="318" y="3168"/>
                    <a:pt x="261" y="983"/>
                    <a:pt x="50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1" name="Google Shape;18401;p40"/>
            <p:cNvSpPr/>
            <p:nvPr/>
          </p:nvSpPr>
          <p:spPr>
            <a:xfrm>
              <a:off x="5046772" y="1999850"/>
              <a:ext cx="12454" cy="14881"/>
            </a:xfrm>
            <a:custGeom>
              <a:avLst/>
              <a:gdLst/>
              <a:ahLst/>
              <a:cxnLst/>
              <a:rect l="l" t="t" r="r" b="b"/>
              <a:pathLst>
                <a:path w="390" h="466" extrusionOk="0">
                  <a:moveTo>
                    <a:pt x="280" y="1"/>
                  </a:moveTo>
                  <a:lnTo>
                    <a:pt x="1" y="110"/>
                  </a:lnTo>
                  <a:lnTo>
                    <a:pt x="148" y="466"/>
                  </a:lnTo>
                  <a:lnTo>
                    <a:pt x="390" y="246"/>
                  </a:lnTo>
                  <a:lnTo>
                    <a:pt x="280" y="1"/>
                  </a:ln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2" name="Google Shape;18402;p40"/>
            <p:cNvSpPr/>
            <p:nvPr/>
          </p:nvSpPr>
          <p:spPr>
            <a:xfrm>
              <a:off x="5040130" y="1966800"/>
              <a:ext cx="9580" cy="12326"/>
            </a:xfrm>
            <a:custGeom>
              <a:avLst/>
              <a:gdLst/>
              <a:ahLst/>
              <a:cxnLst/>
              <a:rect l="l" t="t" r="r" b="b"/>
              <a:pathLst>
                <a:path w="300" h="386" extrusionOk="0">
                  <a:moveTo>
                    <a:pt x="144" y="0"/>
                  </a:moveTo>
                  <a:lnTo>
                    <a:pt x="31" y="19"/>
                  </a:lnTo>
                  <a:lnTo>
                    <a:pt x="1" y="386"/>
                  </a:lnTo>
                  <a:lnTo>
                    <a:pt x="299" y="246"/>
                  </a:lnTo>
                  <a:lnTo>
                    <a:pt x="144" y="0"/>
                  </a:ln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3" name="Google Shape;18403;p40"/>
            <p:cNvSpPr/>
            <p:nvPr/>
          </p:nvSpPr>
          <p:spPr>
            <a:xfrm>
              <a:off x="4966015" y="1940424"/>
              <a:ext cx="37968" cy="76223"/>
            </a:xfrm>
            <a:custGeom>
              <a:avLst/>
              <a:gdLst/>
              <a:ahLst/>
              <a:cxnLst/>
              <a:rect l="l" t="t" r="r" b="b"/>
              <a:pathLst>
                <a:path w="1189" h="2387" extrusionOk="0">
                  <a:moveTo>
                    <a:pt x="578" y="1"/>
                  </a:moveTo>
                  <a:cubicBezTo>
                    <a:pt x="548" y="1"/>
                    <a:pt x="503" y="13"/>
                    <a:pt x="503" y="13"/>
                  </a:cubicBezTo>
                  <a:cubicBezTo>
                    <a:pt x="125" y="958"/>
                    <a:pt x="1" y="2213"/>
                    <a:pt x="420" y="2349"/>
                  </a:cubicBezTo>
                  <a:cubicBezTo>
                    <a:pt x="499" y="2375"/>
                    <a:pt x="564" y="2387"/>
                    <a:pt x="617" y="2387"/>
                  </a:cubicBezTo>
                  <a:cubicBezTo>
                    <a:pt x="1189" y="2387"/>
                    <a:pt x="346" y="993"/>
                    <a:pt x="602" y="17"/>
                  </a:cubicBezTo>
                  <a:cubicBezTo>
                    <a:pt x="606" y="5"/>
                    <a:pt x="594" y="1"/>
                    <a:pt x="578"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4" name="Google Shape;18404;p40"/>
            <p:cNvSpPr/>
            <p:nvPr/>
          </p:nvSpPr>
          <p:spPr>
            <a:xfrm>
              <a:off x="5049199" y="1936720"/>
              <a:ext cx="25482" cy="17786"/>
            </a:xfrm>
            <a:custGeom>
              <a:avLst/>
              <a:gdLst/>
              <a:ahLst/>
              <a:cxnLst/>
              <a:rect l="l" t="t" r="r" b="b"/>
              <a:pathLst>
                <a:path w="798" h="557" extrusionOk="0">
                  <a:moveTo>
                    <a:pt x="628" y="1"/>
                  </a:moveTo>
                  <a:lnTo>
                    <a:pt x="0" y="345"/>
                  </a:lnTo>
                  <a:lnTo>
                    <a:pt x="291" y="556"/>
                  </a:lnTo>
                  <a:lnTo>
                    <a:pt x="798" y="107"/>
                  </a:lnTo>
                  <a:lnTo>
                    <a:pt x="62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5" name="Google Shape;18405;p40"/>
            <p:cNvSpPr/>
            <p:nvPr/>
          </p:nvSpPr>
          <p:spPr>
            <a:xfrm>
              <a:off x="5040992" y="1945182"/>
              <a:ext cx="11017" cy="11240"/>
            </a:xfrm>
            <a:custGeom>
              <a:avLst/>
              <a:gdLst/>
              <a:ahLst/>
              <a:cxnLst/>
              <a:rect l="l" t="t" r="r" b="b"/>
              <a:pathLst>
                <a:path w="345" h="352" extrusionOk="0">
                  <a:moveTo>
                    <a:pt x="80" y="0"/>
                  </a:moveTo>
                  <a:lnTo>
                    <a:pt x="0" y="205"/>
                  </a:lnTo>
                  <a:lnTo>
                    <a:pt x="87" y="352"/>
                  </a:lnTo>
                  <a:lnTo>
                    <a:pt x="344" y="72"/>
                  </a:lnTo>
                  <a:lnTo>
                    <a:pt x="80"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6" name="Google Shape;18406;p40"/>
            <p:cNvSpPr/>
            <p:nvPr/>
          </p:nvSpPr>
          <p:spPr>
            <a:xfrm>
              <a:off x="5043259" y="2339900"/>
              <a:ext cx="23949" cy="6546"/>
            </a:xfrm>
            <a:custGeom>
              <a:avLst/>
              <a:gdLst/>
              <a:ahLst/>
              <a:cxnLst/>
              <a:rect l="l" t="t" r="r" b="b"/>
              <a:pathLst>
                <a:path w="750" h="205" extrusionOk="0">
                  <a:moveTo>
                    <a:pt x="647" y="0"/>
                  </a:moveTo>
                  <a:lnTo>
                    <a:pt x="1" y="205"/>
                  </a:lnTo>
                  <a:lnTo>
                    <a:pt x="749" y="205"/>
                  </a:lnTo>
                  <a:lnTo>
                    <a:pt x="647" y="0"/>
                  </a:ln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7" name="Google Shape;18407;p40"/>
            <p:cNvSpPr/>
            <p:nvPr/>
          </p:nvSpPr>
          <p:spPr>
            <a:xfrm>
              <a:off x="4969400" y="2198662"/>
              <a:ext cx="9452" cy="27909"/>
            </a:xfrm>
            <a:custGeom>
              <a:avLst/>
              <a:gdLst/>
              <a:ahLst/>
              <a:cxnLst/>
              <a:rect l="l" t="t" r="r" b="b"/>
              <a:pathLst>
                <a:path w="296" h="874" extrusionOk="0">
                  <a:moveTo>
                    <a:pt x="103" y="1"/>
                  </a:moveTo>
                  <a:lnTo>
                    <a:pt x="1" y="874"/>
                  </a:lnTo>
                  <a:lnTo>
                    <a:pt x="295" y="76"/>
                  </a:lnTo>
                  <a:lnTo>
                    <a:pt x="103" y="1"/>
                  </a:ln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8" name="Google Shape;18408;p40"/>
            <p:cNvSpPr/>
            <p:nvPr/>
          </p:nvSpPr>
          <p:spPr>
            <a:xfrm>
              <a:off x="5047123" y="1858836"/>
              <a:ext cx="32411" cy="33976"/>
            </a:xfrm>
            <a:custGeom>
              <a:avLst/>
              <a:gdLst/>
              <a:ahLst/>
              <a:cxnLst/>
              <a:rect l="l" t="t" r="r" b="b"/>
              <a:pathLst>
                <a:path w="1015" h="1064" extrusionOk="0">
                  <a:moveTo>
                    <a:pt x="317" y="0"/>
                  </a:moveTo>
                  <a:cubicBezTo>
                    <a:pt x="267" y="0"/>
                    <a:pt x="220" y="23"/>
                    <a:pt x="179" y="77"/>
                  </a:cubicBezTo>
                  <a:cubicBezTo>
                    <a:pt x="1" y="323"/>
                    <a:pt x="950" y="928"/>
                    <a:pt x="1014" y="1064"/>
                  </a:cubicBezTo>
                  <a:cubicBezTo>
                    <a:pt x="1014" y="1064"/>
                    <a:pt x="984" y="686"/>
                    <a:pt x="791" y="406"/>
                  </a:cubicBezTo>
                  <a:cubicBezTo>
                    <a:pt x="694" y="266"/>
                    <a:pt x="489" y="0"/>
                    <a:pt x="317" y="0"/>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9" name="Google Shape;18409;p40"/>
            <p:cNvSpPr/>
            <p:nvPr/>
          </p:nvSpPr>
          <p:spPr>
            <a:xfrm>
              <a:off x="5008900" y="1960382"/>
              <a:ext cx="80470" cy="50517"/>
            </a:xfrm>
            <a:custGeom>
              <a:avLst/>
              <a:gdLst/>
              <a:ahLst/>
              <a:cxnLst/>
              <a:rect l="l" t="t" r="r" b="b"/>
              <a:pathLst>
                <a:path w="2520" h="1582" extrusionOk="0">
                  <a:moveTo>
                    <a:pt x="2029" y="0"/>
                  </a:moveTo>
                  <a:cubicBezTo>
                    <a:pt x="1346" y="0"/>
                    <a:pt x="117" y="1096"/>
                    <a:pt x="30" y="1414"/>
                  </a:cubicBezTo>
                  <a:cubicBezTo>
                    <a:pt x="0" y="1526"/>
                    <a:pt x="226" y="1582"/>
                    <a:pt x="552" y="1582"/>
                  </a:cubicBezTo>
                  <a:cubicBezTo>
                    <a:pt x="1256" y="1582"/>
                    <a:pt x="2425" y="1318"/>
                    <a:pt x="2472" y="776"/>
                  </a:cubicBezTo>
                  <a:cubicBezTo>
                    <a:pt x="2520" y="207"/>
                    <a:pt x="2326" y="0"/>
                    <a:pt x="2029"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0" name="Google Shape;18410;p40"/>
            <p:cNvSpPr/>
            <p:nvPr/>
          </p:nvSpPr>
          <p:spPr>
            <a:xfrm>
              <a:off x="5026016" y="1959105"/>
              <a:ext cx="63514" cy="51763"/>
            </a:xfrm>
            <a:custGeom>
              <a:avLst/>
              <a:gdLst/>
              <a:ahLst/>
              <a:cxnLst/>
              <a:rect l="l" t="t" r="r" b="b"/>
              <a:pathLst>
                <a:path w="1989" h="1621" extrusionOk="0">
                  <a:moveTo>
                    <a:pt x="1496" y="1"/>
                  </a:moveTo>
                  <a:cubicBezTo>
                    <a:pt x="1155" y="1"/>
                    <a:pt x="676" y="285"/>
                    <a:pt x="273" y="608"/>
                  </a:cubicBezTo>
                  <a:cubicBezTo>
                    <a:pt x="375" y="721"/>
                    <a:pt x="439" y="865"/>
                    <a:pt x="439" y="1024"/>
                  </a:cubicBezTo>
                  <a:cubicBezTo>
                    <a:pt x="439" y="1292"/>
                    <a:pt x="257" y="1519"/>
                    <a:pt x="0" y="1621"/>
                  </a:cubicBezTo>
                  <a:cubicBezTo>
                    <a:pt x="5" y="1621"/>
                    <a:pt x="10" y="1621"/>
                    <a:pt x="15" y="1621"/>
                  </a:cubicBezTo>
                  <a:cubicBezTo>
                    <a:pt x="717" y="1621"/>
                    <a:pt x="1887" y="1360"/>
                    <a:pt x="1936" y="816"/>
                  </a:cubicBezTo>
                  <a:cubicBezTo>
                    <a:pt x="1989" y="218"/>
                    <a:pt x="1795" y="1"/>
                    <a:pt x="1496"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1" name="Google Shape;18411;p40"/>
            <p:cNvSpPr/>
            <p:nvPr/>
          </p:nvSpPr>
          <p:spPr>
            <a:xfrm>
              <a:off x="5045207" y="1942212"/>
              <a:ext cx="75840" cy="67825"/>
            </a:xfrm>
            <a:custGeom>
              <a:avLst/>
              <a:gdLst/>
              <a:ahLst/>
              <a:cxnLst/>
              <a:rect l="l" t="t" r="r" b="b"/>
              <a:pathLst>
                <a:path w="2375" h="2124" extrusionOk="0">
                  <a:moveTo>
                    <a:pt x="1512" y="0"/>
                  </a:moveTo>
                  <a:cubicBezTo>
                    <a:pt x="1092" y="0"/>
                    <a:pt x="280" y="608"/>
                    <a:pt x="0" y="812"/>
                  </a:cubicBezTo>
                  <a:cubicBezTo>
                    <a:pt x="3" y="811"/>
                    <a:pt x="5" y="811"/>
                    <a:pt x="8" y="811"/>
                  </a:cubicBezTo>
                  <a:cubicBezTo>
                    <a:pt x="153" y="811"/>
                    <a:pt x="511" y="1960"/>
                    <a:pt x="314" y="2123"/>
                  </a:cubicBezTo>
                  <a:cubicBezTo>
                    <a:pt x="2374" y="1526"/>
                    <a:pt x="2015" y="294"/>
                    <a:pt x="1671" y="44"/>
                  </a:cubicBezTo>
                  <a:cubicBezTo>
                    <a:pt x="1629" y="14"/>
                    <a:pt x="1575" y="0"/>
                    <a:pt x="1512"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2" name="Google Shape;18412;p40"/>
            <p:cNvSpPr/>
            <p:nvPr/>
          </p:nvSpPr>
          <p:spPr>
            <a:xfrm>
              <a:off x="5056799" y="1964597"/>
              <a:ext cx="55179" cy="41225"/>
            </a:xfrm>
            <a:custGeom>
              <a:avLst/>
              <a:gdLst/>
              <a:ahLst/>
              <a:cxnLst/>
              <a:rect l="l" t="t" r="r" b="b"/>
              <a:pathLst>
                <a:path w="1728" h="1291" extrusionOk="0">
                  <a:moveTo>
                    <a:pt x="1694" y="1"/>
                  </a:moveTo>
                  <a:cubicBezTo>
                    <a:pt x="1176" y="829"/>
                    <a:pt x="15" y="1248"/>
                    <a:pt x="0" y="1252"/>
                  </a:cubicBezTo>
                  <a:lnTo>
                    <a:pt x="15" y="1290"/>
                  </a:lnTo>
                  <a:cubicBezTo>
                    <a:pt x="27" y="1286"/>
                    <a:pt x="1202" y="859"/>
                    <a:pt x="1728" y="20"/>
                  </a:cubicBezTo>
                  <a:lnTo>
                    <a:pt x="169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3" name="Google Shape;18413;p40"/>
            <p:cNvSpPr/>
            <p:nvPr/>
          </p:nvSpPr>
          <p:spPr>
            <a:xfrm>
              <a:off x="5051115" y="1944320"/>
              <a:ext cx="49272" cy="22864"/>
            </a:xfrm>
            <a:custGeom>
              <a:avLst/>
              <a:gdLst/>
              <a:ahLst/>
              <a:cxnLst/>
              <a:rect l="l" t="t" r="r" b="b"/>
              <a:pathLst>
                <a:path w="1543" h="716" extrusionOk="0">
                  <a:moveTo>
                    <a:pt x="1532" y="1"/>
                  </a:moveTo>
                  <a:cubicBezTo>
                    <a:pt x="795" y="141"/>
                    <a:pt x="12" y="678"/>
                    <a:pt x="1" y="685"/>
                  </a:cubicBezTo>
                  <a:lnTo>
                    <a:pt x="23" y="715"/>
                  </a:lnTo>
                  <a:cubicBezTo>
                    <a:pt x="35" y="712"/>
                    <a:pt x="810" y="175"/>
                    <a:pt x="1543" y="39"/>
                  </a:cubicBezTo>
                  <a:lnTo>
                    <a:pt x="153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4" name="Google Shape;18414;p40"/>
            <p:cNvSpPr/>
            <p:nvPr/>
          </p:nvSpPr>
          <p:spPr>
            <a:xfrm>
              <a:off x="5055841" y="1949173"/>
              <a:ext cx="49879" cy="25482"/>
            </a:xfrm>
            <a:custGeom>
              <a:avLst/>
              <a:gdLst/>
              <a:ahLst/>
              <a:cxnLst/>
              <a:rect l="l" t="t" r="r" b="b"/>
              <a:pathLst>
                <a:path w="1562" h="798" extrusionOk="0">
                  <a:moveTo>
                    <a:pt x="1546" y="0"/>
                  </a:moveTo>
                  <a:cubicBezTo>
                    <a:pt x="775" y="253"/>
                    <a:pt x="8" y="760"/>
                    <a:pt x="0" y="768"/>
                  </a:cubicBezTo>
                  <a:lnTo>
                    <a:pt x="19" y="798"/>
                  </a:lnTo>
                  <a:cubicBezTo>
                    <a:pt x="27" y="794"/>
                    <a:pt x="794" y="287"/>
                    <a:pt x="1561" y="38"/>
                  </a:cubicBezTo>
                  <a:lnTo>
                    <a:pt x="1546"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5" name="Google Shape;18415;p40"/>
            <p:cNvSpPr/>
            <p:nvPr/>
          </p:nvSpPr>
          <p:spPr>
            <a:xfrm>
              <a:off x="5061621" y="1956039"/>
              <a:ext cx="47579" cy="30815"/>
            </a:xfrm>
            <a:custGeom>
              <a:avLst/>
              <a:gdLst/>
              <a:ahLst/>
              <a:cxnLst/>
              <a:rect l="l" t="t" r="r" b="b"/>
              <a:pathLst>
                <a:path w="1490" h="965" extrusionOk="0">
                  <a:moveTo>
                    <a:pt x="1467" y="1"/>
                  </a:moveTo>
                  <a:cubicBezTo>
                    <a:pt x="1059" y="311"/>
                    <a:pt x="12" y="923"/>
                    <a:pt x="1" y="931"/>
                  </a:cubicBezTo>
                  <a:lnTo>
                    <a:pt x="23" y="965"/>
                  </a:lnTo>
                  <a:cubicBezTo>
                    <a:pt x="35" y="957"/>
                    <a:pt x="1082" y="345"/>
                    <a:pt x="1490" y="31"/>
                  </a:cubicBezTo>
                  <a:lnTo>
                    <a:pt x="1467"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6" name="Google Shape;18416;p40"/>
            <p:cNvSpPr/>
            <p:nvPr/>
          </p:nvSpPr>
          <p:spPr>
            <a:xfrm>
              <a:off x="4981470" y="1935570"/>
              <a:ext cx="62332" cy="72774"/>
            </a:xfrm>
            <a:custGeom>
              <a:avLst/>
              <a:gdLst/>
              <a:ahLst/>
              <a:cxnLst/>
              <a:rect l="l" t="t" r="r" b="b"/>
              <a:pathLst>
                <a:path w="1952" h="2279" extrusionOk="0">
                  <a:moveTo>
                    <a:pt x="79" y="1"/>
                  </a:moveTo>
                  <a:cubicBezTo>
                    <a:pt x="54" y="1"/>
                    <a:pt x="1" y="44"/>
                    <a:pt x="1" y="44"/>
                  </a:cubicBezTo>
                  <a:cubicBezTo>
                    <a:pt x="65" y="999"/>
                    <a:pt x="495" y="2278"/>
                    <a:pt x="894" y="2278"/>
                  </a:cubicBezTo>
                  <a:cubicBezTo>
                    <a:pt x="915" y="2278"/>
                    <a:pt x="936" y="2274"/>
                    <a:pt x="957" y="2267"/>
                  </a:cubicBezTo>
                  <a:cubicBezTo>
                    <a:pt x="1951" y="1919"/>
                    <a:pt x="303" y="1091"/>
                    <a:pt x="91" y="10"/>
                  </a:cubicBezTo>
                  <a:cubicBezTo>
                    <a:pt x="90" y="4"/>
                    <a:pt x="85" y="1"/>
                    <a:pt x="79"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7" name="Google Shape;18417;p40"/>
            <p:cNvSpPr/>
            <p:nvPr/>
          </p:nvSpPr>
          <p:spPr>
            <a:xfrm>
              <a:off x="4981470" y="1935602"/>
              <a:ext cx="30687" cy="72742"/>
            </a:xfrm>
            <a:custGeom>
              <a:avLst/>
              <a:gdLst/>
              <a:ahLst/>
              <a:cxnLst/>
              <a:rect l="l" t="t" r="r" b="b"/>
              <a:pathLst>
                <a:path w="961" h="2278" extrusionOk="0">
                  <a:moveTo>
                    <a:pt x="957" y="2266"/>
                  </a:moveTo>
                  <a:cubicBezTo>
                    <a:pt x="956" y="2267"/>
                    <a:pt x="954" y="2267"/>
                    <a:pt x="953" y="2267"/>
                  </a:cubicBezTo>
                  <a:lnTo>
                    <a:pt x="953" y="2267"/>
                  </a:lnTo>
                  <a:cubicBezTo>
                    <a:pt x="956" y="2267"/>
                    <a:pt x="958" y="2267"/>
                    <a:pt x="961" y="2266"/>
                  </a:cubicBezTo>
                  <a:close/>
                  <a:moveTo>
                    <a:pt x="78" y="0"/>
                  </a:moveTo>
                  <a:cubicBezTo>
                    <a:pt x="54" y="0"/>
                    <a:pt x="1" y="43"/>
                    <a:pt x="1" y="43"/>
                  </a:cubicBezTo>
                  <a:cubicBezTo>
                    <a:pt x="65" y="998"/>
                    <a:pt x="495" y="2277"/>
                    <a:pt x="894" y="2277"/>
                  </a:cubicBezTo>
                  <a:cubicBezTo>
                    <a:pt x="914" y="2277"/>
                    <a:pt x="933" y="2274"/>
                    <a:pt x="953" y="2267"/>
                  </a:cubicBezTo>
                  <a:lnTo>
                    <a:pt x="953" y="2267"/>
                  </a:lnTo>
                  <a:cubicBezTo>
                    <a:pt x="944" y="2269"/>
                    <a:pt x="935" y="2269"/>
                    <a:pt x="925" y="2269"/>
                  </a:cubicBezTo>
                  <a:cubicBezTo>
                    <a:pt x="525" y="2269"/>
                    <a:pt x="120" y="979"/>
                    <a:pt x="76" y="17"/>
                  </a:cubicBezTo>
                  <a:cubicBezTo>
                    <a:pt x="76" y="17"/>
                    <a:pt x="80" y="13"/>
                    <a:pt x="87" y="6"/>
                  </a:cubicBezTo>
                  <a:cubicBezTo>
                    <a:pt x="86" y="2"/>
                    <a:pt x="82" y="0"/>
                    <a:pt x="78"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8" name="Google Shape;18418;p40"/>
            <p:cNvSpPr/>
            <p:nvPr/>
          </p:nvSpPr>
          <p:spPr>
            <a:xfrm>
              <a:off x="5025058" y="1858070"/>
              <a:ext cx="65206" cy="75935"/>
            </a:xfrm>
            <a:custGeom>
              <a:avLst/>
              <a:gdLst/>
              <a:ahLst/>
              <a:cxnLst/>
              <a:rect l="l" t="t" r="r" b="b"/>
              <a:pathLst>
                <a:path w="2042" h="2378" extrusionOk="0">
                  <a:moveTo>
                    <a:pt x="572" y="1"/>
                  </a:moveTo>
                  <a:cubicBezTo>
                    <a:pt x="277" y="1"/>
                    <a:pt x="40" y="182"/>
                    <a:pt x="23" y="627"/>
                  </a:cubicBezTo>
                  <a:cubicBezTo>
                    <a:pt x="0" y="1175"/>
                    <a:pt x="420" y="1247"/>
                    <a:pt x="499" y="1678"/>
                  </a:cubicBezTo>
                  <a:cubicBezTo>
                    <a:pt x="560" y="2010"/>
                    <a:pt x="972" y="2335"/>
                    <a:pt x="1112" y="2373"/>
                  </a:cubicBezTo>
                  <a:cubicBezTo>
                    <a:pt x="1124" y="2376"/>
                    <a:pt x="1140" y="2378"/>
                    <a:pt x="1159" y="2378"/>
                  </a:cubicBezTo>
                  <a:cubicBezTo>
                    <a:pt x="1348" y="2378"/>
                    <a:pt x="1838" y="2237"/>
                    <a:pt x="1955" y="2161"/>
                  </a:cubicBezTo>
                  <a:cubicBezTo>
                    <a:pt x="2041" y="2105"/>
                    <a:pt x="1724" y="729"/>
                    <a:pt x="1456" y="441"/>
                  </a:cubicBezTo>
                  <a:cubicBezTo>
                    <a:pt x="1204" y="173"/>
                    <a:pt x="860" y="1"/>
                    <a:pt x="572"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9" name="Google Shape;18419;p40"/>
            <p:cNvSpPr/>
            <p:nvPr/>
          </p:nvSpPr>
          <p:spPr>
            <a:xfrm>
              <a:off x="5034957" y="1858964"/>
              <a:ext cx="28388" cy="7121"/>
            </a:xfrm>
            <a:custGeom>
              <a:avLst/>
              <a:gdLst/>
              <a:ahLst/>
              <a:cxnLst/>
              <a:rect l="l" t="t" r="r" b="b"/>
              <a:pathLst>
                <a:path w="889" h="223" extrusionOk="0">
                  <a:moveTo>
                    <a:pt x="468" y="0"/>
                  </a:moveTo>
                  <a:cubicBezTo>
                    <a:pt x="459" y="0"/>
                    <a:pt x="451" y="1"/>
                    <a:pt x="442" y="1"/>
                  </a:cubicBezTo>
                  <a:cubicBezTo>
                    <a:pt x="212" y="20"/>
                    <a:pt x="0" y="115"/>
                    <a:pt x="0" y="115"/>
                  </a:cubicBezTo>
                  <a:cubicBezTo>
                    <a:pt x="24" y="107"/>
                    <a:pt x="49" y="103"/>
                    <a:pt x="76" y="103"/>
                  </a:cubicBezTo>
                  <a:cubicBezTo>
                    <a:pt x="232" y="103"/>
                    <a:pt x="434" y="223"/>
                    <a:pt x="677" y="223"/>
                  </a:cubicBezTo>
                  <a:cubicBezTo>
                    <a:pt x="745" y="223"/>
                    <a:pt x="815" y="213"/>
                    <a:pt x="888" y="190"/>
                  </a:cubicBezTo>
                  <a:cubicBezTo>
                    <a:pt x="810" y="115"/>
                    <a:pt x="614" y="0"/>
                    <a:pt x="468"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0" name="Google Shape;18420;p40"/>
            <p:cNvSpPr/>
            <p:nvPr/>
          </p:nvSpPr>
          <p:spPr>
            <a:xfrm>
              <a:off x="5067432" y="1880902"/>
              <a:ext cx="24045" cy="49112"/>
            </a:xfrm>
            <a:custGeom>
              <a:avLst/>
              <a:gdLst/>
              <a:ahLst/>
              <a:cxnLst/>
              <a:rect l="l" t="t" r="r" b="b"/>
              <a:pathLst>
                <a:path w="753" h="1538" extrusionOk="0">
                  <a:moveTo>
                    <a:pt x="283" y="0"/>
                  </a:moveTo>
                  <a:cubicBezTo>
                    <a:pt x="253" y="0"/>
                    <a:pt x="214" y="35"/>
                    <a:pt x="189" y="48"/>
                  </a:cubicBezTo>
                  <a:cubicBezTo>
                    <a:pt x="0" y="154"/>
                    <a:pt x="181" y="199"/>
                    <a:pt x="291" y="649"/>
                  </a:cubicBezTo>
                  <a:cubicBezTo>
                    <a:pt x="363" y="959"/>
                    <a:pt x="405" y="1257"/>
                    <a:pt x="412" y="1537"/>
                  </a:cubicBezTo>
                  <a:cubicBezTo>
                    <a:pt x="510" y="1503"/>
                    <a:pt x="643" y="1356"/>
                    <a:pt x="680" y="1329"/>
                  </a:cubicBezTo>
                  <a:cubicBezTo>
                    <a:pt x="752" y="1284"/>
                    <a:pt x="435" y="441"/>
                    <a:pt x="318" y="33"/>
                  </a:cubicBezTo>
                  <a:cubicBezTo>
                    <a:pt x="310" y="9"/>
                    <a:pt x="298" y="0"/>
                    <a:pt x="283"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1" name="Google Shape;18421;p40"/>
            <p:cNvSpPr/>
            <p:nvPr/>
          </p:nvSpPr>
          <p:spPr>
            <a:xfrm>
              <a:off x="5072957" y="1887831"/>
              <a:ext cx="5365" cy="4279"/>
            </a:xfrm>
            <a:custGeom>
              <a:avLst/>
              <a:gdLst/>
              <a:ahLst/>
              <a:cxnLst/>
              <a:rect l="l" t="t" r="r" b="b"/>
              <a:pathLst>
                <a:path w="168" h="134" extrusionOk="0">
                  <a:moveTo>
                    <a:pt x="80" y="1"/>
                  </a:moveTo>
                  <a:cubicBezTo>
                    <a:pt x="24" y="1"/>
                    <a:pt x="1" y="88"/>
                    <a:pt x="1" y="133"/>
                  </a:cubicBezTo>
                  <a:lnTo>
                    <a:pt x="167" y="126"/>
                  </a:lnTo>
                  <a:cubicBezTo>
                    <a:pt x="167" y="126"/>
                    <a:pt x="137" y="1"/>
                    <a:pt x="80" y="1"/>
                  </a:cubicBezTo>
                  <a:close/>
                </a:path>
              </a:pathLst>
            </a:custGeom>
            <a:solidFill>
              <a:srgbClr val="543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2" name="Google Shape;18422;p40"/>
            <p:cNvSpPr/>
            <p:nvPr/>
          </p:nvSpPr>
          <p:spPr>
            <a:xfrm>
              <a:off x="5025058" y="1862509"/>
              <a:ext cx="68463" cy="71657"/>
            </a:xfrm>
            <a:custGeom>
              <a:avLst/>
              <a:gdLst/>
              <a:ahLst/>
              <a:cxnLst/>
              <a:rect l="l" t="t" r="r" b="b"/>
              <a:pathLst>
                <a:path w="2144" h="2244" extrusionOk="0">
                  <a:moveTo>
                    <a:pt x="201" y="0"/>
                  </a:moveTo>
                  <a:cubicBezTo>
                    <a:pt x="98" y="98"/>
                    <a:pt x="30" y="257"/>
                    <a:pt x="23" y="488"/>
                  </a:cubicBezTo>
                  <a:cubicBezTo>
                    <a:pt x="0" y="1036"/>
                    <a:pt x="442" y="1115"/>
                    <a:pt x="522" y="1546"/>
                  </a:cubicBezTo>
                  <a:cubicBezTo>
                    <a:pt x="582" y="1879"/>
                    <a:pt x="972" y="2196"/>
                    <a:pt x="1112" y="2234"/>
                  </a:cubicBezTo>
                  <a:cubicBezTo>
                    <a:pt x="1135" y="2240"/>
                    <a:pt x="1177" y="2243"/>
                    <a:pt x="1231" y="2243"/>
                  </a:cubicBezTo>
                  <a:cubicBezTo>
                    <a:pt x="1478" y="2243"/>
                    <a:pt x="1972" y="2180"/>
                    <a:pt x="2038" y="2072"/>
                  </a:cubicBezTo>
                  <a:cubicBezTo>
                    <a:pt x="2144" y="1890"/>
                    <a:pt x="1955" y="1512"/>
                    <a:pt x="1875" y="1327"/>
                  </a:cubicBezTo>
                  <a:cubicBezTo>
                    <a:pt x="1840" y="1319"/>
                    <a:pt x="1803" y="1316"/>
                    <a:pt x="1767" y="1316"/>
                  </a:cubicBezTo>
                  <a:cubicBezTo>
                    <a:pt x="1518" y="1316"/>
                    <a:pt x="1257" y="1465"/>
                    <a:pt x="1161" y="1465"/>
                  </a:cubicBezTo>
                  <a:cubicBezTo>
                    <a:pt x="1155" y="1465"/>
                    <a:pt x="1150" y="1464"/>
                    <a:pt x="1146" y="1463"/>
                  </a:cubicBezTo>
                  <a:cubicBezTo>
                    <a:pt x="1009" y="1425"/>
                    <a:pt x="734" y="1251"/>
                    <a:pt x="673" y="919"/>
                  </a:cubicBezTo>
                  <a:cubicBezTo>
                    <a:pt x="601" y="525"/>
                    <a:pt x="246" y="427"/>
                    <a:pt x="201" y="0"/>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3" name="Google Shape;18423;p40"/>
            <p:cNvSpPr/>
            <p:nvPr/>
          </p:nvSpPr>
          <p:spPr>
            <a:xfrm>
              <a:off x="5056128" y="1902552"/>
              <a:ext cx="19415" cy="10538"/>
            </a:xfrm>
            <a:custGeom>
              <a:avLst/>
              <a:gdLst/>
              <a:ahLst/>
              <a:cxnLst/>
              <a:rect l="l" t="t" r="r" b="b"/>
              <a:pathLst>
                <a:path w="608" h="330" extrusionOk="0">
                  <a:moveTo>
                    <a:pt x="474" y="1"/>
                  </a:moveTo>
                  <a:cubicBezTo>
                    <a:pt x="343" y="1"/>
                    <a:pt x="225" y="169"/>
                    <a:pt x="159" y="169"/>
                  </a:cubicBezTo>
                  <a:cubicBezTo>
                    <a:pt x="156" y="169"/>
                    <a:pt x="153" y="168"/>
                    <a:pt x="150" y="167"/>
                  </a:cubicBezTo>
                  <a:cubicBezTo>
                    <a:pt x="74" y="141"/>
                    <a:pt x="44" y="28"/>
                    <a:pt x="44" y="27"/>
                  </a:cubicBezTo>
                  <a:lnTo>
                    <a:pt x="44" y="27"/>
                  </a:lnTo>
                  <a:cubicBezTo>
                    <a:pt x="44" y="38"/>
                    <a:pt x="1" y="329"/>
                    <a:pt x="154" y="329"/>
                  </a:cubicBezTo>
                  <a:cubicBezTo>
                    <a:pt x="171" y="329"/>
                    <a:pt x="189" y="326"/>
                    <a:pt x="210" y="319"/>
                  </a:cubicBezTo>
                  <a:cubicBezTo>
                    <a:pt x="430" y="239"/>
                    <a:pt x="577" y="194"/>
                    <a:pt x="577" y="194"/>
                  </a:cubicBezTo>
                  <a:cubicBezTo>
                    <a:pt x="577" y="194"/>
                    <a:pt x="607" y="61"/>
                    <a:pt x="577" y="39"/>
                  </a:cubicBezTo>
                  <a:cubicBezTo>
                    <a:pt x="542" y="12"/>
                    <a:pt x="508" y="1"/>
                    <a:pt x="474" y="1"/>
                  </a:cubicBezTo>
                  <a:close/>
                </a:path>
              </a:pathLst>
            </a:custGeom>
            <a:solidFill>
              <a:srgbClr val="BF6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4" name="Google Shape;18424;p40"/>
            <p:cNvSpPr/>
            <p:nvPr/>
          </p:nvSpPr>
          <p:spPr>
            <a:xfrm>
              <a:off x="5072605" y="1897986"/>
              <a:ext cx="15966" cy="10761"/>
            </a:xfrm>
            <a:custGeom>
              <a:avLst/>
              <a:gdLst/>
              <a:ahLst/>
              <a:cxnLst/>
              <a:rect l="l" t="t" r="r" b="b"/>
              <a:pathLst>
                <a:path w="500" h="337" extrusionOk="0">
                  <a:moveTo>
                    <a:pt x="424" y="0"/>
                  </a:moveTo>
                  <a:cubicBezTo>
                    <a:pt x="424" y="1"/>
                    <a:pt x="424" y="122"/>
                    <a:pt x="379" y="167"/>
                  </a:cubicBezTo>
                  <a:cubicBezTo>
                    <a:pt x="374" y="171"/>
                    <a:pt x="369" y="173"/>
                    <a:pt x="362" y="173"/>
                  </a:cubicBezTo>
                  <a:cubicBezTo>
                    <a:pt x="322" y="173"/>
                    <a:pt x="246" y="104"/>
                    <a:pt x="162" y="104"/>
                  </a:cubicBezTo>
                  <a:cubicBezTo>
                    <a:pt x="116" y="104"/>
                    <a:pt x="68" y="125"/>
                    <a:pt x="23" y="189"/>
                  </a:cubicBezTo>
                  <a:cubicBezTo>
                    <a:pt x="1" y="223"/>
                    <a:pt x="53" y="337"/>
                    <a:pt x="53" y="337"/>
                  </a:cubicBezTo>
                  <a:cubicBezTo>
                    <a:pt x="53" y="337"/>
                    <a:pt x="212" y="322"/>
                    <a:pt x="371" y="291"/>
                  </a:cubicBezTo>
                  <a:cubicBezTo>
                    <a:pt x="500" y="265"/>
                    <a:pt x="424" y="12"/>
                    <a:pt x="424" y="0"/>
                  </a:cubicBezTo>
                  <a:close/>
                </a:path>
              </a:pathLst>
            </a:custGeom>
            <a:solidFill>
              <a:srgbClr val="BF6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5" name="Google Shape;18425;p40"/>
            <p:cNvSpPr/>
            <p:nvPr/>
          </p:nvSpPr>
          <p:spPr>
            <a:xfrm>
              <a:off x="5025058" y="1877836"/>
              <a:ext cx="42023" cy="56329"/>
            </a:xfrm>
            <a:custGeom>
              <a:avLst/>
              <a:gdLst/>
              <a:ahLst/>
              <a:cxnLst/>
              <a:rect l="l" t="t" r="r" b="b"/>
              <a:pathLst>
                <a:path w="1316" h="1764" extrusionOk="0">
                  <a:moveTo>
                    <a:pt x="23" y="0"/>
                  </a:moveTo>
                  <a:cubicBezTo>
                    <a:pt x="23" y="0"/>
                    <a:pt x="23" y="4"/>
                    <a:pt x="23" y="8"/>
                  </a:cubicBezTo>
                  <a:cubicBezTo>
                    <a:pt x="0" y="556"/>
                    <a:pt x="420" y="628"/>
                    <a:pt x="499" y="1059"/>
                  </a:cubicBezTo>
                  <a:cubicBezTo>
                    <a:pt x="560" y="1391"/>
                    <a:pt x="972" y="1716"/>
                    <a:pt x="1112" y="1754"/>
                  </a:cubicBezTo>
                  <a:cubicBezTo>
                    <a:pt x="1136" y="1760"/>
                    <a:pt x="1184" y="1763"/>
                    <a:pt x="1244" y="1763"/>
                  </a:cubicBezTo>
                  <a:cubicBezTo>
                    <a:pt x="1266" y="1763"/>
                    <a:pt x="1290" y="1763"/>
                    <a:pt x="1316" y="1762"/>
                  </a:cubicBezTo>
                  <a:cubicBezTo>
                    <a:pt x="1051" y="1588"/>
                    <a:pt x="802" y="1323"/>
                    <a:pt x="609" y="987"/>
                  </a:cubicBezTo>
                  <a:cubicBezTo>
                    <a:pt x="416" y="658"/>
                    <a:pt x="185" y="310"/>
                    <a:pt x="23" y="0"/>
                  </a:cubicBezTo>
                  <a:close/>
                </a:path>
              </a:pathLst>
            </a:custGeom>
            <a:solidFill>
              <a:srgbClr val="7C3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6" name="Google Shape;18426;p40"/>
            <p:cNvSpPr/>
            <p:nvPr/>
          </p:nvSpPr>
          <p:spPr>
            <a:xfrm>
              <a:off x="5005483" y="1858453"/>
              <a:ext cx="46909" cy="56584"/>
            </a:xfrm>
            <a:custGeom>
              <a:avLst/>
              <a:gdLst/>
              <a:ahLst/>
              <a:cxnLst/>
              <a:rect l="l" t="t" r="r" b="b"/>
              <a:pathLst>
                <a:path w="1469" h="1772" extrusionOk="0">
                  <a:moveTo>
                    <a:pt x="1013" y="0"/>
                  </a:moveTo>
                  <a:cubicBezTo>
                    <a:pt x="963" y="0"/>
                    <a:pt x="905" y="21"/>
                    <a:pt x="836" y="67"/>
                  </a:cubicBezTo>
                  <a:cubicBezTo>
                    <a:pt x="1" y="618"/>
                    <a:pt x="942" y="1624"/>
                    <a:pt x="1142" y="1771"/>
                  </a:cubicBezTo>
                  <a:cubicBezTo>
                    <a:pt x="1142" y="1771"/>
                    <a:pt x="1469" y="0"/>
                    <a:pt x="1013" y="0"/>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7" name="Google Shape;18427;p40"/>
            <p:cNvSpPr/>
            <p:nvPr/>
          </p:nvSpPr>
          <p:spPr>
            <a:xfrm>
              <a:off x="5035181" y="1854621"/>
              <a:ext cx="29889" cy="9548"/>
            </a:xfrm>
            <a:custGeom>
              <a:avLst/>
              <a:gdLst/>
              <a:ahLst/>
              <a:cxnLst/>
              <a:rect l="l" t="t" r="r" b="b"/>
              <a:pathLst>
                <a:path w="936" h="299" extrusionOk="0">
                  <a:moveTo>
                    <a:pt x="574" y="1"/>
                  </a:moveTo>
                  <a:cubicBezTo>
                    <a:pt x="535" y="1"/>
                    <a:pt x="499" y="3"/>
                    <a:pt x="469" y="5"/>
                  </a:cubicBezTo>
                  <a:cubicBezTo>
                    <a:pt x="239" y="28"/>
                    <a:pt x="1" y="190"/>
                    <a:pt x="1" y="190"/>
                  </a:cubicBezTo>
                  <a:cubicBezTo>
                    <a:pt x="6" y="189"/>
                    <a:pt x="12" y="188"/>
                    <a:pt x="19" y="188"/>
                  </a:cubicBezTo>
                  <a:cubicBezTo>
                    <a:pt x="120" y="188"/>
                    <a:pt x="441" y="298"/>
                    <a:pt x="659" y="298"/>
                  </a:cubicBezTo>
                  <a:cubicBezTo>
                    <a:pt x="759" y="298"/>
                    <a:pt x="837" y="276"/>
                    <a:pt x="863" y="209"/>
                  </a:cubicBezTo>
                  <a:cubicBezTo>
                    <a:pt x="935" y="33"/>
                    <a:pt x="733" y="1"/>
                    <a:pt x="574" y="1"/>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8" name="Google Shape;18428;p40"/>
            <p:cNvSpPr/>
            <p:nvPr/>
          </p:nvSpPr>
          <p:spPr>
            <a:xfrm>
              <a:off x="5023238" y="1855867"/>
              <a:ext cx="21874" cy="24780"/>
            </a:xfrm>
            <a:custGeom>
              <a:avLst/>
              <a:gdLst/>
              <a:ahLst/>
              <a:cxnLst/>
              <a:rect l="l" t="t" r="r" b="b"/>
              <a:pathLst>
                <a:path w="685" h="776" extrusionOk="0">
                  <a:moveTo>
                    <a:pt x="685" y="0"/>
                  </a:moveTo>
                  <a:lnTo>
                    <a:pt x="394" y="87"/>
                  </a:lnTo>
                  <a:lnTo>
                    <a:pt x="0" y="541"/>
                  </a:lnTo>
                  <a:lnTo>
                    <a:pt x="193" y="775"/>
                  </a:lnTo>
                  <a:lnTo>
                    <a:pt x="685" y="0"/>
                  </a:lnTo>
                  <a:close/>
                </a:path>
              </a:pathLst>
            </a:custGeom>
            <a:solidFill>
              <a:srgbClr val="7C3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9" name="Google Shape;18429;p40"/>
            <p:cNvSpPr/>
            <p:nvPr/>
          </p:nvSpPr>
          <p:spPr>
            <a:xfrm>
              <a:off x="5012253" y="1867203"/>
              <a:ext cx="35030" cy="47835"/>
            </a:xfrm>
            <a:custGeom>
              <a:avLst/>
              <a:gdLst/>
              <a:ahLst/>
              <a:cxnLst/>
              <a:rect l="l" t="t" r="r" b="b"/>
              <a:pathLst>
                <a:path w="1097" h="1498" extrusionOk="0">
                  <a:moveTo>
                    <a:pt x="401" y="0"/>
                  </a:moveTo>
                  <a:cubicBezTo>
                    <a:pt x="0" y="567"/>
                    <a:pt x="757" y="1369"/>
                    <a:pt x="930" y="1497"/>
                  </a:cubicBezTo>
                  <a:cubicBezTo>
                    <a:pt x="930" y="1497"/>
                    <a:pt x="1097" y="1006"/>
                    <a:pt x="1044" y="405"/>
                  </a:cubicBezTo>
                  <a:lnTo>
                    <a:pt x="1044" y="405"/>
                  </a:lnTo>
                  <a:cubicBezTo>
                    <a:pt x="1017" y="409"/>
                    <a:pt x="991" y="409"/>
                    <a:pt x="968" y="409"/>
                  </a:cubicBezTo>
                  <a:cubicBezTo>
                    <a:pt x="707" y="409"/>
                    <a:pt x="488" y="239"/>
                    <a:pt x="401" y="0"/>
                  </a:cubicBezTo>
                  <a:close/>
                </a:path>
              </a:pathLst>
            </a:custGeom>
            <a:solidFill>
              <a:srgbClr val="7C3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0" name="Google Shape;18430;p40"/>
            <p:cNvSpPr/>
            <p:nvPr/>
          </p:nvSpPr>
          <p:spPr>
            <a:xfrm>
              <a:off x="5034159" y="1892653"/>
              <a:ext cx="11113" cy="16701"/>
            </a:xfrm>
            <a:custGeom>
              <a:avLst/>
              <a:gdLst/>
              <a:ahLst/>
              <a:cxnLst/>
              <a:rect l="l" t="t" r="r" b="b"/>
              <a:pathLst>
                <a:path w="348" h="523" extrusionOk="0">
                  <a:moveTo>
                    <a:pt x="74" y="1"/>
                  </a:moveTo>
                  <a:cubicBezTo>
                    <a:pt x="30" y="1"/>
                    <a:pt x="1" y="38"/>
                    <a:pt x="6" y="137"/>
                  </a:cubicBezTo>
                  <a:cubicBezTo>
                    <a:pt x="14" y="259"/>
                    <a:pt x="152" y="523"/>
                    <a:pt x="249" y="523"/>
                  </a:cubicBezTo>
                  <a:cubicBezTo>
                    <a:pt x="297" y="523"/>
                    <a:pt x="334" y="461"/>
                    <a:pt x="343" y="292"/>
                  </a:cubicBezTo>
                  <a:cubicBezTo>
                    <a:pt x="348" y="195"/>
                    <a:pt x="174" y="1"/>
                    <a:pt x="74"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1" name="Google Shape;18431;p40"/>
            <p:cNvSpPr/>
            <p:nvPr/>
          </p:nvSpPr>
          <p:spPr>
            <a:xfrm>
              <a:off x="5036777" y="1896708"/>
              <a:ext cx="7344" cy="11049"/>
            </a:xfrm>
            <a:custGeom>
              <a:avLst/>
              <a:gdLst/>
              <a:ahLst/>
              <a:cxnLst/>
              <a:rect l="l" t="t" r="r" b="b"/>
              <a:pathLst>
                <a:path w="230" h="346" extrusionOk="0">
                  <a:moveTo>
                    <a:pt x="50" y="1"/>
                  </a:moveTo>
                  <a:cubicBezTo>
                    <a:pt x="20" y="1"/>
                    <a:pt x="0" y="26"/>
                    <a:pt x="4" y="93"/>
                  </a:cubicBezTo>
                  <a:cubicBezTo>
                    <a:pt x="9" y="172"/>
                    <a:pt x="99" y="345"/>
                    <a:pt x="164" y="345"/>
                  </a:cubicBezTo>
                  <a:cubicBezTo>
                    <a:pt x="195" y="345"/>
                    <a:pt x="220" y="304"/>
                    <a:pt x="227" y="192"/>
                  </a:cubicBezTo>
                  <a:cubicBezTo>
                    <a:pt x="229" y="129"/>
                    <a:pt x="116" y="1"/>
                    <a:pt x="50"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2" name="Google Shape;18432;p40"/>
            <p:cNvSpPr/>
            <p:nvPr/>
          </p:nvSpPr>
          <p:spPr>
            <a:xfrm>
              <a:off x="5040865" y="1899039"/>
              <a:ext cx="4726" cy="7504"/>
            </a:xfrm>
            <a:custGeom>
              <a:avLst/>
              <a:gdLst/>
              <a:ahLst/>
              <a:cxnLst/>
              <a:rect l="l" t="t" r="r" b="b"/>
              <a:pathLst>
                <a:path w="148" h="235" extrusionOk="0">
                  <a:moveTo>
                    <a:pt x="41" y="1"/>
                  </a:moveTo>
                  <a:cubicBezTo>
                    <a:pt x="25" y="1"/>
                    <a:pt x="12" y="15"/>
                    <a:pt x="8" y="54"/>
                  </a:cubicBezTo>
                  <a:cubicBezTo>
                    <a:pt x="0" y="107"/>
                    <a:pt x="42" y="235"/>
                    <a:pt x="84" y="235"/>
                  </a:cubicBezTo>
                  <a:cubicBezTo>
                    <a:pt x="103" y="235"/>
                    <a:pt x="122" y="210"/>
                    <a:pt x="136" y="145"/>
                  </a:cubicBezTo>
                  <a:cubicBezTo>
                    <a:pt x="147" y="101"/>
                    <a:pt x="83" y="1"/>
                    <a:pt x="41"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3" name="Google Shape;18433;p40"/>
            <p:cNvSpPr/>
            <p:nvPr/>
          </p:nvSpPr>
          <p:spPr>
            <a:xfrm>
              <a:off x="5038693" y="1863083"/>
              <a:ext cx="10410" cy="41448"/>
            </a:xfrm>
            <a:custGeom>
              <a:avLst/>
              <a:gdLst/>
              <a:ahLst/>
              <a:cxnLst/>
              <a:rect l="l" t="t" r="r" b="b"/>
              <a:pathLst>
                <a:path w="326" h="1298" extrusionOk="0">
                  <a:moveTo>
                    <a:pt x="121" y="1"/>
                  </a:moveTo>
                  <a:lnTo>
                    <a:pt x="0" y="470"/>
                  </a:lnTo>
                  <a:lnTo>
                    <a:pt x="208" y="1297"/>
                  </a:lnTo>
                  <a:lnTo>
                    <a:pt x="325" y="1252"/>
                  </a:lnTo>
                  <a:cubicBezTo>
                    <a:pt x="307" y="602"/>
                    <a:pt x="231" y="239"/>
                    <a:pt x="121" y="1"/>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4" name="Google Shape;18434;p40"/>
            <p:cNvSpPr/>
            <p:nvPr/>
          </p:nvSpPr>
          <p:spPr>
            <a:xfrm>
              <a:off x="5068742" y="1883361"/>
              <a:ext cx="13444" cy="21044"/>
            </a:xfrm>
            <a:custGeom>
              <a:avLst/>
              <a:gdLst/>
              <a:ahLst/>
              <a:cxnLst/>
              <a:rect l="l" t="t" r="r" b="b"/>
              <a:pathLst>
                <a:path w="421" h="659" extrusionOk="0">
                  <a:moveTo>
                    <a:pt x="42" y="1"/>
                  </a:moveTo>
                  <a:cubicBezTo>
                    <a:pt x="1" y="54"/>
                    <a:pt x="122" y="644"/>
                    <a:pt x="122" y="644"/>
                  </a:cubicBezTo>
                  <a:cubicBezTo>
                    <a:pt x="122" y="644"/>
                    <a:pt x="259" y="658"/>
                    <a:pt x="345" y="658"/>
                  </a:cubicBezTo>
                  <a:cubicBezTo>
                    <a:pt x="382" y="658"/>
                    <a:pt x="410" y="655"/>
                    <a:pt x="413" y="647"/>
                  </a:cubicBezTo>
                  <a:cubicBezTo>
                    <a:pt x="420" y="621"/>
                    <a:pt x="42" y="1"/>
                    <a:pt x="42"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5" name="Google Shape;18435;p40"/>
            <p:cNvSpPr/>
            <p:nvPr/>
          </p:nvSpPr>
          <p:spPr>
            <a:xfrm>
              <a:off x="5011295" y="1844467"/>
              <a:ext cx="31645" cy="31454"/>
            </a:xfrm>
            <a:custGeom>
              <a:avLst/>
              <a:gdLst/>
              <a:ahLst/>
              <a:cxnLst/>
              <a:rect l="l" t="t" r="r" b="b"/>
              <a:pathLst>
                <a:path w="991" h="985" extrusionOk="0">
                  <a:moveTo>
                    <a:pt x="538" y="0"/>
                  </a:moveTo>
                  <a:cubicBezTo>
                    <a:pt x="529" y="0"/>
                    <a:pt x="520" y="1"/>
                    <a:pt x="511" y="2"/>
                  </a:cubicBezTo>
                  <a:cubicBezTo>
                    <a:pt x="303" y="24"/>
                    <a:pt x="0" y="459"/>
                    <a:pt x="4" y="644"/>
                  </a:cubicBezTo>
                  <a:cubicBezTo>
                    <a:pt x="4" y="750"/>
                    <a:pt x="238" y="985"/>
                    <a:pt x="238" y="985"/>
                  </a:cubicBezTo>
                  <a:lnTo>
                    <a:pt x="991" y="316"/>
                  </a:lnTo>
                  <a:cubicBezTo>
                    <a:pt x="933" y="229"/>
                    <a:pt x="740" y="0"/>
                    <a:pt x="538"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6" name="Google Shape;18436;p40"/>
            <p:cNvSpPr/>
            <p:nvPr/>
          </p:nvSpPr>
          <p:spPr>
            <a:xfrm>
              <a:off x="5011295" y="1852610"/>
              <a:ext cx="25003" cy="23311"/>
            </a:xfrm>
            <a:custGeom>
              <a:avLst/>
              <a:gdLst/>
              <a:ahLst/>
              <a:cxnLst/>
              <a:rect l="l" t="t" r="r" b="b"/>
              <a:pathLst>
                <a:path w="783" h="730" extrusionOk="0">
                  <a:moveTo>
                    <a:pt x="783" y="242"/>
                  </a:moveTo>
                  <a:lnTo>
                    <a:pt x="782" y="243"/>
                  </a:lnTo>
                  <a:lnTo>
                    <a:pt x="782" y="243"/>
                  </a:lnTo>
                  <a:cubicBezTo>
                    <a:pt x="782" y="243"/>
                    <a:pt x="782" y="242"/>
                    <a:pt x="783" y="242"/>
                  </a:cubicBezTo>
                  <a:close/>
                  <a:moveTo>
                    <a:pt x="182" y="0"/>
                  </a:moveTo>
                  <a:lnTo>
                    <a:pt x="182" y="0"/>
                  </a:lnTo>
                  <a:cubicBezTo>
                    <a:pt x="80" y="136"/>
                    <a:pt x="0" y="295"/>
                    <a:pt x="4" y="389"/>
                  </a:cubicBezTo>
                  <a:cubicBezTo>
                    <a:pt x="4" y="495"/>
                    <a:pt x="238" y="730"/>
                    <a:pt x="238" y="730"/>
                  </a:cubicBezTo>
                  <a:lnTo>
                    <a:pt x="782" y="243"/>
                  </a:lnTo>
                  <a:lnTo>
                    <a:pt x="782" y="243"/>
                  </a:lnTo>
                  <a:cubicBezTo>
                    <a:pt x="680" y="334"/>
                    <a:pt x="575" y="371"/>
                    <a:pt x="481" y="371"/>
                  </a:cubicBezTo>
                  <a:cubicBezTo>
                    <a:pt x="267" y="371"/>
                    <a:pt x="111" y="181"/>
                    <a:pt x="182"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7" name="Google Shape;18437;p40"/>
            <p:cNvSpPr/>
            <p:nvPr/>
          </p:nvSpPr>
          <p:spPr>
            <a:xfrm>
              <a:off x="5018544" y="1838400"/>
              <a:ext cx="45025" cy="37648"/>
            </a:xfrm>
            <a:custGeom>
              <a:avLst/>
              <a:gdLst/>
              <a:ahLst/>
              <a:cxnLst/>
              <a:rect l="l" t="t" r="r" b="b"/>
              <a:pathLst>
                <a:path w="1410" h="1179" extrusionOk="0">
                  <a:moveTo>
                    <a:pt x="1390" y="0"/>
                  </a:moveTo>
                  <a:cubicBezTo>
                    <a:pt x="1241" y="0"/>
                    <a:pt x="0" y="1167"/>
                    <a:pt x="0" y="1167"/>
                  </a:cubicBezTo>
                  <a:lnTo>
                    <a:pt x="19" y="1178"/>
                  </a:lnTo>
                  <a:lnTo>
                    <a:pt x="1399" y="41"/>
                  </a:lnTo>
                  <a:cubicBezTo>
                    <a:pt x="1409" y="13"/>
                    <a:pt x="1406" y="0"/>
                    <a:pt x="1390" y="0"/>
                  </a:cubicBez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8" name="Google Shape;18438;p40"/>
            <p:cNvSpPr/>
            <p:nvPr/>
          </p:nvSpPr>
          <p:spPr>
            <a:xfrm>
              <a:off x="5054021" y="1883265"/>
              <a:ext cx="12933" cy="4375"/>
            </a:xfrm>
            <a:custGeom>
              <a:avLst/>
              <a:gdLst/>
              <a:ahLst/>
              <a:cxnLst/>
              <a:rect l="l" t="t" r="r" b="b"/>
              <a:pathLst>
                <a:path w="405" h="137" extrusionOk="0">
                  <a:moveTo>
                    <a:pt x="394" y="0"/>
                  </a:moveTo>
                  <a:cubicBezTo>
                    <a:pt x="331" y="14"/>
                    <a:pt x="266" y="18"/>
                    <a:pt x="209" y="18"/>
                  </a:cubicBezTo>
                  <a:cubicBezTo>
                    <a:pt x="104" y="18"/>
                    <a:pt x="23" y="4"/>
                    <a:pt x="23" y="4"/>
                  </a:cubicBezTo>
                  <a:lnTo>
                    <a:pt x="0" y="106"/>
                  </a:lnTo>
                  <a:cubicBezTo>
                    <a:pt x="81" y="128"/>
                    <a:pt x="154" y="136"/>
                    <a:pt x="220" y="136"/>
                  </a:cubicBezTo>
                  <a:cubicBezTo>
                    <a:pt x="291" y="136"/>
                    <a:pt x="353" y="126"/>
                    <a:pt x="405" y="110"/>
                  </a:cubicBezTo>
                  <a:lnTo>
                    <a:pt x="394" y="0"/>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9" name="Google Shape;18439;p40"/>
            <p:cNvSpPr/>
            <p:nvPr/>
          </p:nvSpPr>
          <p:spPr>
            <a:xfrm>
              <a:off x="5071392" y="1878667"/>
              <a:ext cx="7057" cy="6546"/>
            </a:xfrm>
            <a:custGeom>
              <a:avLst/>
              <a:gdLst/>
              <a:ahLst/>
              <a:cxnLst/>
              <a:rect l="l" t="t" r="r" b="b"/>
              <a:pathLst>
                <a:path w="221" h="205" extrusionOk="0">
                  <a:moveTo>
                    <a:pt x="171" y="1"/>
                  </a:moveTo>
                  <a:cubicBezTo>
                    <a:pt x="126" y="46"/>
                    <a:pt x="65" y="72"/>
                    <a:pt x="1" y="91"/>
                  </a:cubicBezTo>
                  <a:lnTo>
                    <a:pt x="54" y="205"/>
                  </a:lnTo>
                  <a:cubicBezTo>
                    <a:pt x="163" y="156"/>
                    <a:pt x="220" y="95"/>
                    <a:pt x="220" y="95"/>
                  </a:cubicBezTo>
                  <a:lnTo>
                    <a:pt x="171" y="1"/>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0" name="Google Shape;18440;p40"/>
            <p:cNvSpPr/>
            <p:nvPr/>
          </p:nvSpPr>
          <p:spPr>
            <a:xfrm>
              <a:off x="5041088" y="1963032"/>
              <a:ext cx="31677" cy="51220"/>
            </a:xfrm>
            <a:custGeom>
              <a:avLst/>
              <a:gdLst/>
              <a:ahLst/>
              <a:cxnLst/>
              <a:rect l="l" t="t" r="r" b="b"/>
              <a:pathLst>
                <a:path w="992" h="1604" extrusionOk="0">
                  <a:moveTo>
                    <a:pt x="349" y="1"/>
                  </a:moveTo>
                  <a:lnTo>
                    <a:pt x="1" y="137"/>
                  </a:lnTo>
                  <a:cubicBezTo>
                    <a:pt x="1" y="137"/>
                    <a:pt x="496" y="991"/>
                    <a:pt x="341" y="1604"/>
                  </a:cubicBezTo>
                  <a:lnTo>
                    <a:pt x="689" y="1399"/>
                  </a:lnTo>
                  <a:cubicBezTo>
                    <a:pt x="689" y="1399"/>
                    <a:pt x="991" y="670"/>
                    <a:pt x="349"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1" name="Google Shape;18441;p40"/>
            <p:cNvSpPr/>
            <p:nvPr/>
          </p:nvSpPr>
          <p:spPr>
            <a:xfrm>
              <a:off x="5041088" y="1963032"/>
              <a:ext cx="23087" cy="51220"/>
            </a:xfrm>
            <a:custGeom>
              <a:avLst/>
              <a:gdLst/>
              <a:ahLst/>
              <a:cxnLst/>
              <a:rect l="l" t="t" r="r" b="b"/>
              <a:pathLst>
                <a:path w="723" h="1604" extrusionOk="0">
                  <a:moveTo>
                    <a:pt x="349" y="1"/>
                  </a:moveTo>
                  <a:lnTo>
                    <a:pt x="1" y="137"/>
                  </a:lnTo>
                  <a:cubicBezTo>
                    <a:pt x="1" y="137"/>
                    <a:pt x="496" y="991"/>
                    <a:pt x="341" y="1604"/>
                  </a:cubicBezTo>
                  <a:lnTo>
                    <a:pt x="689" y="1399"/>
                  </a:lnTo>
                  <a:cubicBezTo>
                    <a:pt x="689" y="1399"/>
                    <a:pt x="708" y="1358"/>
                    <a:pt x="723" y="1290"/>
                  </a:cubicBezTo>
                  <a:cubicBezTo>
                    <a:pt x="496" y="1195"/>
                    <a:pt x="326" y="893"/>
                    <a:pt x="326" y="530"/>
                  </a:cubicBezTo>
                  <a:cubicBezTo>
                    <a:pt x="326" y="364"/>
                    <a:pt x="364" y="209"/>
                    <a:pt x="424" y="84"/>
                  </a:cubicBezTo>
                  <a:cubicBezTo>
                    <a:pt x="402" y="54"/>
                    <a:pt x="375" y="27"/>
                    <a:pt x="349" y="1"/>
                  </a:cubicBezTo>
                  <a:close/>
                </a:path>
              </a:pathLst>
            </a:custGeom>
            <a:solidFill>
              <a:srgbClr val="C1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2" name="Google Shape;18442;p40"/>
            <p:cNvSpPr/>
            <p:nvPr/>
          </p:nvSpPr>
          <p:spPr>
            <a:xfrm>
              <a:off x="4974221" y="1923915"/>
              <a:ext cx="17659" cy="15487"/>
            </a:xfrm>
            <a:custGeom>
              <a:avLst/>
              <a:gdLst/>
              <a:ahLst/>
              <a:cxnLst/>
              <a:rect l="l" t="t" r="r" b="b"/>
              <a:pathLst>
                <a:path w="553" h="485" extrusionOk="0">
                  <a:moveTo>
                    <a:pt x="277" y="0"/>
                  </a:moveTo>
                  <a:cubicBezTo>
                    <a:pt x="193" y="0"/>
                    <a:pt x="111" y="43"/>
                    <a:pt x="65" y="122"/>
                  </a:cubicBezTo>
                  <a:cubicBezTo>
                    <a:pt x="1" y="239"/>
                    <a:pt x="42" y="387"/>
                    <a:pt x="156" y="455"/>
                  </a:cubicBezTo>
                  <a:cubicBezTo>
                    <a:pt x="193" y="475"/>
                    <a:pt x="233" y="485"/>
                    <a:pt x="273" y="485"/>
                  </a:cubicBezTo>
                  <a:cubicBezTo>
                    <a:pt x="359" y="485"/>
                    <a:pt x="442" y="440"/>
                    <a:pt x="488" y="360"/>
                  </a:cubicBezTo>
                  <a:cubicBezTo>
                    <a:pt x="553" y="247"/>
                    <a:pt x="511" y="96"/>
                    <a:pt x="398" y="31"/>
                  </a:cubicBezTo>
                  <a:cubicBezTo>
                    <a:pt x="359" y="10"/>
                    <a:pt x="318" y="0"/>
                    <a:pt x="277" y="0"/>
                  </a:cubicBezTo>
                  <a:close/>
                </a:path>
              </a:pathLst>
            </a:custGeom>
            <a:solidFill>
              <a:srgbClr val="E8D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3" name="Google Shape;18443;p40"/>
            <p:cNvSpPr/>
            <p:nvPr/>
          </p:nvSpPr>
          <p:spPr>
            <a:xfrm>
              <a:off x="4975690" y="1924043"/>
              <a:ext cx="5939" cy="10410"/>
            </a:xfrm>
            <a:custGeom>
              <a:avLst/>
              <a:gdLst/>
              <a:ahLst/>
              <a:cxnLst/>
              <a:rect l="l" t="t" r="r" b="b"/>
              <a:pathLst>
                <a:path w="186" h="326" extrusionOk="0">
                  <a:moveTo>
                    <a:pt x="174" y="1"/>
                  </a:moveTo>
                  <a:cubicBezTo>
                    <a:pt x="151" y="118"/>
                    <a:pt x="98" y="235"/>
                    <a:pt x="23" y="303"/>
                  </a:cubicBezTo>
                  <a:cubicBezTo>
                    <a:pt x="15" y="307"/>
                    <a:pt x="8" y="315"/>
                    <a:pt x="0" y="318"/>
                  </a:cubicBezTo>
                  <a:cubicBezTo>
                    <a:pt x="4" y="322"/>
                    <a:pt x="4" y="322"/>
                    <a:pt x="4" y="326"/>
                  </a:cubicBezTo>
                  <a:cubicBezTo>
                    <a:pt x="11" y="322"/>
                    <a:pt x="19" y="315"/>
                    <a:pt x="27" y="311"/>
                  </a:cubicBezTo>
                  <a:cubicBezTo>
                    <a:pt x="106" y="243"/>
                    <a:pt x="159" y="122"/>
                    <a:pt x="18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4" name="Google Shape;18444;p40"/>
            <p:cNvSpPr/>
            <p:nvPr/>
          </p:nvSpPr>
          <p:spPr>
            <a:xfrm>
              <a:off x="4984504" y="1929248"/>
              <a:ext cx="6067" cy="10059"/>
            </a:xfrm>
            <a:custGeom>
              <a:avLst/>
              <a:gdLst/>
              <a:ahLst/>
              <a:cxnLst/>
              <a:rect l="l" t="t" r="r" b="b"/>
              <a:pathLst>
                <a:path w="190" h="315" extrusionOk="0">
                  <a:moveTo>
                    <a:pt x="185" y="0"/>
                  </a:moveTo>
                  <a:cubicBezTo>
                    <a:pt x="95" y="84"/>
                    <a:pt x="23" y="189"/>
                    <a:pt x="4" y="291"/>
                  </a:cubicBezTo>
                  <a:cubicBezTo>
                    <a:pt x="4" y="299"/>
                    <a:pt x="0" y="307"/>
                    <a:pt x="0" y="314"/>
                  </a:cubicBezTo>
                  <a:cubicBezTo>
                    <a:pt x="4" y="314"/>
                    <a:pt x="8" y="310"/>
                    <a:pt x="11" y="310"/>
                  </a:cubicBezTo>
                  <a:cubicBezTo>
                    <a:pt x="11" y="303"/>
                    <a:pt x="11" y="299"/>
                    <a:pt x="11" y="291"/>
                  </a:cubicBezTo>
                  <a:cubicBezTo>
                    <a:pt x="30" y="193"/>
                    <a:pt x="102" y="91"/>
                    <a:pt x="189" y="8"/>
                  </a:cubicBezTo>
                  <a:cubicBezTo>
                    <a:pt x="185" y="8"/>
                    <a:pt x="185" y="4"/>
                    <a:pt x="185"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5" name="Google Shape;18445;p40"/>
            <p:cNvSpPr/>
            <p:nvPr/>
          </p:nvSpPr>
          <p:spPr>
            <a:xfrm>
              <a:off x="4984376" y="1937997"/>
              <a:ext cx="639" cy="575"/>
            </a:xfrm>
            <a:custGeom>
              <a:avLst/>
              <a:gdLst/>
              <a:ahLst/>
              <a:cxnLst/>
              <a:rect l="l" t="t" r="r" b="b"/>
              <a:pathLst>
                <a:path w="20" h="18" extrusionOk="0">
                  <a:moveTo>
                    <a:pt x="14" y="1"/>
                  </a:moveTo>
                  <a:cubicBezTo>
                    <a:pt x="13" y="1"/>
                    <a:pt x="9" y="3"/>
                    <a:pt x="4" y="6"/>
                  </a:cubicBezTo>
                  <a:cubicBezTo>
                    <a:pt x="0" y="10"/>
                    <a:pt x="0" y="14"/>
                    <a:pt x="0" y="17"/>
                  </a:cubicBezTo>
                  <a:cubicBezTo>
                    <a:pt x="0" y="17"/>
                    <a:pt x="8" y="17"/>
                    <a:pt x="12" y="14"/>
                  </a:cubicBezTo>
                  <a:cubicBezTo>
                    <a:pt x="15" y="10"/>
                    <a:pt x="19" y="2"/>
                    <a:pt x="15" y="2"/>
                  </a:cubicBezTo>
                  <a:cubicBezTo>
                    <a:pt x="15" y="1"/>
                    <a:pt x="15" y="1"/>
                    <a:pt x="1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6" name="Google Shape;18446;p40"/>
            <p:cNvSpPr/>
            <p:nvPr/>
          </p:nvSpPr>
          <p:spPr>
            <a:xfrm>
              <a:off x="4984727" y="1938412"/>
              <a:ext cx="383" cy="766"/>
            </a:xfrm>
            <a:custGeom>
              <a:avLst/>
              <a:gdLst/>
              <a:ahLst/>
              <a:cxnLst/>
              <a:rect l="l" t="t" r="r" b="b"/>
              <a:pathLst>
                <a:path w="12" h="24" extrusionOk="0">
                  <a:moveTo>
                    <a:pt x="4" y="1"/>
                  </a:moveTo>
                  <a:cubicBezTo>
                    <a:pt x="1" y="1"/>
                    <a:pt x="1" y="4"/>
                    <a:pt x="4" y="12"/>
                  </a:cubicBezTo>
                  <a:cubicBezTo>
                    <a:pt x="4" y="16"/>
                    <a:pt x="8" y="23"/>
                    <a:pt x="8" y="23"/>
                  </a:cubicBezTo>
                  <a:cubicBezTo>
                    <a:pt x="12" y="20"/>
                    <a:pt x="12" y="16"/>
                    <a:pt x="12" y="12"/>
                  </a:cubicBezTo>
                  <a:cubicBezTo>
                    <a:pt x="12" y="4"/>
                    <a:pt x="8" y="1"/>
                    <a:pt x="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7" name="Google Shape;18447;p40"/>
            <p:cNvSpPr/>
            <p:nvPr/>
          </p:nvSpPr>
          <p:spPr>
            <a:xfrm>
              <a:off x="4984504" y="1937167"/>
              <a:ext cx="607" cy="607"/>
            </a:xfrm>
            <a:custGeom>
              <a:avLst/>
              <a:gdLst/>
              <a:ahLst/>
              <a:cxnLst/>
              <a:rect l="l" t="t" r="r" b="b"/>
              <a:pathLst>
                <a:path w="19" h="19" extrusionOk="0">
                  <a:moveTo>
                    <a:pt x="16" y="0"/>
                  </a:moveTo>
                  <a:cubicBezTo>
                    <a:pt x="13" y="0"/>
                    <a:pt x="10" y="3"/>
                    <a:pt x="8" y="6"/>
                  </a:cubicBezTo>
                  <a:cubicBezTo>
                    <a:pt x="4" y="9"/>
                    <a:pt x="0" y="17"/>
                    <a:pt x="4" y="17"/>
                  </a:cubicBezTo>
                  <a:cubicBezTo>
                    <a:pt x="4" y="18"/>
                    <a:pt x="4" y="19"/>
                    <a:pt x="5" y="19"/>
                  </a:cubicBezTo>
                  <a:cubicBezTo>
                    <a:pt x="6" y="19"/>
                    <a:pt x="9" y="16"/>
                    <a:pt x="11" y="13"/>
                  </a:cubicBezTo>
                  <a:cubicBezTo>
                    <a:pt x="19" y="9"/>
                    <a:pt x="19" y="2"/>
                    <a:pt x="19" y="2"/>
                  </a:cubicBezTo>
                  <a:cubicBezTo>
                    <a:pt x="18" y="1"/>
                    <a:pt x="17" y="0"/>
                    <a:pt x="16"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8" name="Google Shape;18448;p40"/>
            <p:cNvSpPr/>
            <p:nvPr/>
          </p:nvSpPr>
          <p:spPr>
            <a:xfrm>
              <a:off x="4984983" y="1937582"/>
              <a:ext cx="383" cy="671"/>
            </a:xfrm>
            <a:custGeom>
              <a:avLst/>
              <a:gdLst/>
              <a:ahLst/>
              <a:cxnLst/>
              <a:rect l="l" t="t" r="r" b="b"/>
              <a:pathLst>
                <a:path w="12" h="21" extrusionOk="0">
                  <a:moveTo>
                    <a:pt x="4" y="0"/>
                  </a:moveTo>
                  <a:cubicBezTo>
                    <a:pt x="0" y="0"/>
                    <a:pt x="0" y="4"/>
                    <a:pt x="0" y="12"/>
                  </a:cubicBezTo>
                  <a:cubicBezTo>
                    <a:pt x="3" y="15"/>
                    <a:pt x="6" y="20"/>
                    <a:pt x="9" y="20"/>
                  </a:cubicBezTo>
                  <a:cubicBezTo>
                    <a:pt x="10" y="20"/>
                    <a:pt x="11" y="20"/>
                    <a:pt x="12" y="19"/>
                  </a:cubicBezTo>
                  <a:cubicBezTo>
                    <a:pt x="12" y="19"/>
                    <a:pt x="12" y="15"/>
                    <a:pt x="12" y="8"/>
                  </a:cubicBezTo>
                  <a:cubicBezTo>
                    <a:pt x="8" y="4"/>
                    <a:pt x="4" y="0"/>
                    <a:pt x="4"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9" name="Google Shape;18449;p40"/>
            <p:cNvSpPr/>
            <p:nvPr/>
          </p:nvSpPr>
          <p:spPr>
            <a:xfrm>
              <a:off x="4984727" y="1936305"/>
              <a:ext cx="639" cy="639"/>
            </a:xfrm>
            <a:custGeom>
              <a:avLst/>
              <a:gdLst/>
              <a:ahLst/>
              <a:cxnLst/>
              <a:rect l="l" t="t" r="r" b="b"/>
              <a:pathLst>
                <a:path w="20" h="20" extrusionOk="0">
                  <a:moveTo>
                    <a:pt x="16" y="1"/>
                  </a:moveTo>
                  <a:cubicBezTo>
                    <a:pt x="14" y="1"/>
                    <a:pt x="11" y="4"/>
                    <a:pt x="8" y="6"/>
                  </a:cubicBezTo>
                  <a:cubicBezTo>
                    <a:pt x="4" y="10"/>
                    <a:pt x="1" y="18"/>
                    <a:pt x="4" y="18"/>
                  </a:cubicBezTo>
                  <a:cubicBezTo>
                    <a:pt x="4" y="19"/>
                    <a:pt x="5" y="19"/>
                    <a:pt x="6" y="19"/>
                  </a:cubicBezTo>
                  <a:cubicBezTo>
                    <a:pt x="8" y="19"/>
                    <a:pt x="13" y="16"/>
                    <a:pt x="16" y="14"/>
                  </a:cubicBezTo>
                  <a:cubicBezTo>
                    <a:pt x="20" y="10"/>
                    <a:pt x="20" y="2"/>
                    <a:pt x="20" y="2"/>
                  </a:cubicBezTo>
                  <a:cubicBezTo>
                    <a:pt x="18" y="1"/>
                    <a:pt x="17" y="1"/>
                    <a:pt x="16"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0" name="Google Shape;18450;p40"/>
            <p:cNvSpPr/>
            <p:nvPr/>
          </p:nvSpPr>
          <p:spPr>
            <a:xfrm>
              <a:off x="4985206" y="1936720"/>
              <a:ext cx="511" cy="766"/>
            </a:xfrm>
            <a:custGeom>
              <a:avLst/>
              <a:gdLst/>
              <a:ahLst/>
              <a:cxnLst/>
              <a:rect l="l" t="t" r="r" b="b"/>
              <a:pathLst>
                <a:path w="16" h="24" extrusionOk="0">
                  <a:moveTo>
                    <a:pt x="5" y="1"/>
                  </a:moveTo>
                  <a:cubicBezTo>
                    <a:pt x="1" y="1"/>
                    <a:pt x="1" y="5"/>
                    <a:pt x="5" y="12"/>
                  </a:cubicBezTo>
                  <a:cubicBezTo>
                    <a:pt x="5" y="20"/>
                    <a:pt x="8" y="23"/>
                    <a:pt x="12" y="23"/>
                  </a:cubicBezTo>
                  <a:cubicBezTo>
                    <a:pt x="12" y="20"/>
                    <a:pt x="16" y="16"/>
                    <a:pt x="12" y="12"/>
                  </a:cubicBezTo>
                  <a:cubicBezTo>
                    <a:pt x="12" y="5"/>
                    <a:pt x="8" y="1"/>
                    <a:pt x="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1" name="Google Shape;18451;p40"/>
            <p:cNvSpPr/>
            <p:nvPr/>
          </p:nvSpPr>
          <p:spPr>
            <a:xfrm>
              <a:off x="4985078" y="1935411"/>
              <a:ext cx="639" cy="639"/>
            </a:xfrm>
            <a:custGeom>
              <a:avLst/>
              <a:gdLst/>
              <a:ahLst/>
              <a:cxnLst/>
              <a:rect l="l" t="t" r="r" b="b"/>
              <a:pathLst>
                <a:path w="20" h="20" extrusionOk="0">
                  <a:moveTo>
                    <a:pt x="16" y="0"/>
                  </a:moveTo>
                  <a:cubicBezTo>
                    <a:pt x="16" y="0"/>
                    <a:pt x="12" y="0"/>
                    <a:pt x="5" y="8"/>
                  </a:cubicBezTo>
                  <a:cubicBezTo>
                    <a:pt x="1" y="12"/>
                    <a:pt x="1" y="15"/>
                    <a:pt x="1" y="19"/>
                  </a:cubicBezTo>
                  <a:cubicBezTo>
                    <a:pt x="5" y="19"/>
                    <a:pt x="9" y="19"/>
                    <a:pt x="12" y="15"/>
                  </a:cubicBezTo>
                  <a:cubicBezTo>
                    <a:pt x="16" y="8"/>
                    <a:pt x="20" y="4"/>
                    <a:pt x="16"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2" name="Google Shape;18452;p40"/>
            <p:cNvSpPr/>
            <p:nvPr/>
          </p:nvSpPr>
          <p:spPr>
            <a:xfrm>
              <a:off x="4985589" y="1935858"/>
              <a:ext cx="383" cy="671"/>
            </a:xfrm>
            <a:custGeom>
              <a:avLst/>
              <a:gdLst/>
              <a:ahLst/>
              <a:cxnLst/>
              <a:rect l="l" t="t" r="r" b="b"/>
              <a:pathLst>
                <a:path w="12" h="21" extrusionOk="0">
                  <a:moveTo>
                    <a:pt x="2" y="0"/>
                  </a:moveTo>
                  <a:cubicBezTo>
                    <a:pt x="2" y="0"/>
                    <a:pt x="1" y="1"/>
                    <a:pt x="0" y="1"/>
                  </a:cubicBezTo>
                  <a:cubicBezTo>
                    <a:pt x="0" y="1"/>
                    <a:pt x="0" y="5"/>
                    <a:pt x="0" y="13"/>
                  </a:cubicBezTo>
                  <a:cubicBezTo>
                    <a:pt x="4" y="16"/>
                    <a:pt x="4" y="20"/>
                    <a:pt x="8" y="20"/>
                  </a:cubicBezTo>
                  <a:cubicBezTo>
                    <a:pt x="11" y="20"/>
                    <a:pt x="11" y="16"/>
                    <a:pt x="11" y="9"/>
                  </a:cubicBezTo>
                  <a:cubicBezTo>
                    <a:pt x="8" y="6"/>
                    <a:pt x="5" y="0"/>
                    <a:pt x="2"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3" name="Google Shape;18453;p40"/>
            <p:cNvSpPr/>
            <p:nvPr/>
          </p:nvSpPr>
          <p:spPr>
            <a:xfrm>
              <a:off x="4985462" y="1934580"/>
              <a:ext cx="639" cy="575"/>
            </a:xfrm>
            <a:custGeom>
              <a:avLst/>
              <a:gdLst/>
              <a:ahLst/>
              <a:cxnLst/>
              <a:rect l="l" t="t" r="r" b="b"/>
              <a:pathLst>
                <a:path w="20" h="18" extrusionOk="0">
                  <a:moveTo>
                    <a:pt x="14" y="1"/>
                  </a:moveTo>
                  <a:cubicBezTo>
                    <a:pt x="12" y="1"/>
                    <a:pt x="10" y="2"/>
                    <a:pt x="8" y="4"/>
                  </a:cubicBezTo>
                  <a:cubicBezTo>
                    <a:pt x="0" y="11"/>
                    <a:pt x="0" y="15"/>
                    <a:pt x="0" y="15"/>
                  </a:cubicBezTo>
                  <a:cubicBezTo>
                    <a:pt x="2" y="16"/>
                    <a:pt x="3" y="17"/>
                    <a:pt x="5" y="17"/>
                  </a:cubicBezTo>
                  <a:cubicBezTo>
                    <a:pt x="7" y="17"/>
                    <a:pt x="9" y="16"/>
                    <a:pt x="12" y="11"/>
                  </a:cubicBezTo>
                  <a:cubicBezTo>
                    <a:pt x="15" y="7"/>
                    <a:pt x="19" y="4"/>
                    <a:pt x="19" y="4"/>
                  </a:cubicBezTo>
                  <a:cubicBezTo>
                    <a:pt x="17" y="2"/>
                    <a:pt x="15" y="1"/>
                    <a:pt x="1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4" name="Google Shape;18454;p40"/>
            <p:cNvSpPr/>
            <p:nvPr/>
          </p:nvSpPr>
          <p:spPr>
            <a:xfrm>
              <a:off x="4985813" y="1935027"/>
              <a:ext cx="511" cy="639"/>
            </a:xfrm>
            <a:custGeom>
              <a:avLst/>
              <a:gdLst/>
              <a:ahLst/>
              <a:cxnLst/>
              <a:rect l="l" t="t" r="r" b="b"/>
              <a:pathLst>
                <a:path w="16" h="20" extrusionOk="0">
                  <a:moveTo>
                    <a:pt x="4" y="1"/>
                  </a:moveTo>
                  <a:cubicBezTo>
                    <a:pt x="4" y="1"/>
                    <a:pt x="1" y="5"/>
                    <a:pt x="4" y="12"/>
                  </a:cubicBezTo>
                  <a:cubicBezTo>
                    <a:pt x="4" y="16"/>
                    <a:pt x="8" y="20"/>
                    <a:pt x="12" y="20"/>
                  </a:cubicBezTo>
                  <a:cubicBezTo>
                    <a:pt x="12" y="20"/>
                    <a:pt x="16" y="16"/>
                    <a:pt x="12" y="8"/>
                  </a:cubicBezTo>
                  <a:cubicBezTo>
                    <a:pt x="12" y="5"/>
                    <a:pt x="8" y="1"/>
                    <a:pt x="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5" name="Google Shape;18455;p40"/>
            <p:cNvSpPr/>
            <p:nvPr/>
          </p:nvSpPr>
          <p:spPr>
            <a:xfrm>
              <a:off x="4985941" y="1933718"/>
              <a:ext cx="639" cy="511"/>
            </a:xfrm>
            <a:custGeom>
              <a:avLst/>
              <a:gdLst/>
              <a:ahLst/>
              <a:cxnLst/>
              <a:rect l="l" t="t" r="r" b="b"/>
              <a:pathLst>
                <a:path w="20" h="16" extrusionOk="0">
                  <a:moveTo>
                    <a:pt x="19" y="0"/>
                  </a:moveTo>
                  <a:cubicBezTo>
                    <a:pt x="16" y="0"/>
                    <a:pt x="12" y="0"/>
                    <a:pt x="8" y="4"/>
                  </a:cubicBezTo>
                  <a:cubicBezTo>
                    <a:pt x="0" y="8"/>
                    <a:pt x="0" y="12"/>
                    <a:pt x="0" y="15"/>
                  </a:cubicBezTo>
                  <a:cubicBezTo>
                    <a:pt x="0" y="15"/>
                    <a:pt x="8" y="15"/>
                    <a:pt x="12" y="12"/>
                  </a:cubicBezTo>
                  <a:cubicBezTo>
                    <a:pt x="16" y="8"/>
                    <a:pt x="19" y="4"/>
                    <a:pt x="19"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6" name="Google Shape;18456;p40"/>
            <p:cNvSpPr/>
            <p:nvPr/>
          </p:nvSpPr>
          <p:spPr>
            <a:xfrm>
              <a:off x="4986292" y="1934069"/>
              <a:ext cx="415" cy="766"/>
            </a:xfrm>
            <a:custGeom>
              <a:avLst/>
              <a:gdLst/>
              <a:ahLst/>
              <a:cxnLst/>
              <a:rect l="l" t="t" r="r" b="b"/>
              <a:pathLst>
                <a:path w="13" h="24" extrusionOk="0">
                  <a:moveTo>
                    <a:pt x="5" y="1"/>
                  </a:moveTo>
                  <a:cubicBezTo>
                    <a:pt x="5" y="1"/>
                    <a:pt x="1" y="8"/>
                    <a:pt x="1" y="12"/>
                  </a:cubicBezTo>
                  <a:cubicBezTo>
                    <a:pt x="5" y="20"/>
                    <a:pt x="5" y="23"/>
                    <a:pt x="8" y="23"/>
                  </a:cubicBezTo>
                  <a:cubicBezTo>
                    <a:pt x="12" y="23"/>
                    <a:pt x="12" y="20"/>
                    <a:pt x="12" y="12"/>
                  </a:cubicBezTo>
                  <a:cubicBezTo>
                    <a:pt x="12" y="8"/>
                    <a:pt x="8" y="1"/>
                    <a:pt x="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7" name="Google Shape;18457;p40"/>
            <p:cNvSpPr/>
            <p:nvPr/>
          </p:nvSpPr>
          <p:spPr>
            <a:xfrm>
              <a:off x="4986547" y="1932856"/>
              <a:ext cx="639" cy="479"/>
            </a:xfrm>
            <a:custGeom>
              <a:avLst/>
              <a:gdLst/>
              <a:ahLst/>
              <a:cxnLst/>
              <a:rect l="l" t="t" r="r" b="b"/>
              <a:pathLst>
                <a:path w="20" h="15" extrusionOk="0">
                  <a:moveTo>
                    <a:pt x="19" y="1"/>
                  </a:moveTo>
                  <a:cubicBezTo>
                    <a:pt x="19" y="1"/>
                    <a:pt x="12" y="1"/>
                    <a:pt x="8" y="5"/>
                  </a:cubicBezTo>
                  <a:cubicBezTo>
                    <a:pt x="0" y="8"/>
                    <a:pt x="0" y="12"/>
                    <a:pt x="0" y="12"/>
                  </a:cubicBezTo>
                  <a:cubicBezTo>
                    <a:pt x="0" y="14"/>
                    <a:pt x="2" y="15"/>
                    <a:pt x="5" y="15"/>
                  </a:cubicBezTo>
                  <a:cubicBezTo>
                    <a:pt x="7" y="15"/>
                    <a:pt x="10" y="14"/>
                    <a:pt x="12" y="12"/>
                  </a:cubicBezTo>
                  <a:cubicBezTo>
                    <a:pt x="15" y="8"/>
                    <a:pt x="19" y="5"/>
                    <a:pt x="19"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8" name="Google Shape;18458;p40"/>
            <p:cNvSpPr/>
            <p:nvPr/>
          </p:nvSpPr>
          <p:spPr>
            <a:xfrm>
              <a:off x="4986899" y="1933239"/>
              <a:ext cx="383" cy="734"/>
            </a:xfrm>
            <a:custGeom>
              <a:avLst/>
              <a:gdLst/>
              <a:ahLst/>
              <a:cxnLst/>
              <a:rect l="l" t="t" r="r" b="b"/>
              <a:pathLst>
                <a:path w="12" h="23" extrusionOk="0">
                  <a:moveTo>
                    <a:pt x="4" y="0"/>
                  </a:moveTo>
                  <a:cubicBezTo>
                    <a:pt x="1" y="0"/>
                    <a:pt x="1" y="8"/>
                    <a:pt x="1" y="11"/>
                  </a:cubicBezTo>
                  <a:cubicBezTo>
                    <a:pt x="1" y="19"/>
                    <a:pt x="4" y="23"/>
                    <a:pt x="4" y="23"/>
                  </a:cubicBezTo>
                  <a:cubicBezTo>
                    <a:pt x="8" y="23"/>
                    <a:pt x="12" y="19"/>
                    <a:pt x="8" y="11"/>
                  </a:cubicBezTo>
                  <a:cubicBezTo>
                    <a:pt x="8" y="8"/>
                    <a:pt x="8" y="0"/>
                    <a:pt x="4"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9" name="Google Shape;18459;p40"/>
            <p:cNvSpPr/>
            <p:nvPr/>
          </p:nvSpPr>
          <p:spPr>
            <a:xfrm>
              <a:off x="4987154" y="1932153"/>
              <a:ext cx="639" cy="447"/>
            </a:xfrm>
            <a:custGeom>
              <a:avLst/>
              <a:gdLst/>
              <a:ahLst/>
              <a:cxnLst/>
              <a:rect l="l" t="t" r="r" b="b"/>
              <a:pathLst>
                <a:path w="20" h="14" extrusionOk="0">
                  <a:moveTo>
                    <a:pt x="8" y="0"/>
                  </a:moveTo>
                  <a:cubicBezTo>
                    <a:pt x="4" y="4"/>
                    <a:pt x="0" y="8"/>
                    <a:pt x="0" y="11"/>
                  </a:cubicBezTo>
                  <a:cubicBezTo>
                    <a:pt x="0" y="13"/>
                    <a:pt x="1" y="13"/>
                    <a:pt x="1" y="13"/>
                  </a:cubicBezTo>
                  <a:cubicBezTo>
                    <a:pt x="3" y="13"/>
                    <a:pt x="7" y="11"/>
                    <a:pt x="12" y="11"/>
                  </a:cubicBezTo>
                  <a:cubicBezTo>
                    <a:pt x="15" y="8"/>
                    <a:pt x="19" y="4"/>
                    <a:pt x="19"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0" name="Google Shape;18460;p40"/>
            <p:cNvSpPr/>
            <p:nvPr/>
          </p:nvSpPr>
          <p:spPr>
            <a:xfrm>
              <a:off x="4987505" y="1932505"/>
              <a:ext cx="287" cy="766"/>
            </a:xfrm>
            <a:custGeom>
              <a:avLst/>
              <a:gdLst/>
              <a:ahLst/>
              <a:cxnLst/>
              <a:rect l="l" t="t" r="r" b="b"/>
              <a:pathLst>
                <a:path w="9" h="24" extrusionOk="0">
                  <a:moveTo>
                    <a:pt x="4" y="0"/>
                  </a:moveTo>
                  <a:cubicBezTo>
                    <a:pt x="1" y="0"/>
                    <a:pt x="1" y="4"/>
                    <a:pt x="1" y="12"/>
                  </a:cubicBezTo>
                  <a:cubicBezTo>
                    <a:pt x="1" y="19"/>
                    <a:pt x="1" y="23"/>
                    <a:pt x="4" y="23"/>
                  </a:cubicBezTo>
                  <a:cubicBezTo>
                    <a:pt x="8" y="23"/>
                    <a:pt x="8" y="19"/>
                    <a:pt x="8" y="12"/>
                  </a:cubicBezTo>
                  <a:cubicBezTo>
                    <a:pt x="8" y="8"/>
                    <a:pt x="8" y="0"/>
                    <a:pt x="4"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1" name="Google Shape;18461;p40"/>
            <p:cNvSpPr/>
            <p:nvPr/>
          </p:nvSpPr>
          <p:spPr>
            <a:xfrm>
              <a:off x="4987761" y="1931323"/>
              <a:ext cx="639" cy="447"/>
            </a:xfrm>
            <a:custGeom>
              <a:avLst/>
              <a:gdLst/>
              <a:ahLst/>
              <a:cxnLst/>
              <a:rect l="l" t="t" r="r" b="b"/>
              <a:pathLst>
                <a:path w="20" h="14" extrusionOk="0">
                  <a:moveTo>
                    <a:pt x="15" y="1"/>
                  </a:moveTo>
                  <a:cubicBezTo>
                    <a:pt x="12" y="1"/>
                    <a:pt x="10" y="2"/>
                    <a:pt x="8" y="3"/>
                  </a:cubicBezTo>
                  <a:cubicBezTo>
                    <a:pt x="4" y="7"/>
                    <a:pt x="0" y="11"/>
                    <a:pt x="0" y="11"/>
                  </a:cubicBezTo>
                  <a:cubicBezTo>
                    <a:pt x="0" y="13"/>
                    <a:pt x="2" y="14"/>
                    <a:pt x="4" y="14"/>
                  </a:cubicBezTo>
                  <a:cubicBezTo>
                    <a:pt x="7" y="14"/>
                    <a:pt x="10" y="13"/>
                    <a:pt x="11" y="11"/>
                  </a:cubicBezTo>
                  <a:cubicBezTo>
                    <a:pt x="15" y="7"/>
                    <a:pt x="19" y="3"/>
                    <a:pt x="19" y="3"/>
                  </a:cubicBezTo>
                  <a:cubicBezTo>
                    <a:pt x="19" y="2"/>
                    <a:pt x="17" y="1"/>
                    <a:pt x="1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2" name="Google Shape;18462;p40"/>
            <p:cNvSpPr/>
            <p:nvPr/>
          </p:nvSpPr>
          <p:spPr>
            <a:xfrm>
              <a:off x="4988112" y="1931674"/>
              <a:ext cx="383" cy="734"/>
            </a:xfrm>
            <a:custGeom>
              <a:avLst/>
              <a:gdLst/>
              <a:ahLst/>
              <a:cxnLst/>
              <a:rect l="l" t="t" r="r" b="b"/>
              <a:pathLst>
                <a:path w="12" h="23" extrusionOk="0">
                  <a:moveTo>
                    <a:pt x="4" y="0"/>
                  </a:moveTo>
                  <a:cubicBezTo>
                    <a:pt x="0" y="0"/>
                    <a:pt x="0" y="8"/>
                    <a:pt x="0" y="11"/>
                  </a:cubicBezTo>
                  <a:cubicBezTo>
                    <a:pt x="0" y="19"/>
                    <a:pt x="4" y="23"/>
                    <a:pt x="4" y="23"/>
                  </a:cubicBezTo>
                  <a:cubicBezTo>
                    <a:pt x="8" y="23"/>
                    <a:pt x="12" y="19"/>
                    <a:pt x="12" y="15"/>
                  </a:cubicBezTo>
                  <a:cubicBezTo>
                    <a:pt x="8" y="8"/>
                    <a:pt x="8" y="4"/>
                    <a:pt x="4"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3" name="Google Shape;18463;p40"/>
            <p:cNvSpPr/>
            <p:nvPr/>
          </p:nvSpPr>
          <p:spPr>
            <a:xfrm>
              <a:off x="4988367" y="1930589"/>
              <a:ext cx="607" cy="479"/>
            </a:xfrm>
            <a:custGeom>
              <a:avLst/>
              <a:gdLst/>
              <a:ahLst/>
              <a:cxnLst/>
              <a:rect l="l" t="t" r="r" b="b"/>
              <a:pathLst>
                <a:path w="19" h="15" extrusionOk="0">
                  <a:moveTo>
                    <a:pt x="15" y="1"/>
                  </a:moveTo>
                  <a:cubicBezTo>
                    <a:pt x="12" y="1"/>
                    <a:pt x="9" y="2"/>
                    <a:pt x="8" y="4"/>
                  </a:cubicBezTo>
                  <a:cubicBezTo>
                    <a:pt x="4" y="4"/>
                    <a:pt x="0" y="8"/>
                    <a:pt x="0" y="11"/>
                  </a:cubicBezTo>
                  <a:cubicBezTo>
                    <a:pt x="0" y="13"/>
                    <a:pt x="2" y="14"/>
                    <a:pt x="4" y="14"/>
                  </a:cubicBezTo>
                  <a:cubicBezTo>
                    <a:pt x="7" y="14"/>
                    <a:pt x="9" y="13"/>
                    <a:pt x="11" y="11"/>
                  </a:cubicBezTo>
                  <a:cubicBezTo>
                    <a:pt x="15" y="8"/>
                    <a:pt x="19" y="4"/>
                    <a:pt x="19" y="4"/>
                  </a:cubicBezTo>
                  <a:cubicBezTo>
                    <a:pt x="19" y="2"/>
                    <a:pt x="17" y="1"/>
                    <a:pt x="1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4" name="Google Shape;18464;p40"/>
            <p:cNvSpPr/>
            <p:nvPr/>
          </p:nvSpPr>
          <p:spPr>
            <a:xfrm>
              <a:off x="4988719" y="1930940"/>
              <a:ext cx="255" cy="766"/>
            </a:xfrm>
            <a:custGeom>
              <a:avLst/>
              <a:gdLst/>
              <a:ahLst/>
              <a:cxnLst/>
              <a:rect l="l" t="t" r="r" b="b"/>
              <a:pathLst>
                <a:path w="8" h="24" extrusionOk="0">
                  <a:moveTo>
                    <a:pt x="4" y="0"/>
                  </a:moveTo>
                  <a:cubicBezTo>
                    <a:pt x="0" y="0"/>
                    <a:pt x="0" y="4"/>
                    <a:pt x="0" y="12"/>
                  </a:cubicBezTo>
                  <a:cubicBezTo>
                    <a:pt x="0" y="19"/>
                    <a:pt x="0" y="23"/>
                    <a:pt x="4" y="23"/>
                  </a:cubicBezTo>
                  <a:cubicBezTo>
                    <a:pt x="8" y="23"/>
                    <a:pt x="8" y="19"/>
                    <a:pt x="8" y="15"/>
                  </a:cubicBezTo>
                  <a:cubicBezTo>
                    <a:pt x="8" y="8"/>
                    <a:pt x="8" y="4"/>
                    <a:pt x="4"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5" name="Google Shape;18465;p40"/>
            <p:cNvSpPr/>
            <p:nvPr/>
          </p:nvSpPr>
          <p:spPr>
            <a:xfrm>
              <a:off x="4989070" y="1929886"/>
              <a:ext cx="639" cy="415"/>
            </a:xfrm>
            <a:custGeom>
              <a:avLst/>
              <a:gdLst/>
              <a:ahLst/>
              <a:cxnLst/>
              <a:rect l="l" t="t" r="r" b="b"/>
              <a:pathLst>
                <a:path w="20" h="13" extrusionOk="0">
                  <a:moveTo>
                    <a:pt x="17" y="0"/>
                  </a:moveTo>
                  <a:cubicBezTo>
                    <a:pt x="15" y="0"/>
                    <a:pt x="12" y="1"/>
                    <a:pt x="8" y="3"/>
                  </a:cubicBezTo>
                  <a:cubicBezTo>
                    <a:pt x="4" y="3"/>
                    <a:pt x="1" y="7"/>
                    <a:pt x="1" y="11"/>
                  </a:cubicBezTo>
                  <a:cubicBezTo>
                    <a:pt x="1" y="11"/>
                    <a:pt x="2" y="12"/>
                    <a:pt x="6" y="12"/>
                  </a:cubicBezTo>
                  <a:cubicBezTo>
                    <a:pt x="7" y="12"/>
                    <a:pt x="10" y="12"/>
                    <a:pt x="12" y="11"/>
                  </a:cubicBezTo>
                  <a:cubicBezTo>
                    <a:pt x="16" y="11"/>
                    <a:pt x="20" y="7"/>
                    <a:pt x="20" y="3"/>
                  </a:cubicBezTo>
                  <a:cubicBezTo>
                    <a:pt x="20" y="1"/>
                    <a:pt x="19" y="0"/>
                    <a:pt x="17"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6" name="Google Shape;18466;p40"/>
            <p:cNvSpPr/>
            <p:nvPr/>
          </p:nvSpPr>
          <p:spPr>
            <a:xfrm>
              <a:off x="4989325" y="1930333"/>
              <a:ext cx="383" cy="671"/>
            </a:xfrm>
            <a:custGeom>
              <a:avLst/>
              <a:gdLst/>
              <a:ahLst/>
              <a:cxnLst/>
              <a:rect l="l" t="t" r="r" b="b"/>
              <a:pathLst>
                <a:path w="12" h="21" extrusionOk="0">
                  <a:moveTo>
                    <a:pt x="8" y="0"/>
                  </a:moveTo>
                  <a:cubicBezTo>
                    <a:pt x="4" y="0"/>
                    <a:pt x="4" y="4"/>
                    <a:pt x="0" y="8"/>
                  </a:cubicBezTo>
                  <a:cubicBezTo>
                    <a:pt x="0" y="16"/>
                    <a:pt x="4" y="19"/>
                    <a:pt x="4" y="19"/>
                  </a:cubicBezTo>
                  <a:cubicBezTo>
                    <a:pt x="5" y="20"/>
                    <a:pt x="5" y="20"/>
                    <a:pt x="6" y="20"/>
                  </a:cubicBezTo>
                  <a:cubicBezTo>
                    <a:pt x="9" y="20"/>
                    <a:pt x="12" y="15"/>
                    <a:pt x="12" y="12"/>
                  </a:cubicBezTo>
                  <a:cubicBezTo>
                    <a:pt x="12" y="4"/>
                    <a:pt x="12" y="0"/>
                    <a:pt x="8"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7" name="Google Shape;18467;p40"/>
            <p:cNvSpPr/>
            <p:nvPr/>
          </p:nvSpPr>
          <p:spPr>
            <a:xfrm>
              <a:off x="4989804" y="1929311"/>
              <a:ext cx="639" cy="383"/>
            </a:xfrm>
            <a:custGeom>
              <a:avLst/>
              <a:gdLst/>
              <a:ahLst/>
              <a:cxnLst/>
              <a:rect l="l" t="t" r="r" b="b"/>
              <a:pathLst>
                <a:path w="20" h="12" extrusionOk="0">
                  <a:moveTo>
                    <a:pt x="14" y="1"/>
                  </a:moveTo>
                  <a:cubicBezTo>
                    <a:pt x="13" y="1"/>
                    <a:pt x="10" y="1"/>
                    <a:pt x="8" y="2"/>
                  </a:cubicBezTo>
                  <a:cubicBezTo>
                    <a:pt x="4" y="2"/>
                    <a:pt x="0" y="6"/>
                    <a:pt x="0" y="10"/>
                  </a:cubicBezTo>
                  <a:cubicBezTo>
                    <a:pt x="0" y="10"/>
                    <a:pt x="2" y="11"/>
                    <a:pt x="5" y="11"/>
                  </a:cubicBezTo>
                  <a:cubicBezTo>
                    <a:pt x="7" y="11"/>
                    <a:pt x="9" y="11"/>
                    <a:pt x="12" y="10"/>
                  </a:cubicBezTo>
                  <a:cubicBezTo>
                    <a:pt x="16" y="10"/>
                    <a:pt x="19" y="6"/>
                    <a:pt x="19" y="2"/>
                  </a:cubicBezTo>
                  <a:cubicBezTo>
                    <a:pt x="19" y="2"/>
                    <a:pt x="18" y="1"/>
                    <a:pt x="1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8" name="Google Shape;18468;p40"/>
            <p:cNvSpPr/>
            <p:nvPr/>
          </p:nvSpPr>
          <p:spPr>
            <a:xfrm>
              <a:off x="4990028" y="1929727"/>
              <a:ext cx="415" cy="671"/>
            </a:xfrm>
            <a:custGeom>
              <a:avLst/>
              <a:gdLst/>
              <a:ahLst/>
              <a:cxnLst/>
              <a:rect l="l" t="t" r="r" b="b"/>
              <a:pathLst>
                <a:path w="13" h="21" extrusionOk="0">
                  <a:moveTo>
                    <a:pt x="9" y="1"/>
                  </a:moveTo>
                  <a:cubicBezTo>
                    <a:pt x="5" y="1"/>
                    <a:pt x="1" y="4"/>
                    <a:pt x="1" y="8"/>
                  </a:cubicBezTo>
                  <a:cubicBezTo>
                    <a:pt x="1" y="16"/>
                    <a:pt x="1" y="19"/>
                    <a:pt x="5" y="19"/>
                  </a:cubicBezTo>
                  <a:cubicBezTo>
                    <a:pt x="5" y="20"/>
                    <a:pt x="5" y="21"/>
                    <a:pt x="5" y="21"/>
                  </a:cubicBezTo>
                  <a:cubicBezTo>
                    <a:pt x="6" y="21"/>
                    <a:pt x="9" y="17"/>
                    <a:pt x="9" y="12"/>
                  </a:cubicBezTo>
                  <a:cubicBezTo>
                    <a:pt x="12" y="8"/>
                    <a:pt x="9" y="1"/>
                    <a:pt x="9"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9" name="Google Shape;18469;p40"/>
            <p:cNvSpPr/>
            <p:nvPr/>
          </p:nvSpPr>
          <p:spPr>
            <a:xfrm>
              <a:off x="4981215" y="1924298"/>
              <a:ext cx="639" cy="862"/>
            </a:xfrm>
            <a:custGeom>
              <a:avLst/>
              <a:gdLst/>
              <a:ahLst/>
              <a:cxnLst/>
              <a:rect l="l" t="t" r="r" b="b"/>
              <a:pathLst>
                <a:path w="20" h="27" extrusionOk="0">
                  <a:moveTo>
                    <a:pt x="20" y="0"/>
                  </a:moveTo>
                  <a:lnTo>
                    <a:pt x="20" y="0"/>
                  </a:lnTo>
                  <a:cubicBezTo>
                    <a:pt x="16" y="0"/>
                    <a:pt x="12" y="4"/>
                    <a:pt x="9" y="12"/>
                  </a:cubicBezTo>
                  <a:cubicBezTo>
                    <a:pt x="5" y="16"/>
                    <a:pt x="1" y="23"/>
                    <a:pt x="5" y="27"/>
                  </a:cubicBezTo>
                  <a:cubicBezTo>
                    <a:pt x="5" y="27"/>
                    <a:pt x="9" y="23"/>
                    <a:pt x="16" y="16"/>
                  </a:cubicBezTo>
                  <a:cubicBezTo>
                    <a:pt x="20" y="12"/>
                    <a:pt x="20" y="4"/>
                    <a:pt x="20"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0" name="Google Shape;18470;p40"/>
            <p:cNvSpPr/>
            <p:nvPr/>
          </p:nvSpPr>
          <p:spPr>
            <a:xfrm>
              <a:off x="4980640" y="1924234"/>
              <a:ext cx="734" cy="639"/>
            </a:xfrm>
            <a:custGeom>
              <a:avLst/>
              <a:gdLst/>
              <a:ahLst/>
              <a:cxnLst/>
              <a:rect l="l" t="t" r="r" b="b"/>
              <a:pathLst>
                <a:path w="23" h="20" extrusionOk="0">
                  <a:moveTo>
                    <a:pt x="7" y="1"/>
                  </a:moveTo>
                  <a:cubicBezTo>
                    <a:pt x="6" y="1"/>
                    <a:pt x="5" y="1"/>
                    <a:pt x="4" y="2"/>
                  </a:cubicBezTo>
                  <a:cubicBezTo>
                    <a:pt x="0" y="2"/>
                    <a:pt x="4" y="10"/>
                    <a:pt x="8" y="14"/>
                  </a:cubicBezTo>
                  <a:cubicBezTo>
                    <a:pt x="10" y="16"/>
                    <a:pt x="15" y="19"/>
                    <a:pt x="17" y="19"/>
                  </a:cubicBezTo>
                  <a:cubicBezTo>
                    <a:pt x="18" y="19"/>
                    <a:pt x="19" y="19"/>
                    <a:pt x="19" y="18"/>
                  </a:cubicBezTo>
                  <a:cubicBezTo>
                    <a:pt x="23" y="14"/>
                    <a:pt x="19" y="10"/>
                    <a:pt x="15" y="6"/>
                  </a:cubicBezTo>
                  <a:cubicBezTo>
                    <a:pt x="13" y="4"/>
                    <a:pt x="10" y="1"/>
                    <a:pt x="7"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1" name="Google Shape;18471;p40"/>
            <p:cNvSpPr/>
            <p:nvPr/>
          </p:nvSpPr>
          <p:spPr>
            <a:xfrm>
              <a:off x="4981119" y="1925448"/>
              <a:ext cx="639" cy="798"/>
            </a:xfrm>
            <a:custGeom>
              <a:avLst/>
              <a:gdLst/>
              <a:ahLst/>
              <a:cxnLst/>
              <a:rect l="l" t="t" r="r" b="b"/>
              <a:pathLst>
                <a:path w="20" h="25" extrusionOk="0">
                  <a:moveTo>
                    <a:pt x="14" y="1"/>
                  </a:moveTo>
                  <a:cubicBezTo>
                    <a:pt x="12" y="1"/>
                    <a:pt x="7" y="4"/>
                    <a:pt x="4" y="10"/>
                  </a:cubicBezTo>
                  <a:cubicBezTo>
                    <a:pt x="0" y="14"/>
                    <a:pt x="0" y="21"/>
                    <a:pt x="0" y="25"/>
                  </a:cubicBezTo>
                  <a:cubicBezTo>
                    <a:pt x="4" y="25"/>
                    <a:pt x="8" y="21"/>
                    <a:pt x="12" y="17"/>
                  </a:cubicBezTo>
                  <a:cubicBezTo>
                    <a:pt x="15" y="10"/>
                    <a:pt x="19" y="2"/>
                    <a:pt x="15" y="2"/>
                  </a:cubicBezTo>
                  <a:cubicBezTo>
                    <a:pt x="15" y="1"/>
                    <a:pt x="15" y="1"/>
                    <a:pt x="1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2" name="Google Shape;18472;p40"/>
            <p:cNvSpPr/>
            <p:nvPr/>
          </p:nvSpPr>
          <p:spPr>
            <a:xfrm>
              <a:off x="4980512" y="1925320"/>
              <a:ext cx="639" cy="639"/>
            </a:xfrm>
            <a:custGeom>
              <a:avLst/>
              <a:gdLst/>
              <a:ahLst/>
              <a:cxnLst/>
              <a:rect l="l" t="t" r="r" b="b"/>
              <a:pathLst>
                <a:path w="20" h="20" extrusionOk="0">
                  <a:moveTo>
                    <a:pt x="4" y="1"/>
                  </a:moveTo>
                  <a:cubicBezTo>
                    <a:pt x="3" y="1"/>
                    <a:pt x="1" y="1"/>
                    <a:pt x="0" y="2"/>
                  </a:cubicBezTo>
                  <a:cubicBezTo>
                    <a:pt x="0" y="2"/>
                    <a:pt x="0" y="10"/>
                    <a:pt x="4" y="14"/>
                  </a:cubicBezTo>
                  <a:cubicBezTo>
                    <a:pt x="9" y="16"/>
                    <a:pt x="13" y="19"/>
                    <a:pt x="16" y="19"/>
                  </a:cubicBezTo>
                  <a:cubicBezTo>
                    <a:pt x="17" y="19"/>
                    <a:pt x="18" y="19"/>
                    <a:pt x="19" y="18"/>
                  </a:cubicBezTo>
                  <a:cubicBezTo>
                    <a:pt x="19" y="14"/>
                    <a:pt x="19" y="10"/>
                    <a:pt x="15" y="6"/>
                  </a:cubicBezTo>
                  <a:cubicBezTo>
                    <a:pt x="13" y="4"/>
                    <a:pt x="8" y="1"/>
                    <a:pt x="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3" name="Google Shape;18473;p40"/>
            <p:cNvSpPr/>
            <p:nvPr/>
          </p:nvSpPr>
          <p:spPr>
            <a:xfrm>
              <a:off x="4980736" y="1926661"/>
              <a:ext cx="639" cy="734"/>
            </a:xfrm>
            <a:custGeom>
              <a:avLst/>
              <a:gdLst/>
              <a:ahLst/>
              <a:cxnLst/>
              <a:rect l="l" t="t" r="r" b="b"/>
              <a:pathLst>
                <a:path w="20" h="23" extrusionOk="0">
                  <a:moveTo>
                    <a:pt x="16" y="0"/>
                  </a:moveTo>
                  <a:cubicBezTo>
                    <a:pt x="14" y="0"/>
                    <a:pt x="11" y="3"/>
                    <a:pt x="8" y="6"/>
                  </a:cubicBezTo>
                  <a:cubicBezTo>
                    <a:pt x="1" y="13"/>
                    <a:pt x="1" y="21"/>
                    <a:pt x="1" y="21"/>
                  </a:cubicBezTo>
                  <a:cubicBezTo>
                    <a:pt x="1" y="22"/>
                    <a:pt x="2" y="22"/>
                    <a:pt x="3" y="22"/>
                  </a:cubicBezTo>
                  <a:cubicBezTo>
                    <a:pt x="5" y="22"/>
                    <a:pt x="10" y="20"/>
                    <a:pt x="12" y="17"/>
                  </a:cubicBezTo>
                  <a:cubicBezTo>
                    <a:pt x="16" y="10"/>
                    <a:pt x="20" y="2"/>
                    <a:pt x="20" y="2"/>
                  </a:cubicBezTo>
                  <a:cubicBezTo>
                    <a:pt x="19" y="1"/>
                    <a:pt x="18" y="0"/>
                    <a:pt x="16"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4" name="Google Shape;18474;p40"/>
            <p:cNvSpPr/>
            <p:nvPr/>
          </p:nvSpPr>
          <p:spPr>
            <a:xfrm>
              <a:off x="4980257" y="1926342"/>
              <a:ext cx="639" cy="766"/>
            </a:xfrm>
            <a:custGeom>
              <a:avLst/>
              <a:gdLst/>
              <a:ahLst/>
              <a:cxnLst/>
              <a:rect l="l" t="t" r="r" b="b"/>
              <a:pathLst>
                <a:path w="20" h="24" extrusionOk="0">
                  <a:moveTo>
                    <a:pt x="5" y="1"/>
                  </a:moveTo>
                  <a:cubicBezTo>
                    <a:pt x="1" y="4"/>
                    <a:pt x="1" y="8"/>
                    <a:pt x="5" y="16"/>
                  </a:cubicBezTo>
                  <a:cubicBezTo>
                    <a:pt x="8" y="20"/>
                    <a:pt x="12" y="23"/>
                    <a:pt x="16" y="23"/>
                  </a:cubicBezTo>
                  <a:cubicBezTo>
                    <a:pt x="20" y="20"/>
                    <a:pt x="16" y="12"/>
                    <a:pt x="12" y="8"/>
                  </a:cubicBezTo>
                  <a:cubicBezTo>
                    <a:pt x="12" y="4"/>
                    <a:pt x="5" y="1"/>
                    <a:pt x="5"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5" name="Google Shape;18475;p40"/>
            <p:cNvSpPr/>
            <p:nvPr/>
          </p:nvSpPr>
          <p:spPr>
            <a:xfrm>
              <a:off x="4980257" y="1927811"/>
              <a:ext cx="766" cy="703"/>
            </a:xfrm>
            <a:custGeom>
              <a:avLst/>
              <a:gdLst/>
              <a:ahLst/>
              <a:cxnLst/>
              <a:rect l="l" t="t" r="r" b="b"/>
              <a:pathLst>
                <a:path w="24" h="22" extrusionOk="0">
                  <a:moveTo>
                    <a:pt x="23" y="0"/>
                  </a:moveTo>
                  <a:cubicBezTo>
                    <a:pt x="23" y="0"/>
                    <a:pt x="16" y="0"/>
                    <a:pt x="12" y="8"/>
                  </a:cubicBezTo>
                  <a:cubicBezTo>
                    <a:pt x="5" y="11"/>
                    <a:pt x="1" y="19"/>
                    <a:pt x="5" y="19"/>
                  </a:cubicBezTo>
                  <a:cubicBezTo>
                    <a:pt x="5" y="21"/>
                    <a:pt x="5" y="21"/>
                    <a:pt x="6" y="21"/>
                  </a:cubicBezTo>
                  <a:cubicBezTo>
                    <a:pt x="8" y="21"/>
                    <a:pt x="11" y="20"/>
                    <a:pt x="16" y="15"/>
                  </a:cubicBezTo>
                  <a:cubicBezTo>
                    <a:pt x="20" y="11"/>
                    <a:pt x="23" y="4"/>
                    <a:pt x="23"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6" name="Google Shape;18476;p40"/>
            <p:cNvSpPr/>
            <p:nvPr/>
          </p:nvSpPr>
          <p:spPr>
            <a:xfrm>
              <a:off x="4980033" y="1927396"/>
              <a:ext cx="511" cy="734"/>
            </a:xfrm>
            <a:custGeom>
              <a:avLst/>
              <a:gdLst/>
              <a:ahLst/>
              <a:cxnLst/>
              <a:rect l="l" t="t" r="r" b="b"/>
              <a:pathLst>
                <a:path w="16" h="23" extrusionOk="0">
                  <a:moveTo>
                    <a:pt x="5" y="0"/>
                  </a:moveTo>
                  <a:cubicBezTo>
                    <a:pt x="5" y="0"/>
                    <a:pt x="4" y="1"/>
                    <a:pt x="4" y="2"/>
                  </a:cubicBezTo>
                  <a:cubicBezTo>
                    <a:pt x="0" y="2"/>
                    <a:pt x="0" y="9"/>
                    <a:pt x="4" y="13"/>
                  </a:cubicBezTo>
                  <a:cubicBezTo>
                    <a:pt x="4" y="19"/>
                    <a:pt x="6" y="22"/>
                    <a:pt x="9" y="22"/>
                  </a:cubicBezTo>
                  <a:cubicBezTo>
                    <a:pt x="10" y="22"/>
                    <a:pt x="11" y="22"/>
                    <a:pt x="12" y="21"/>
                  </a:cubicBezTo>
                  <a:cubicBezTo>
                    <a:pt x="15" y="21"/>
                    <a:pt x="15" y="13"/>
                    <a:pt x="12" y="9"/>
                  </a:cubicBezTo>
                  <a:cubicBezTo>
                    <a:pt x="12" y="4"/>
                    <a:pt x="7" y="0"/>
                    <a:pt x="5"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7" name="Google Shape;18477;p40"/>
            <p:cNvSpPr/>
            <p:nvPr/>
          </p:nvSpPr>
          <p:spPr>
            <a:xfrm>
              <a:off x="4979778" y="1928992"/>
              <a:ext cx="766" cy="639"/>
            </a:xfrm>
            <a:custGeom>
              <a:avLst/>
              <a:gdLst/>
              <a:ahLst/>
              <a:cxnLst/>
              <a:rect l="l" t="t" r="r" b="b"/>
              <a:pathLst>
                <a:path w="24" h="20" extrusionOk="0">
                  <a:moveTo>
                    <a:pt x="23" y="1"/>
                  </a:moveTo>
                  <a:cubicBezTo>
                    <a:pt x="23" y="1"/>
                    <a:pt x="16" y="1"/>
                    <a:pt x="8" y="5"/>
                  </a:cubicBezTo>
                  <a:cubicBezTo>
                    <a:pt x="4" y="8"/>
                    <a:pt x="1" y="16"/>
                    <a:pt x="1" y="20"/>
                  </a:cubicBezTo>
                  <a:cubicBezTo>
                    <a:pt x="1" y="20"/>
                    <a:pt x="8" y="20"/>
                    <a:pt x="12" y="16"/>
                  </a:cubicBezTo>
                  <a:cubicBezTo>
                    <a:pt x="20" y="12"/>
                    <a:pt x="23" y="5"/>
                    <a:pt x="23"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8" name="Google Shape;18478;p40"/>
            <p:cNvSpPr/>
            <p:nvPr/>
          </p:nvSpPr>
          <p:spPr>
            <a:xfrm>
              <a:off x="4979554" y="1928385"/>
              <a:ext cx="511" cy="894"/>
            </a:xfrm>
            <a:custGeom>
              <a:avLst/>
              <a:gdLst/>
              <a:ahLst/>
              <a:cxnLst/>
              <a:rect l="l" t="t" r="r" b="b"/>
              <a:pathLst>
                <a:path w="16" h="28" extrusionOk="0">
                  <a:moveTo>
                    <a:pt x="4" y="1"/>
                  </a:moveTo>
                  <a:cubicBezTo>
                    <a:pt x="0" y="5"/>
                    <a:pt x="0" y="9"/>
                    <a:pt x="0" y="16"/>
                  </a:cubicBezTo>
                  <a:cubicBezTo>
                    <a:pt x="4" y="24"/>
                    <a:pt x="8" y="27"/>
                    <a:pt x="11" y="27"/>
                  </a:cubicBezTo>
                  <a:cubicBezTo>
                    <a:pt x="11" y="24"/>
                    <a:pt x="15" y="20"/>
                    <a:pt x="11" y="12"/>
                  </a:cubicBezTo>
                  <a:cubicBezTo>
                    <a:pt x="11" y="5"/>
                    <a:pt x="8" y="1"/>
                    <a:pt x="4"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9" name="Google Shape;18479;p40"/>
            <p:cNvSpPr/>
            <p:nvPr/>
          </p:nvSpPr>
          <p:spPr>
            <a:xfrm>
              <a:off x="4979043" y="1930110"/>
              <a:ext cx="766" cy="607"/>
            </a:xfrm>
            <a:custGeom>
              <a:avLst/>
              <a:gdLst/>
              <a:ahLst/>
              <a:cxnLst/>
              <a:rect l="l" t="t" r="r" b="b"/>
              <a:pathLst>
                <a:path w="24" h="19" extrusionOk="0">
                  <a:moveTo>
                    <a:pt x="19" y="1"/>
                  </a:moveTo>
                  <a:cubicBezTo>
                    <a:pt x="17" y="1"/>
                    <a:pt x="14" y="2"/>
                    <a:pt x="12" y="4"/>
                  </a:cubicBezTo>
                  <a:cubicBezTo>
                    <a:pt x="5" y="7"/>
                    <a:pt x="1" y="15"/>
                    <a:pt x="1" y="19"/>
                  </a:cubicBezTo>
                  <a:cubicBezTo>
                    <a:pt x="1" y="19"/>
                    <a:pt x="9" y="19"/>
                    <a:pt x="12" y="15"/>
                  </a:cubicBezTo>
                  <a:cubicBezTo>
                    <a:pt x="20" y="11"/>
                    <a:pt x="24" y="7"/>
                    <a:pt x="24" y="4"/>
                  </a:cubicBezTo>
                  <a:cubicBezTo>
                    <a:pt x="24" y="2"/>
                    <a:pt x="22" y="1"/>
                    <a:pt x="19"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0" name="Google Shape;18480;p40"/>
            <p:cNvSpPr/>
            <p:nvPr/>
          </p:nvSpPr>
          <p:spPr>
            <a:xfrm>
              <a:off x="4978820" y="1929471"/>
              <a:ext cx="511" cy="894"/>
            </a:xfrm>
            <a:custGeom>
              <a:avLst/>
              <a:gdLst/>
              <a:ahLst/>
              <a:cxnLst/>
              <a:rect l="l" t="t" r="r" b="b"/>
              <a:pathLst>
                <a:path w="16" h="28" extrusionOk="0">
                  <a:moveTo>
                    <a:pt x="8" y="1"/>
                  </a:moveTo>
                  <a:cubicBezTo>
                    <a:pt x="4" y="1"/>
                    <a:pt x="0" y="9"/>
                    <a:pt x="4" y="16"/>
                  </a:cubicBezTo>
                  <a:cubicBezTo>
                    <a:pt x="4" y="24"/>
                    <a:pt x="8" y="27"/>
                    <a:pt x="12" y="27"/>
                  </a:cubicBezTo>
                  <a:cubicBezTo>
                    <a:pt x="16" y="27"/>
                    <a:pt x="16" y="20"/>
                    <a:pt x="16" y="12"/>
                  </a:cubicBezTo>
                  <a:cubicBezTo>
                    <a:pt x="12" y="5"/>
                    <a:pt x="8" y="1"/>
                    <a:pt x="8"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1" name="Google Shape;18481;p40"/>
            <p:cNvSpPr/>
            <p:nvPr/>
          </p:nvSpPr>
          <p:spPr>
            <a:xfrm>
              <a:off x="4978341" y="1931132"/>
              <a:ext cx="862" cy="607"/>
            </a:xfrm>
            <a:custGeom>
              <a:avLst/>
              <a:gdLst/>
              <a:ahLst/>
              <a:cxnLst/>
              <a:rect l="l" t="t" r="r" b="b"/>
              <a:pathLst>
                <a:path w="27" h="19" extrusionOk="0">
                  <a:moveTo>
                    <a:pt x="25" y="0"/>
                  </a:moveTo>
                  <a:cubicBezTo>
                    <a:pt x="22" y="0"/>
                    <a:pt x="17" y="3"/>
                    <a:pt x="12" y="6"/>
                  </a:cubicBezTo>
                  <a:cubicBezTo>
                    <a:pt x="8" y="9"/>
                    <a:pt x="0" y="13"/>
                    <a:pt x="4" y="17"/>
                  </a:cubicBezTo>
                  <a:cubicBezTo>
                    <a:pt x="4" y="18"/>
                    <a:pt x="5" y="19"/>
                    <a:pt x="6" y="19"/>
                  </a:cubicBezTo>
                  <a:cubicBezTo>
                    <a:pt x="8" y="19"/>
                    <a:pt x="13" y="16"/>
                    <a:pt x="15" y="13"/>
                  </a:cubicBezTo>
                  <a:cubicBezTo>
                    <a:pt x="23" y="9"/>
                    <a:pt x="27" y="6"/>
                    <a:pt x="27" y="2"/>
                  </a:cubicBezTo>
                  <a:cubicBezTo>
                    <a:pt x="27" y="1"/>
                    <a:pt x="26" y="0"/>
                    <a:pt x="25"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2" name="Google Shape;18482;p40"/>
            <p:cNvSpPr/>
            <p:nvPr/>
          </p:nvSpPr>
          <p:spPr>
            <a:xfrm>
              <a:off x="4978213" y="1930653"/>
              <a:ext cx="383" cy="734"/>
            </a:xfrm>
            <a:custGeom>
              <a:avLst/>
              <a:gdLst/>
              <a:ahLst/>
              <a:cxnLst/>
              <a:rect l="l" t="t" r="r" b="b"/>
              <a:pathLst>
                <a:path w="12" h="23" extrusionOk="0">
                  <a:moveTo>
                    <a:pt x="5" y="0"/>
                  </a:moveTo>
                  <a:cubicBezTo>
                    <a:pt x="5" y="0"/>
                    <a:pt x="4" y="1"/>
                    <a:pt x="4" y="2"/>
                  </a:cubicBezTo>
                  <a:cubicBezTo>
                    <a:pt x="0" y="2"/>
                    <a:pt x="0" y="6"/>
                    <a:pt x="0" y="13"/>
                  </a:cubicBezTo>
                  <a:cubicBezTo>
                    <a:pt x="3" y="19"/>
                    <a:pt x="6" y="22"/>
                    <a:pt x="7" y="22"/>
                  </a:cubicBezTo>
                  <a:cubicBezTo>
                    <a:pt x="8" y="22"/>
                    <a:pt x="8" y="22"/>
                    <a:pt x="8" y="21"/>
                  </a:cubicBezTo>
                  <a:cubicBezTo>
                    <a:pt x="12" y="21"/>
                    <a:pt x="12" y="17"/>
                    <a:pt x="12" y="9"/>
                  </a:cubicBezTo>
                  <a:cubicBezTo>
                    <a:pt x="9" y="4"/>
                    <a:pt x="6" y="0"/>
                    <a:pt x="5"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3" name="Google Shape;18483;p40"/>
            <p:cNvSpPr/>
            <p:nvPr/>
          </p:nvSpPr>
          <p:spPr>
            <a:xfrm>
              <a:off x="4977734" y="1932185"/>
              <a:ext cx="862" cy="479"/>
            </a:xfrm>
            <a:custGeom>
              <a:avLst/>
              <a:gdLst/>
              <a:ahLst/>
              <a:cxnLst/>
              <a:rect l="l" t="t" r="r" b="b"/>
              <a:pathLst>
                <a:path w="27" h="15" extrusionOk="0">
                  <a:moveTo>
                    <a:pt x="22" y="0"/>
                  </a:moveTo>
                  <a:cubicBezTo>
                    <a:pt x="19" y="0"/>
                    <a:pt x="15" y="1"/>
                    <a:pt x="12" y="3"/>
                  </a:cubicBezTo>
                  <a:cubicBezTo>
                    <a:pt x="4" y="7"/>
                    <a:pt x="0" y="10"/>
                    <a:pt x="0" y="14"/>
                  </a:cubicBezTo>
                  <a:cubicBezTo>
                    <a:pt x="0" y="14"/>
                    <a:pt x="8" y="14"/>
                    <a:pt x="15" y="10"/>
                  </a:cubicBezTo>
                  <a:cubicBezTo>
                    <a:pt x="19" y="10"/>
                    <a:pt x="27" y="3"/>
                    <a:pt x="27" y="3"/>
                  </a:cubicBezTo>
                  <a:cubicBezTo>
                    <a:pt x="27" y="1"/>
                    <a:pt x="25" y="0"/>
                    <a:pt x="22"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4" name="Google Shape;18484;p40"/>
            <p:cNvSpPr/>
            <p:nvPr/>
          </p:nvSpPr>
          <p:spPr>
            <a:xfrm>
              <a:off x="4977606" y="1931547"/>
              <a:ext cx="511" cy="734"/>
            </a:xfrm>
            <a:custGeom>
              <a:avLst/>
              <a:gdLst/>
              <a:ahLst/>
              <a:cxnLst/>
              <a:rect l="l" t="t" r="r" b="b"/>
              <a:pathLst>
                <a:path w="16" h="23" extrusionOk="0">
                  <a:moveTo>
                    <a:pt x="8" y="0"/>
                  </a:moveTo>
                  <a:cubicBezTo>
                    <a:pt x="4" y="0"/>
                    <a:pt x="1" y="4"/>
                    <a:pt x="4" y="12"/>
                  </a:cubicBezTo>
                  <a:cubicBezTo>
                    <a:pt x="4" y="19"/>
                    <a:pt x="8" y="23"/>
                    <a:pt x="8" y="23"/>
                  </a:cubicBezTo>
                  <a:cubicBezTo>
                    <a:pt x="12" y="23"/>
                    <a:pt x="16" y="15"/>
                    <a:pt x="12" y="12"/>
                  </a:cubicBezTo>
                  <a:cubicBezTo>
                    <a:pt x="12" y="4"/>
                    <a:pt x="8" y="0"/>
                    <a:pt x="8"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5" name="Google Shape;18485;p40"/>
            <p:cNvSpPr/>
            <p:nvPr/>
          </p:nvSpPr>
          <p:spPr>
            <a:xfrm>
              <a:off x="4976872" y="1933111"/>
              <a:ext cx="894" cy="479"/>
            </a:xfrm>
            <a:custGeom>
              <a:avLst/>
              <a:gdLst/>
              <a:ahLst/>
              <a:cxnLst/>
              <a:rect l="l" t="t" r="r" b="b"/>
              <a:pathLst>
                <a:path w="28" h="15" extrusionOk="0">
                  <a:moveTo>
                    <a:pt x="16" y="0"/>
                  </a:moveTo>
                  <a:cubicBezTo>
                    <a:pt x="8" y="4"/>
                    <a:pt x="1" y="8"/>
                    <a:pt x="1" y="12"/>
                  </a:cubicBezTo>
                  <a:cubicBezTo>
                    <a:pt x="1" y="14"/>
                    <a:pt x="3" y="15"/>
                    <a:pt x="6" y="15"/>
                  </a:cubicBezTo>
                  <a:cubicBezTo>
                    <a:pt x="8" y="15"/>
                    <a:pt x="12" y="14"/>
                    <a:pt x="16" y="12"/>
                  </a:cubicBezTo>
                  <a:cubicBezTo>
                    <a:pt x="24" y="8"/>
                    <a:pt x="27" y="4"/>
                    <a:pt x="27"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6" name="Google Shape;18486;p40"/>
            <p:cNvSpPr/>
            <p:nvPr/>
          </p:nvSpPr>
          <p:spPr>
            <a:xfrm>
              <a:off x="4976872" y="1932377"/>
              <a:ext cx="415" cy="766"/>
            </a:xfrm>
            <a:custGeom>
              <a:avLst/>
              <a:gdLst/>
              <a:ahLst/>
              <a:cxnLst/>
              <a:rect l="l" t="t" r="r" b="b"/>
              <a:pathLst>
                <a:path w="13" h="24" extrusionOk="0">
                  <a:moveTo>
                    <a:pt x="8" y="1"/>
                  </a:moveTo>
                  <a:cubicBezTo>
                    <a:pt x="5" y="1"/>
                    <a:pt x="1" y="8"/>
                    <a:pt x="1" y="12"/>
                  </a:cubicBezTo>
                  <a:cubicBezTo>
                    <a:pt x="1" y="20"/>
                    <a:pt x="5" y="23"/>
                    <a:pt x="8" y="23"/>
                  </a:cubicBezTo>
                  <a:cubicBezTo>
                    <a:pt x="12" y="23"/>
                    <a:pt x="12" y="20"/>
                    <a:pt x="12" y="12"/>
                  </a:cubicBezTo>
                  <a:cubicBezTo>
                    <a:pt x="12" y="4"/>
                    <a:pt x="12" y="1"/>
                    <a:pt x="8"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7" name="Google Shape;18487;p40"/>
            <p:cNvSpPr/>
            <p:nvPr/>
          </p:nvSpPr>
          <p:spPr>
            <a:xfrm>
              <a:off x="4975914" y="1933942"/>
              <a:ext cx="894" cy="511"/>
            </a:xfrm>
            <a:custGeom>
              <a:avLst/>
              <a:gdLst/>
              <a:ahLst/>
              <a:cxnLst/>
              <a:rect l="l" t="t" r="r" b="b"/>
              <a:pathLst>
                <a:path w="28" h="16" extrusionOk="0">
                  <a:moveTo>
                    <a:pt x="16" y="1"/>
                  </a:moveTo>
                  <a:cubicBezTo>
                    <a:pt x="8" y="5"/>
                    <a:pt x="1" y="8"/>
                    <a:pt x="1" y="12"/>
                  </a:cubicBezTo>
                  <a:cubicBezTo>
                    <a:pt x="1" y="14"/>
                    <a:pt x="3" y="15"/>
                    <a:pt x="5" y="15"/>
                  </a:cubicBezTo>
                  <a:cubicBezTo>
                    <a:pt x="7" y="15"/>
                    <a:pt x="10" y="14"/>
                    <a:pt x="12" y="12"/>
                  </a:cubicBezTo>
                  <a:cubicBezTo>
                    <a:pt x="20" y="12"/>
                    <a:pt x="27" y="8"/>
                    <a:pt x="27" y="5"/>
                  </a:cubicBezTo>
                  <a:cubicBezTo>
                    <a:pt x="27" y="1"/>
                    <a:pt x="20" y="1"/>
                    <a:pt x="16" y="1"/>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8" name="Google Shape;18488;p40"/>
            <p:cNvSpPr/>
            <p:nvPr/>
          </p:nvSpPr>
          <p:spPr>
            <a:xfrm>
              <a:off x="4975914" y="1933239"/>
              <a:ext cx="511" cy="734"/>
            </a:xfrm>
            <a:custGeom>
              <a:avLst/>
              <a:gdLst/>
              <a:ahLst/>
              <a:cxnLst/>
              <a:rect l="l" t="t" r="r" b="b"/>
              <a:pathLst>
                <a:path w="16" h="23" extrusionOk="0">
                  <a:moveTo>
                    <a:pt x="8" y="0"/>
                  </a:moveTo>
                  <a:cubicBezTo>
                    <a:pt x="8" y="0"/>
                    <a:pt x="4" y="4"/>
                    <a:pt x="4" y="11"/>
                  </a:cubicBezTo>
                  <a:cubicBezTo>
                    <a:pt x="1" y="19"/>
                    <a:pt x="4" y="23"/>
                    <a:pt x="8" y="23"/>
                  </a:cubicBezTo>
                  <a:cubicBezTo>
                    <a:pt x="8" y="23"/>
                    <a:pt x="12" y="19"/>
                    <a:pt x="12" y="11"/>
                  </a:cubicBezTo>
                  <a:cubicBezTo>
                    <a:pt x="16" y="4"/>
                    <a:pt x="12" y="0"/>
                    <a:pt x="8" y="0"/>
                  </a:cubicBezTo>
                  <a:close/>
                </a:path>
              </a:pathLst>
            </a:custGeom>
            <a:solidFill>
              <a:srgbClr val="706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9" name="Google Shape;18489;p40"/>
            <p:cNvSpPr/>
            <p:nvPr/>
          </p:nvSpPr>
          <p:spPr>
            <a:xfrm>
              <a:off x="4974221" y="1927204"/>
              <a:ext cx="16573" cy="12102"/>
            </a:xfrm>
            <a:custGeom>
              <a:avLst/>
              <a:gdLst/>
              <a:ahLst/>
              <a:cxnLst/>
              <a:rect l="l" t="t" r="r" b="b"/>
              <a:pathLst>
                <a:path w="519" h="379" extrusionOk="0">
                  <a:moveTo>
                    <a:pt x="76" y="0"/>
                  </a:moveTo>
                  <a:lnTo>
                    <a:pt x="76" y="0"/>
                  </a:lnTo>
                  <a:cubicBezTo>
                    <a:pt x="65" y="15"/>
                    <a:pt x="57" y="30"/>
                    <a:pt x="54" y="46"/>
                  </a:cubicBezTo>
                  <a:cubicBezTo>
                    <a:pt x="1" y="166"/>
                    <a:pt x="61" y="310"/>
                    <a:pt x="186" y="359"/>
                  </a:cubicBezTo>
                  <a:cubicBezTo>
                    <a:pt x="216" y="372"/>
                    <a:pt x="247" y="379"/>
                    <a:pt x="278" y="379"/>
                  </a:cubicBezTo>
                  <a:cubicBezTo>
                    <a:pt x="372" y="379"/>
                    <a:pt x="463" y="322"/>
                    <a:pt x="500" y="231"/>
                  </a:cubicBezTo>
                  <a:cubicBezTo>
                    <a:pt x="511" y="208"/>
                    <a:pt x="515" y="189"/>
                    <a:pt x="519" y="170"/>
                  </a:cubicBezTo>
                  <a:lnTo>
                    <a:pt x="519" y="170"/>
                  </a:lnTo>
                  <a:cubicBezTo>
                    <a:pt x="491" y="211"/>
                    <a:pt x="441" y="228"/>
                    <a:pt x="385" y="228"/>
                  </a:cubicBezTo>
                  <a:cubicBezTo>
                    <a:pt x="243" y="228"/>
                    <a:pt x="60" y="119"/>
                    <a:pt x="76" y="0"/>
                  </a:cubicBezTo>
                  <a:close/>
                </a:path>
              </a:pathLst>
            </a:custGeom>
            <a:solidFill>
              <a:srgbClr val="E8D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0" name="Google Shape;18490;p40"/>
            <p:cNvSpPr/>
            <p:nvPr/>
          </p:nvSpPr>
          <p:spPr>
            <a:xfrm>
              <a:off x="4976521" y="1935219"/>
              <a:ext cx="11113" cy="3992"/>
            </a:xfrm>
            <a:custGeom>
              <a:avLst/>
              <a:gdLst/>
              <a:ahLst/>
              <a:cxnLst/>
              <a:rect l="l" t="t" r="r" b="b"/>
              <a:pathLst>
                <a:path w="348" h="125" extrusionOk="0">
                  <a:moveTo>
                    <a:pt x="18" y="0"/>
                  </a:moveTo>
                  <a:cubicBezTo>
                    <a:pt x="16" y="0"/>
                    <a:pt x="13" y="1"/>
                    <a:pt x="12" y="2"/>
                  </a:cubicBezTo>
                  <a:cubicBezTo>
                    <a:pt x="1" y="14"/>
                    <a:pt x="46" y="97"/>
                    <a:pt x="148" y="120"/>
                  </a:cubicBezTo>
                  <a:cubicBezTo>
                    <a:pt x="164" y="123"/>
                    <a:pt x="180" y="124"/>
                    <a:pt x="195" y="124"/>
                  </a:cubicBezTo>
                  <a:cubicBezTo>
                    <a:pt x="282" y="124"/>
                    <a:pt x="347" y="76"/>
                    <a:pt x="341" y="67"/>
                  </a:cubicBezTo>
                  <a:cubicBezTo>
                    <a:pt x="340" y="64"/>
                    <a:pt x="336" y="63"/>
                    <a:pt x="328" y="63"/>
                  </a:cubicBezTo>
                  <a:cubicBezTo>
                    <a:pt x="313" y="63"/>
                    <a:pt x="284" y="67"/>
                    <a:pt x="241" y="67"/>
                  </a:cubicBezTo>
                  <a:cubicBezTo>
                    <a:pt x="220" y="67"/>
                    <a:pt x="195" y="66"/>
                    <a:pt x="167" y="63"/>
                  </a:cubicBezTo>
                  <a:cubicBezTo>
                    <a:pt x="92" y="53"/>
                    <a:pt x="39" y="0"/>
                    <a:pt x="18" y="0"/>
                  </a:cubicBezTo>
                  <a:close/>
                </a:path>
              </a:pathLst>
            </a:custGeom>
            <a:solidFill>
              <a:srgbClr val="FFF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1" name="Google Shape;18491;p40"/>
            <p:cNvSpPr/>
            <p:nvPr/>
          </p:nvSpPr>
          <p:spPr>
            <a:xfrm>
              <a:off x="4978213" y="1924330"/>
              <a:ext cx="12358" cy="7185"/>
            </a:xfrm>
            <a:custGeom>
              <a:avLst/>
              <a:gdLst/>
              <a:ahLst/>
              <a:cxnLst/>
              <a:rect l="l" t="t" r="r" b="b"/>
              <a:pathLst>
                <a:path w="387" h="225" extrusionOk="0">
                  <a:moveTo>
                    <a:pt x="142" y="1"/>
                  </a:moveTo>
                  <a:cubicBezTo>
                    <a:pt x="85" y="1"/>
                    <a:pt x="38" y="22"/>
                    <a:pt x="23" y="56"/>
                  </a:cubicBezTo>
                  <a:cubicBezTo>
                    <a:pt x="0" y="105"/>
                    <a:pt x="76" y="128"/>
                    <a:pt x="171" y="170"/>
                  </a:cubicBezTo>
                  <a:cubicBezTo>
                    <a:pt x="233" y="197"/>
                    <a:pt x="289" y="225"/>
                    <a:pt x="327" y="225"/>
                  </a:cubicBezTo>
                  <a:cubicBezTo>
                    <a:pt x="345" y="225"/>
                    <a:pt x="360" y="218"/>
                    <a:pt x="367" y="200"/>
                  </a:cubicBezTo>
                  <a:cubicBezTo>
                    <a:pt x="386" y="151"/>
                    <a:pt x="337" y="64"/>
                    <a:pt x="242" y="22"/>
                  </a:cubicBezTo>
                  <a:cubicBezTo>
                    <a:pt x="209" y="7"/>
                    <a:pt x="174" y="1"/>
                    <a:pt x="142" y="1"/>
                  </a:cubicBezTo>
                  <a:close/>
                </a:path>
              </a:pathLst>
            </a:custGeom>
            <a:solidFill>
              <a:srgbClr val="FFF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2" name="Google Shape;18492;p40"/>
            <p:cNvSpPr/>
            <p:nvPr/>
          </p:nvSpPr>
          <p:spPr>
            <a:xfrm>
              <a:off x="4967579" y="1929056"/>
              <a:ext cx="24652" cy="21714"/>
            </a:xfrm>
            <a:custGeom>
              <a:avLst/>
              <a:gdLst/>
              <a:ahLst/>
              <a:cxnLst/>
              <a:rect l="l" t="t" r="r" b="b"/>
              <a:pathLst>
                <a:path w="772" h="680" extrusionOk="0">
                  <a:moveTo>
                    <a:pt x="708" y="1"/>
                  </a:moveTo>
                  <a:cubicBezTo>
                    <a:pt x="652" y="1"/>
                    <a:pt x="658" y="174"/>
                    <a:pt x="579" y="195"/>
                  </a:cubicBezTo>
                  <a:cubicBezTo>
                    <a:pt x="567" y="199"/>
                    <a:pt x="554" y="201"/>
                    <a:pt x="541" y="201"/>
                  </a:cubicBezTo>
                  <a:cubicBezTo>
                    <a:pt x="457" y="201"/>
                    <a:pt x="358" y="134"/>
                    <a:pt x="247" y="78"/>
                  </a:cubicBezTo>
                  <a:cubicBezTo>
                    <a:pt x="172" y="41"/>
                    <a:pt x="143" y="1"/>
                    <a:pt x="120" y="1"/>
                  </a:cubicBezTo>
                  <a:cubicBezTo>
                    <a:pt x="113" y="1"/>
                    <a:pt x="106" y="5"/>
                    <a:pt x="99" y="14"/>
                  </a:cubicBezTo>
                  <a:cubicBezTo>
                    <a:pt x="80" y="40"/>
                    <a:pt x="114" y="97"/>
                    <a:pt x="197" y="150"/>
                  </a:cubicBezTo>
                  <a:cubicBezTo>
                    <a:pt x="265" y="199"/>
                    <a:pt x="315" y="218"/>
                    <a:pt x="307" y="237"/>
                  </a:cubicBezTo>
                  <a:cubicBezTo>
                    <a:pt x="298" y="252"/>
                    <a:pt x="288" y="258"/>
                    <a:pt x="271" y="258"/>
                  </a:cubicBezTo>
                  <a:cubicBezTo>
                    <a:pt x="251" y="258"/>
                    <a:pt x="222" y="249"/>
                    <a:pt x="178" y="237"/>
                  </a:cubicBezTo>
                  <a:cubicBezTo>
                    <a:pt x="114" y="221"/>
                    <a:pt x="68" y="197"/>
                    <a:pt x="42" y="197"/>
                  </a:cubicBezTo>
                  <a:cubicBezTo>
                    <a:pt x="32" y="197"/>
                    <a:pt x="24" y="201"/>
                    <a:pt x="20" y="211"/>
                  </a:cubicBezTo>
                  <a:cubicBezTo>
                    <a:pt x="1" y="252"/>
                    <a:pt x="58" y="290"/>
                    <a:pt x="152" y="328"/>
                  </a:cubicBezTo>
                  <a:cubicBezTo>
                    <a:pt x="228" y="354"/>
                    <a:pt x="296" y="377"/>
                    <a:pt x="292" y="384"/>
                  </a:cubicBezTo>
                  <a:cubicBezTo>
                    <a:pt x="290" y="393"/>
                    <a:pt x="283" y="395"/>
                    <a:pt x="268" y="395"/>
                  </a:cubicBezTo>
                  <a:cubicBezTo>
                    <a:pt x="256" y="395"/>
                    <a:pt x="238" y="394"/>
                    <a:pt x="213" y="392"/>
                  </a:cubicBezTo>
                  <a:cubicBezTo>
                    <a:pt x="166" y="387"/>
                    <a:pt x="122" y="365"/>
                    <a:pt x="96" y="365"/>
                  </a:cubicBezTo>
                  <a:cubicBezTo>
                    <a:pt x="87" y="365"/>
                    <a:pt x="80" y="368"/>
                    <a:pt x="76" y="377"/>
                  </a:cubicBezTo>
                  <a:cubicBezTo>
                    <a:pt x="61" y="418"/>
                    <a:pt x="148" y="468"/>
                    <a:pt x="239" y="475"/>
                  </a:cubicBezTo>
                  <a:cubicBezTo>
                    <a:pt x="288" y="479"/>
                    <a:pt x="341" y="483"/>
                    <a:pt x="371" y="486"/>
                  </a:cubicBezTo>
                  <a:cubicBezTo>
                    <a:pt x="564" y="509"/>
                    <a:pt x="579" y="679"/>
                    <a:pt x="636" y="679"/>
                  </a:cubicBezTo>
                  <a:cubicBezTo>
                    <a:pt x="693" y="675"/>
                    <a:pt x="632" y="547"/>
                    <a:pt x="670" y="384"/>
                  </a:cubicBezTo>
                  <a:cubicBezTo>
                    <a:pt x="715" y="180"/>
                    <a:pt x="772" y="18"/>
                    <a:pt x="719" y="3"/>
                  </a:cubicBezTo>
                  <a:cubicBezTo>
                    <a:pt x="715" y="1"/>
                    <a:pt x="712" y="1"/>
                    <a:pt x="708"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3" name="Google Shape;18493;p40"/>
            <p:cNvSpPr/>
            <p:nvPr/>
          </p:nvSpPr>
          <p:spPr>
            <a:xfrm>
              <a:off x="5068263" y="1907757"/>
              <a:ext cx="15200" cy="10857"/>
            </a:xfrm>
            <a:custGeom>
              <a:avLst/>
              <a:gdLst/>
              <a:ahLst/>
              <a:cxnLst/>
              <a:rect l="l" t="t" r="r" b="b"/>
              <a:pathLst>
                <a:path w="476" h="340" extrusionOk="0">
                  <a:moveTo>
                    <a:pt x="386" y="1"/>
                  </a:moveTo>
                  <a:lnTo>
                    <a:pt x="38" y="53"/>
                  </a:lnTo>
                  <a:cubicBezTo>
                    <a:pt x="38" y="53"/>
                    <a:pt x="0" y="303"/>
                    <a:pt x="224" y="337"/>
                  </a:cubicBezTo>
                  <a:cubicBezTo>
                    <a:pt x="236" y="339"/>
                    <a:pt x="248" y="340"/>
                    <a:pt x="259" y="340"/>
                  </a:cubicBezTo>
                  <a:cubicBezTo>
                    <a:pt x="475" y="340"/>
                    <a:pt x="386" y="1"/>
                    <a:pt x="386" y="1"/>
                  </a:cubicBezTo>
                  <a:close/>
                </a:path>
              </a:pathLst>
            </a:custGeom>
            <a:solidFill>
              <a:srgbClr val="4722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4" name="Google Shape;18494;p40"/>
            <p:cNvSpPr/>
            <p:nvPr/>
          </p:nvSpPr>
          <p:spPr>
            <a:xfrm>
              <a:off x="5073947" y="1919317"/>
              <a:ext cx="7855" cy="3289"/>
            </a:xfrm>
            <a:custGeom>
              <a:avLst/>
              <a:gdLst/>
              <a:ahLst/>
              <a:cxnLst/>
              <a:rect l="l" t="t" r="r" b="b"/>
              <a:pathLst>
                <a:path w="246" h="103" extrusionOk="0">
                  <a:moveTo>
                    <a:pt x="126" y="1"/>
                  </a:moveTo>
                  <a:cubicBezTo>
                    <a:pt x="123" y="1"/>
                    <a:pt x="120" y="1"/>
                    <a:pt x="117" y="1"/>
                  </a:cubicBezTo>
                  <a:cubicBezTo>
                    <a:pt x="68" y="5"/>
                    <a:pt x="0" y="96"/>
                    <a:pt x="0" y="96"/>
                  </a:cubicBezTo>
                  <a:cubicBezTo>
                    <a:pt x="4" y="100"/>
                    <a:pt x="9" y="102"/>
                    <a:pt x="16" y="102"/>
                  </a:cubicBezTo>
                  <a:cubicBezTo>
                    <a:pt x="40" y="102"/>
                    <a:pt x="80" y="83"/>
                    <a:pt x="121" y="77"/>
                  </a:cubicBezTo>
                  <a:cubicBezTo>
                    <a:pt x="135" y="75"/>
                    <a:pt x="149" y="74"/>
                    <a:pt x="162" y="74"/>
                  </a:cubicBezTo>
                  <a:cubicBezTo>
                    <a:pt x="183" y="74"/>
                    <a:pt x="202" y="76"/>
                    <a:pt x="215" y="76"/>
                  </a:cubicBezTo>
                  <a:cubicBezTo>
                    <a:pt x="223" y="76"/>
                    <a:pt x="229" y="75"/>
                    <a:pt x="231" y="73"/>
                  </a:cubicBezTo>
                  <a:cubicBezTo>
                    <a:pt x="245" y="59"/>
                    <a:pt x="178" y="1"/>
                    <a:pt x="126" y="1"/>
                  </a:cubicBezTo>
                  <a:close/>
                </a:path>
              </a:pathLst>
            </a:custGeom>
            <a:solidFill>
              <a:srgbClr val="7C3F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5" name="Google Shape;18495;p40"/>
            <p:cNvSpPr/>
            <p:nvPr/>
          </p:nvSpPr>
          <p:spPr>
            <a:xfrm>
              <a:off x="5069955" y="1908364"/>
              <a:ext cx="10665" cy="5109"/>
            </a:xfrm>
            <a:custGeom>
              <a:avLst/>
              <a:gdLst/>
              <a:ahLst/>
              <a:cxnLst/>
              <a:rect l="l" t="t" r="r" b="b"/>
              <a:pathLst>
                <a:path w="334" h="160" extrusionOk="0">
                  <a:moveTo>
                    <a:pt x="322" y="0"/>
                  </a:moveTo>
                  <a:lnTo>
                    <a:pt x="0" y="50"/>
                  </a:lnTo>
                  <a:lnTo>
                    <a:pt x="8" y="159"/>
                  </a:lnTo>
                  <a:lnTo>
                    <a:pt x="333" y="137"/>
                  </a:lnTo>
                  <a:lnTo>
                    <a:pt x="322" y="0"/>
                  </a:lnTo>
                  <a:close/>
                </a:path>
              </a:pathLst>
            </a:custGeom>
            <a:solidFill>
              <a:srgbClr val="FF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6" name="Google Shape;18496;p40"/>
            <p:cNvSpPr/>
            <p:nvPr/>
          </p:nvSpPr>
          <p:spPr>
            <a:xfrm>
              <a:off x="4981470" y="1959296"/>
              <a:ext cx="9452" cy="35190"/>
            </a:xfrm>
            <a:custGeom>
              <a:avLst/>
              <a:gdLst/>
              <a:ahLst/>
              <a:cxnLst/>
              <a:rect l="l" t="t" r="r" b="b"/>
              <a:pathLst>
                <a:path w="296" h="1102" extrusionOk="0">
                  <a:moveTo>
                    <a:pt x="69" y="1"/>
                  </a:moveTo>
                  <a:cubicBezTo>
                    <a:pt x="1" y="618"/>
                    <a:pt x="73" y="1101"/>
                    <a:pt x="200" y="1101"/>
                  </a:cubicBezTo>
                  <a:cubicBezTo>
                    <a:pt x="215" y="1101"/>
                    <a:pt x="230" y="1095"/>
                    <a:pt x="246" y="1082"/>
                  </a:cubicBezTo>
                  <a:cubicBezTo>
                    <a:pt x="295" y="1044"/>
                    <a:pt x="174" y="904"/>
                    <a:pt x="69"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7" name="Google Shape;18497;p40"/>
            <p:cNvSpPr/>
            <p:nvPr/>
          </p:nvSpPr>
          <p:spPr>
            <a:xfrm>
              <a:off x="5027357" y="1846447"/>
              <a:ext cx="8239" cy="6418"/>
            </a:xfrm>
            <a:custGeom>
              <a:avLst/>
              <a:gdLst/>
              <a:ahLst/>
              <a:cxnLst/>
              <a:rect l="l" t="t" r="r" b="b"/>
              <a:pathLst>
                <a:path w="258" h="201" extrusionOk="0">
                  <a:moveTo>
                    <a:pt x="121" y="0"/>
                  </a:moveTo>
                  <a:lnTo>
                    <a:pt x="0" y="117"/>
                  </a:lnTo>
                  <a:lnTo>
                    <a:pt x="257" y="201"/>
                  </a:lnTo>
                  <a:lnTo>
                    <a:pt x="121" y="0"/>
                  </a:ln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8" name="Google Shape;18498;p40"/>
            <p:cNvSpPr/>
            <p:nvPr/>
          </p:nvSpPr>
          <p:spPr>
            <a:xfrm>
              <a:off x="5060184" y="1889907"/>
              <a:ext cx="5333" cy="4375"/>
            </a:xfrm>
            <a:custGeom>
              <a:avLst/>
              <a:gdLst/>
              <a:ahLst/>
              <a:cxnLst/>
              <a:rect l="l" t="t" r="r" b="b"/>
              <a:pathLst>
                <a:path w="167" h="137" extrusionOk="0">
                  <a:moveTo>
                    <a:pt x="80" y="0"/>
                  </a:moveTo>
                  <a:cubicBezTo>
                    <a:pt x="23" y="0"/>
                    <a:pt x="0" y="87"/>
                    <a:pt x="0" y="136"/>
                  </a:cubicBezTo>
                  <a:lnTo>
                    <a:pt x="167" y="125"/>
                  </a:lnTo>
                  <a:cubicBezTo>
                    <a:pt x="167" y="125"/>
                    <a:pt x="136" y="0"/>
                    <a:pt x="80" y="0"/>
                  </a:cubicBezTo>
                  <a:close/>
                </a:path>
              </a:pathLst>
            </a:custGeom>
            <a:solidFill>
              <a:srgbClr val="543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9" name="Google Shape;18499;p40"/>
            <p:cNvSpPr/>
            <p:nvPr/>
          </p:nvSpPr>
          <p:spPr>
            <a:xfrm>
              <a:off x="4968442" y="2045386"/>
              <a:ext cx="121695" cy="158864"/>
            </a:xfrm>
            <a:custGeom>
              <a:avLst/>
              <a:gdLst/>
              <a:ahLst/>
              <a:cxnLst/>
              <a:rect l="l" t="t" r="r" b="b"/>
              <a:pathLst>
                <a:path w="3811" h="4975" extrusionOk="0">
                  <a:moveTo>
                    <a:pt x="741" y="0"/>
                  </a:moveTo>
                  <a:cubicBezTo>
                    <a:pt x="692" y="0"/>
                    <a:pt x="644" y="20"/>
                    <a:pt x="601" y="57"/>
                  </a:cubicBezTo>
                  <a:cubicBezTo>
                    <a:pt x="0" y="586"/>
                    <a:pt x="163" y="4793"/>
                    <a:pt x="170" y="4975"/>
                  </a:cubicBezTo>
                  <a:lnTo>
                    <a:pt x="208" y="4971"/>
                  </a:lnTo>
                  <a:cubicBezTo>
                    <a:pt x="208" y="4929"/>
                    <a:pt x="42" y="601"/>
                    <a:pt x="628" y="87"/>
                  </a:cubicBezTo>
                  <a:cubicBezTo>
                    <a:pt x="666" y="55"/>
                    <a:pt x="703" y="40"/>
                    <a:pt x="743" y="40"/>
                  </a:cubicBezTo>
                  <a:cubicBezTo>
                    <a:pt x="751" y="40"/>
                    <a:pt x="759" y="40"/>
                    <a:pt x="768" y="41"/>
                  </a:cubicBezTo>
                  <a:cubicBezTo>
                    <a:pt x="2752" y="385"/>
                    <a:pt x="3765" y="2302"/>
                    <a:pt x="3777" y="2321"/>
                  </a:cubicBezTo>
                  <a:lnTo>
                    <a:pt x="3811" y="2306"/>
                  </a:lnTo>
                  <a:cubicBezTo>
                    <a:pt x="3799" y="2287"/>
                    <a:pt x="2779" y="351"/>
                    <a:pt x="775" y="4"/>
                  </a:cubicBezTo>
                  <a:cubicBezTo>
                    <a:pt x="764" y="2"/>
                    <a:pt x="752" y="0"/>
                    <a:pt x="741"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0" name="Google Shape;18500;p40"/>
            <p:cNvSpPr/>
            <p:nvPr/>
          </p:nvSpPr>
          <p:spPr>
            <a:xfrm>
              <a:off x="4974828" y="2055988"/>
              <a:ext cx="109880" cy="117480"/>
            </a:xfrm>
            <a:custGeom>
              <a:avLst/>
              <a:gdLst/>
              <a:ahLst/>
              <a:cxnLst/>
              <a:rect l="l" t="t" r="r" b="b"/>
              <a:pathLst>
                <a:path w="3441" h="3679" extrusionOk="0">
                  <a:moveTo>
                    <a:pt x="686" y="0"/>
                  </a:moveTo>
                  <a:cubicBezTo>
                    <a:pt x="643" y="0"/>
                    <a:pt x="605" y="11"/>
                    <a:pt x="571" y="31"/>
                  </a:cubicBezTo>
                  <a:cubicBezTo>
                    <a:pt x="364" y="156"/>
                    <a:pt x="360" y="647"/>
                    <a:pt x="356" y="972"/>
                  </a:cubicBezTo>
                  <a:cubicBezTo>
                    <a:pt x="356" y="1063"/>
                    <a:pt x="356" y="1138"/>
                    <a:pt x="352" y="1191"/>
                  </a:cubicBezTo>
                  <a:cubicBezTo>
                    <a:pt x="326" y="1513"/>
                    <a:pt x="31" y="3520"/>
                    <a:pt x="1" y="3675"/>
                  </a:cubicBezTo>
                  <a:lnTo>
                    <a:pt x="42" y="3679"/>
                  </a:lnTo>
                  <a:cubicBezTo>
                    <a:pt x="69" y="3527"/>
                    <a:pt x="364" y="1516"/>
                    <a:pt x="390" y="1195"/>
                  </a:cubicBezTo>
                  <a:cubicBezTo>
                    <a:pt x="394" y="1138"/>
                    <a:pt x="394" y="1063"/>
                    <a:pt x="398" y="972"/>
                  </a:cubicBezTo>
                  <a:cubicBezTo>
                    <a:pt x="398" y="658"/>
                    <a:pt x="401" y="178"/>
                    <a:pt x="590" y="65"/>
                  </a:cubicBezTo>
                  <a:cubicBezTo>
                    <a:pt x="618" y="47"/>
                    <a:pt x="649" y="38"/>
                    <a:pt x="684" y="38"/>
                  </a:cubicBezTo>
                  <a:cubicBezTo>
                    <a:pt x="730" y="38"/>
                    <a:pt x="782" y="54"/>
                    <a:pt x="840" y="84"/>
                  </a:cubicBezTo>
                  <a:cubicBezTo>
                    <a:pt x="1388" y="363"/>
                    <a:pt x="3391" y="2454"/>
                    <a:pt x="3410" y="2473"/>
                  </a:cubicBezTo>
                  <a:lnTo>
                    <a:pt x="3441" y="2446"/>
                  </a:lnTo>
                  <a:cubicBezTo>
                    <a:pt x="3357" y="2359"/>
                    <a:pt x="1411" y="333"/>
                    <a:pt x="859" y="50"/>
                  </a:cubicBezTo>
                  <a:cubicBezTo>
                    <a:pt x="796" y="16"/>
                    <a:pt x="738" y="0"/>
                    <a:pt x="68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1" name="Google Shape;18501;p40"/>
          <p:cNvGrpSpPr/>
          <p:nvPr/>
        </p:nvGrpSpPr>
        <p:grpSpPr>
          <a:xfrm>
            <a:off x="6794094" y="1951476"/>
            <a:ext cx="912586" cy="1963590"/>
            <a:chOff x="4092214" y="1755982"/>
            <a:chExt cx="255684" cy="550133"/>
          </a:xfrm>
        </p:grpSpPr>
        <p:sp>
          <p:nvSpPr>
            <p:cNvPr id="18502" name="Google Shape;18502;p40"/>
            <p:cNvSpPr/>
            <p:nvPr/>
          </p:nvSpPr>
          <p:spPr>
            <a:xfrm>
              <a:off x="4298146" y="1862732"/>
              <a:ext cx="49751" cy="75233"/>
            </a:xfrm>
            <a:custGeom>
              <a:avLst/>
              <a:gdLst/>
              <a:ahLst/>
              <a:cxnLst/>
              <a:rect l="l" t="t" r="r" b="b"/>
              <a:pathLst>
                <a:path w="1558" h="2356" extrusionOk="0">
                  <a:moveTo>
                    <a:pt x="98" y="1"/>
                  </a:moveTo>
                  <a:lnTo>
                    <a:pt x="0" y="53"/>
                  </a:lnTo>
                  <a:cubicBezTo>
                    <a:pt x="178" y="511"/>
                    <a:pt x="204" y="1622"/>
                    <a:pt x="329" y="1940"/>
                  </a:cubicBezTo>
                  <a:cubicBezTo>
                    <a:pt x="427" y="2190"/>
                    <a:pt x="685" y="2356"/>
                    <a:pt x="903" y="2356"/>
                  </a:cubicBezTo>
                  <a:cubicBezTo>
                    <a:pt x="961" y="2356"/>
                    <a:pt x="1017" y="2343"/>
                    <a:pt x="1066" y="2318"/>
                  </a:cubicBezTo>
                  <a:cubicBezTo>
                    <a:pt x="1323" y="2178"/>
                    <a:pt x="1557" y="1872"/>
                    <a:pt x="98"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3" name="Google Shape;18503;p40"/>
            <p:cNvSpPr/>
            <p:nvPr/>
          </p:nvSpPr>
          <p:spPr>
            <a:xfrm>
              <a:off x="4264585" y="1914686"/>
              <a:ext cx="76574" cy="32475"/>
            </a:xfrm>
            <a:custGeom>
              <a:avLst/>
              <a:gdLst/>
              <a:ahLst/>
              <a:cxnLst/>
              <a:rect l="l" t="t" r="r" b="b"/>
              <a:pathLst>
                <a:path w="2398" h="1017" extrusionOk="0">
                  <a:moveTo>
                    <a:pt x="539" y="1"/>
                  </a:moveTo>
                  <a:cubicBezTo>
                    <a:pt x="317" y="1"/>
                    <a:pt x="166" y="7"/>
                    <a:pt x="166" y="7"/>
                  </a:cubicBezTo>
                  <a:lnTo>
                    <a:pt x="0" y="861"/>
                  </a:lnTo>
                  <a:cubicBezTo>
                    <a:pt x="0" y="861"/>
                    <a:pt x="580" y="1017"/>
                    <a:pt x="1162" y="1017"/>
                  </a:cubicBezTo>
                  <a:cubicBezTo>
                    <a:pt x="1682" y="1017"/>
                    <a:pt x="2205" y="892"/>
                    <a:pt x="2314" y="419"/>
                  </a:cubicBezTo>
                  <a:cubicBezTo>
                    <a:pt x="2398" y="49"/>
                    <a:pt x="1176" y="1"/>
                    <a:pt x="539"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4" name="Google Shape;18504;p40"/>
            <p:cNvSpPr/>
            <p:nvPr/>
          </p:nvSpPr>
          <p:spPr>
            <a:xfrm>
              <a:off x="4223424" y="1906991"/>
              <a:ext cx="88996" cy="49336"/>
            </a:xfrm>
            <a:custGeom>
              <a:avLst/>
              <a:gdLst/>
              <a:ahLst/>
              <a:cxnLst/>
              <a:rect l="l" t="t" r="r" b="b"/>
              <a:pathLst>
                <a:path w="2787" h="1545" extrusionOk="0">
                  <a:moveTo>
                    <a:pt x="1524" y="0"/>
                  </a:moveTo>
                  <a:cubicBezTo>
                    <a:pt x="1114" y="0"/>
                    <a:pt x="659" y="34"/>
                    <a:pt x="257" y="134"/>
                  </a:cubicBezTo>
                  <a:cubicBezTo>
                    <a:pt x="0" y="1057"/>
                    <a:pt x="1988" y="1514"/>
                    <a:pt x="2533" y="1544"/>
                  </a:cubicBezTo>
                  <a:cubicBezTo>
                    <a:pt x="2567" y="1366"/>
                    <a:pt x="2786" y="214"/>
                    <a:pt x="2733" y="134"/>
                  </a:cubicBezTo>
                  <a:cubicBezTo>
                    <a:pt x="2703" y="86"/>
                    <a:pt x="2170" y="0"/>
                    <a:pt x="152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5" name="Google Shape;18505;p40"/>
            <p:cNvSpPr/>
            <p:nvPr/>
          </p:nvSpPr>
          <p:spPr>
            <a:xfrm>
              <a:off x="4291249" y="1904500"/>
              <a:ext cx="11623" cy="38415"/>
            </a:xfrm>
            <a:custGeom>
              <a:avLst/>
              <a:gdLst/>
              <a:ahLst/>
              <a:cxnLst/>
              <a:rect l="l" t="t" r="r" b="b"/>
              <a:pathLst>
                <a:path w="364" h="1203" extrusionOk="0">
                  <a:moveTo>
                    <a:pt x="337" y="0"/>
                  </a:moveTo>
                  <a:cubicBezTo>
                    <a:pt x="129" y="38"/>
                    <a:pt x="50" y="65"/>
                    <a:pt x="50" y="65"/>
                  </a:cubicBezTo>
                  <a:lnTo>
                    <a:pt x="1" y="1203"/>
                  </a:lnTo>
                  <a:cubicBezTo>
                    <a:pt x="1" y="1203"/>
                    <a:pt x="363" y="258"/>
                    <a:pt x="337" y="0"/>
                  </a:cubicBezTo>
                  <a:close/>
                </a:path>
              </a:pathLst>
            </a:custGeom>
            <a:solidFill>
              <a:srgbClr val="B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6" name="Google Shape;18506;p40"/>
            <p:cNvSpPr/>
            <p:nvPr/>
          </p:nvSpPr>
          <p:spPr>
            <a:xfrm>
              <a:off x="4149309" y="1755982"/>
              <a:ext cx="184857" cy="134308"/>
            </a:xfrm>
            <a:custGeom>
              <a:avLst/>
              <a:gdLst/>
              <a:ahLst/>
              <a:cxnLst/>
              <a:rect l="l" t="t" r="r" b="b"/>
              <a:pathLst>
                <a:path w="5789" h="4206" extrusionOk="0">
                  <a:moveTo>
                    <a:pt x="369" y="1"/>
                  </a:moveTo>
                  <a:cubicBezTo>
                    <a:pt x="363" y="1"/>
                    <a:pt x="357" y="1"/>
                    <a:pt x="352" y="2"/>
                  </a:cubicBezTo>
                  <a:cubicBezTo>
                    <a:pt x="136" y="32"/>
                    <a:pt x="0" y="225"/>
                    <a:pt x="42" y="440"/>
                  </a:cubicBezTo>
                  <a:cubicBezTo>
                    <a:pt x="117" y="834"/>
                    <a:pt x="2453" y="1945"/>
                    <a:pt x="5602" y="4187"/>
                  </a:cubicBezTo>
                  <a:cubicBezTo>
                    <a:pt x="5620" y="4200"/>
                    <a:pt x="5639" y="4205"/>
                    <a:pt x="5656" y="4205"/>
                  </a:cubicBezTo>
                  <a:cubicBezTo>
                    <a:pt x="5733" y="4205"/>
                    <a:pt x="5788" y="4094"/>
                    <a:pt x="5708" y="4035"/>
                  </a:cubicBezTo>
                  <a:cubicBezTo>
                    <a:pt x="2603" y="1825"/>
                    <a:pt x="800" y="1"/>
                    <a:pt x="369" y="1"/>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7" name="Google Shape;18507;p40"/>
            <p:cNvSpPr/>
            <p:nvPr/>
          </p:nvSpPr>
          <p:spPr>
            <a:xfrm>
              <a:off x="4149309" y="1755982"/>
              <a:ext cx="184857" cy="134308"/>
            </a:xfrm>
            <a:custGeom>
              <a:avLst/>
              <a:gdLst/>
              <a:ahLst/>
              <a:cxnLst/>
              <a:rect l="l" t="t" r="r" b="b"/>
              <a:pathLst>
                <a:path w="5789" h="4206" extrusionOk="0">
                  <a:moveTo>
                    <a:pt x="433" y="118"/>
                  </a:moveTo>
                  <a:cubicBezTo>
                    <a:pt x="439" y="118"/>
                    <a:pt x="444" y="119"/>
                    <a:pt x="450" y="119"/>
                  </a:cubicBezTo>
                  <a:cubicBezTo>
                    <a:pt x="756" y="153"/>
                    <a:pt x="2525" y="1809"/>
                    <a:pt x="5470" y="3907"/>
                  </a:cubicBezTo>
                  <a:cubicBezTo>
                    <a:pt x="5540" y="3957"/>
                    <a:pt x="5527" y="4014"/>
                    <a:pt x="5477" y="4014"/>
                  </a:cubicBezTo>
                  <a:cubicBezTo>
                    <a:pt x="5460" y="4014"/>
                    <a:pt x="5438" y="4007"/>
                    <a:pt x="5413" y="3990"/>
                  </a:cubicBezTo>
                  <a:cubicBezTo>
                    <a:pt x="2506" y="2028"/>
                    <a:pt x="261" y="815"/>
                    <a:pt x="125" y="535"/>
                  </a:cubicBezTo>
                  <a:cubicBezTo>
                    <a:pt x="55" y="385"/>
                    <a:pt x="265" y="118"/>
                    <a:pt x="433" y="118"/>
                  </a:cubicBezTo>
                  <a:close/>
                  <a:moveTo>
                    <a:pt x="369" y="1"/>
                  </a:moveTo>
                  <a:cubicBezTo>
                    <a:pt x="363" y="1"/>
                    <a:pt x="357" y="1"/>
                    <a:pt x="352" y="2"/>
                  </a:cubicBezTo>
                  <a:cubicBezTo>
                    <a:pt x="136" y="32"/>
                    <a:pt x="0" y="225"/>
                    <a:pt x="42" y="440"/>
                  </a:cubicBezTo>
                  <a:cubicBezTo>
                    <a:pt x="117" y="834"/>
                    <a:pt x="2453" y="1945"/>
                    <a:pt x="5602" y="4187"/>
                  </a:cubicBezTo>
                  <a:cubicBezTo>
                    <a:pt x="5620" y="4200"/>
                    <a:pt x="5639" y="4205"/>
                    <a:pt x="5656" y="4205"/>
                  </a:cubicBezTo>
                  <a:cubicBezTo>
                    <a:pt x="5733" y="4205"/>
                    <a:pt x="5788" y="4094"/>
                    <a:pt x="5708" y="4035"/>
                  </a:cubicBezTo>
                  <a:cubicBezTo>
                    <a:pt x="2603" y="1825"/>
                    <a:pt x="800" y="1"/>
                    <a:pt x="369" y="1"/>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8" name="Google Shape;18508;p40"/>
            <p:cNvSpPr/>
            <p:nvPr/>
          </p:nvSpPr>
          <p:spPr>
            <a:xfrm>
              <a:off x="4328067" y="1883680"/>
              <a:ext cx="9452" cy="10346"/>
            </a:xfrm>
            <a:custGeom>
              <a:avLst/>
              <a:gdLst/>
              <a:ahLst/>
              <a:cxnLst/>
              <a:rect l="l" t="t" r="r" b="b"/>
              <a:pathLst>
                <a:path w="296" h="324" extrusionOk="0">
                  <a:moveTo>
                    <a:pt x="226" y="1"/>
                  </a:moveTo>
                  <a:cubicBezTo>
                    <a:pt x="185" y="1"/>
                    <a:pt x="124" y="46"/>
                    <a:pt x="76" y="112"/>
                  </a:cubicBezTo>
                  <a:cubicBezTo>
                    <a:pt x="16" y="195"/>
                    <a:pt x="1" y="286"/>
                    <a:pt x="38" y="316"/>
                  </a:cubicBezTo>
                  <a:cubicBezTo>
                    <a:pt x="46" y="321"/>
                    <a:pt x="54" y="324"/>
                    <a:pt x="64" y="324"/>
                  </a:cubicBezTo>
                  <a:cubicBezTo>
                    <a:pt x="106" y="324"/>
                    <a:pt x="167" y="280"/>
                    <a:pt x="216" y="210"/>
                  </a:cubicBezTo>
                  <a:cubicBezTo>
                    <a:pt x="276" y="127"/>
                    <a:pt x="295" y="36"/>
                    <a:pt x="254" y="10"/>
                  </a:cubicBezTo>
                  <a:cubicBezTo>
                    <a:pt x="246" y="4"/>
                    <a:pt x="237" y="1"/>
                    <a:pt x="226" y="1"/>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9" name="Google Shape;18509;p40"/>
            <p:cNvSpPr/>
            <p:nvPr/>
          </p:nvSpPr>
          <p:spPr>
            <a:xfrm>
              <a:off x="4252036" y="1830257"/>
              <a:ext cx="81396" cy="59267"/>
            </a:xfrm>
            <a:custGeom>
              <a:avLst/>
              <a:gdLst/>
              <a:ahLst/>
              <a:cxnLst/>
              <a:rect l="l" t="t" r="r" b="b"/>
              <a:pathLst>
                <a:path w="2549" h="1856" extrusionOk="0">
                  <a:moveTo>
                    <a:pt x="223" y="1"/>
                  </a:moveTo>
                  <a:cubicBezTo>
                    <a:pt x="212" y="50"/>
                    <a:pt x="193" y="95"/>
                    <a:pt x="163" y="133"/>
                  </a:cubicBezTo>
                  <a:cubicBezTo>
                    <a:pt x="125" y="190"/>
                    <a:pt x="68" y="231"/>
                    <a:pt x="0" y="258"/>
                  </a:cubicBezTo>
                  <a:cubicBezTo>
                    <a:pt x="714" y="711"/>
                    <a:pt x="1520" y="1218"/>
                    <a:pt x="2382" y="1834"/>
                  </a:cubicBezTo>
                  <a:cubicBezTo>
                    <a:pt x="2403" y="1849"/>
                    <a:pt x="2424" y="1856"/>
                    <a:pt x="2443" y="1856"/>
                  </a:cubicBezTo>
                  <a:cubicBezTo>
                    <a:pt x="2512" y="1856"/>
                    <a:pt x="2549" y="1767"/>
                    <a:pt x="2468" y="1713"/>
                  </a:cubicBezTo>
                  <a:cubicBezTo>
                    <a:pt x="1614" y="1101"/>
                    <a:pt x="877" y="519"/>
                    <a:pt x="223"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0" name="Google Shape;18510;p40"/>
            <p:cNvSpPr/>
            <p:nvPr/>
          </p:nvSpPr>
          <p:spPr>
            <a:xfrm>
              <a:off x="4252036" y="1830257"/>
              <a:ext cx="82130" cy="60033"/>
            </a:xfrm>
            <a:custGeom>
              <a:avLst/>
              <a:gdLst/>
              <a:ahLst/>
              <a:cxnLst/>
              <a:rect l="l" t="t" r="r" b="b"/>
              <a:pathLst>
                <a:path w="2572" h="1880" extrusionOk="0">
                  <a:moveTo>
                    <a:pt x="223" y="1"/>
                  </a:moveTo>
                  <a:cubicBezTo>
                    <a:pt x="219" y="12"/>
                    <a:pt x="208" y="46"/>
                    <a:pt x="204" y="57"/>
                  </a:cubicBezTo>
                  <a:cubicBezTo>
                    <a:pt x="423" y="231"/>
                    <a:pt x="752" y="466"/>
                    <a:pt x="1096" y="726"/>
                  </a:cubicBezTo>
                  <a:cubicBezTo>
                    <a:pt x="1750" y="1222"/>
                    <a:pt x="2268" y="1592"/>
                    <a:pt x="2238" y="1634"/>
                  </a:cubicBezTo>
                  <a:cubicBezTo>
                    <a:pt x="2236" y="1636"/>
                    <a:pt x="2233" y="1637"/>
                    <a:pt x="2229" y="1637"/>
                  </a:cubicBezTo>
                  <a:cubicBezTo>
                    <a:pt x="2150" y="1637"/>
                    <a:pt x="1643" y="1299"/>
                    <a:pt x="1017" y="866"/>
                  </a:cubicBezTo>
                  <a:cubicBezTo>
                    <a:pt x="643" y="609"/>
                    <a:pt x="302" y="379"/>
                    <a:pt x="57" y="228"/>
                  </a:cubicBezTo>
                  <a:cubicBezTo>
                    <a:pt x="49" y="231"/>
                    <a:pt x="11" y="254"/>
                    <a:pt x="0" y="258"/>
                  </a:cubicBezTo>
                  <a:cubicBezTo>
                    <a:pt x="714" y="711"/>
                    <a:pt x="1520" y="1244"/>
                    <a:pt x="2385" y="1861"/>
                  </a:cubicBezTo>
                  <a:cubicBezTo>
                    <a:pt x="2403" y="1874"/>
                    <a:pt x="2422" y="1879"/>
                    <a:pt x="2439" y="1879"/>
                  </a:cubicBezTo>
                  <a:cubicBezTo>
                    <a:pt x="2516" y="1879"/>
                    <a:pt x="2571" y="1768"/>
                    <a:pt x="2491" y="1709"/>
                  </a:cubicBezTo>
                  <a:cubicBezTo>
                    <a:pt x="1637" y="1101"/>
                    <a:pt x="877" y="519"/>
                    <a:pt x="223" y="1"/>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1" name="Google Shape;18511;p40"/>
            <p:cNvSpPr/>
            <p:nvPr/>
          </p:nvSpPr>
          <p:spPr>
            <a:xfrm>
              <a:off x="4330111" y="1886011"/>
              <a:ext cx="5365" cy="6099"/>
            </a:xfrm>
            <a:custGeom>
              <a:avLst/>
              <a:gdLst/>
              <a:ahLst/>
              <a:cxnLst/>
              <a:rect l="l" t="t" r="r" b="b"/>
              <a:pathLst>
                <a:path w="168" h="191" extrusionOk="0">
                  <a:moveTo>
                    <a:pt x="136" y="1"/>
                  </a:moveTo>
                  <a:cubicBezTo>
                    <a:pt x="114" y="1"/>
                    <a:pt x="78" y="29"/>
                    <a:pt x="50" y="69"/>
                  </a:cubicBezTo>
                  <a:cubicBezTo>
                    <a:pt x="12" y="122"/>
                    <a:pt x="1" y="171"/>
                    <a:pt x="20" y="186"/>
                  </a:cubicBezTo>
                  <a:cubicBezTo>
                    <a:pt x="23" y="189"/>
                    <a:pt x="27" y="190"/>
                    <a:pt x="32" y="190"/>
                  </a:cubicBezTo>
                  <a:cubicBezTo>
                    <a:pt x="54" y="190"/>
                    <a:pt x="90" y="163"/>
                    <a:pt x="118" y="122"/>
                  </a:cubicBezTo>
                  <a:cubicBezTo>
                    <a:pt x="156" y="73"/>
                    <a:pt x="167" y="20"/>
                    <a:pt x="148" y="5"/>
                  </a:cubicBezTo>
                  <a:cubicBezTo>
                    <a:pt x="145" y="2"/>
                    <a:pt x="141" y="1"/>
                    <a:pt x="136"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2" name="Google Shape;18512;p40"/>
            <p:cNvSpPr/>
            <p:nvPr/>
          </p:nvSpPr>
          <p:spPr>
            <a:xfrm>
              <a:off x="4255517" y="1833386"/>
              <a:ext cx="46270" cy="32156"/>
            </a:xfrm>
            <a:custGeom>
              <a:avLst/>
              <a:gdLst/>
              <a:ahLst/>
              <a:cxnLst/>
              <a:rect l="l" t="t" r="r" b="b"/>
              <a:pathLst>
                <a:path w="1449" h="1007" extrusionOk="0">
                  <a:moveTo>
                    <a:pt x="88" y="1"/>
                  </a:moveTo>
                  <a:lnTo>
                    <a:pt x="1" y="92"/>
                  </a:lnTo>
                  <a:cubicBezTo>
                    <a:pt x="1" y="92"/>
                    <a:pt x="1344" y="1007"/>
                    <a:pt x="1413" y="1007"/>
                  </a:cubicBezTo>
                  <a:cubicBezTo>
                    <a:pt x="1413" y="1007"/>
                    <a:pt x="1414" y="1007"/>
                    <a:pt x="1414" y="1007"/>
                  </a:cubicBezTo>
                  <a:cubicBezTo>
                    <a:pt x="1448" y="984"/>
                    <a:pt x="88" y="1"/>
                    <a:pt x="88" y="1"/>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3" name="Google Shape;18513;p40"/>
            <p:cNvSpPr/>
            <p:nvPr/>
          </p:nvSpPr>
          <p:spPr>
            <a:xfrm>
              <a:off x="4150618" y="1764572"/>
              <a:ext cx="107708" cy="71880"/>
            </a:xfrm>
            <a:custGeom>
              <a:avLst/>
              <a:gdLst/>
              <a:ahLst/>
              <a:cxnLst/>
              <a:rect l="l" t="t" r="r" b="b"/>
              <a:pathLst>
                <a:path w="3373" h="2251" extrusionOk="0">
                  <a:moveTo>
                    <a:pt x="138" y="1"/>
                  </a:moveTo>
                  <a:cubicBezTo>
                    <a:pt x="120" y="1"/>
                    <a:pt x="108" y="6"/>
                    <a:pt x="103" y="16"/>
                  </a:cubicBezTo>
                  <a:cubicBezTo>
                    <a:pt x="1" y="228"/>
                    <a:pt x="2099" y="1411"/>
                    <a:pt x="3282" y="2250"/>
                  </a:cubicBezTo>
                  <a:lnTo>
                    <a:pt x="3373" y="2156"/>
                  </a:lnTo>
                  <a:cubicBezTo>
                    <a:pt x="3373" y="2156"/>
                    <a:pt x="502" y="1"/>
                    <a:pt x="138" y="1"/>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4" name="Google Shape;18514;p40"/>
            <p:cNvSpPr/>
            <p:nvPr/>
          </p:nvSpPr>
          <p:spPr>
            <a:xfrm>
              <a:off x="4154610" y="1761570"/>
              <a:ext cx="107453" cy="74403"/>
            </a:xfrm>
            <a:custGeom>
              <a:avLst/>
              <a:gdLst/>
              <a:ahLst/>
              <a:cxnLst/>
              <a:rect l="l" t="t" r="r" b="b"/>
              <a:pathLst>
                <a:path w="3365" h="2330" extrusionOk="0">
                  <a:moveTo>
                    <a:pt x="116" y="1"/>
                  </a:moveTo>
                  <a:cubicBezTo>
                    <a:pt x="115" y="1"/>
                    <a:pt x="114" y="1"/>
                    <a:pt x="114" y="1"/>
                  </a:cubicBezTo>
                  <a:cubicBezTo>
                    <a:pt x="0" y="23"/>
                    <a:pt x="27" y="76"/>
                    <a:pt x="61" y="126"/>
                  </a:cubicBezTo>
                  <a:cubicBezTo>
                    <a:pt x="91" y="171"/>
                    <a:pt x="3365" y="2329"/>
                    <a:pt x="3365" y="2329"/>
                  </a:cubicBezTo>
                  <a:cubicBezTo>
                    <a:pt x="3124" y="2130"/>
                    <a:pt x="261" y="1"/>
                    <a:pt x="116" y="1"/>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5" name="Google Shape;18515;p40"/>
            <p:cNvSpPr/>
            <p:nvPr/>
          </p:nvSpPr>
          <p:spPr>
            <a:xfrm>
              <a:off x="4176931" y="1773162"/>
              <a:ext cx="41193" cy="29729"/>
            </a:xfrm>
            <a:custGeom>
              <a:avLst/>
              <a:gdLst/>
              <a:ahLst/>
              <a:cxnLst/>
              <a:rect l="l" t="t" r="r" b="b"/>
              <a:pathLst>
                <a:path w="1290" h="931" extrusionOk="0">
                  <a:moveTo>
                    <a:pt x="5" y="0"/>
                  </a:moveTo>
                  <a:cubicBezTo>
                    <a:pt x="5" y="0"/>
                    <a:pt x="5" y="1"/>
                    <a:pt x="5" y="1"/>
                  </a:cubicBezTo>
                  <a:cubicBezTo>
                    <a:pt x="1" y="8"/>
                    <a:pt x="281" y="224"/>
                    <a:pt x="636" y="481"/>
                  </a:cubicBezTo>
                  <a:cubicBezTo>
                    <a:pt x="981" y="729"/>
                    <a:pt x="1268" y="931"/>
                    <a:pt x="1282" y="931"/>
                  </a:cubicBezTo>
                  <a:cubicBezTo>
                    <a:pt x="1282" y="931"/>
                    <a:pt x="1282" y="931"/>
                    <a:pt x="1282" y="931"/>
                  </a:cubicBezTo>
                  <a:cubicBezTo>
                    <a:pt x="1290" y="923"/>
                    <a:pt x="1006" y="708"/>
                    <a:pt x="655" y="451"/>
                  </a:cubicBezTo>
                  <a:cubicBezTo>
                    <a:pt x="310" y="198"/>
                    <a:pt x="23" y="0"/>
                    <a:pt x="5"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6" name="Google Shape;18516;p40"/>
            <p:cNvSpPr/>
            <p:nvPr/>
          </p:nvSpPr>
          <p:spPr>
            <a:xfrm>
              <a:off x="4267364" y="1840284"/>
              <a:ext cx="25865" cy="18489"/>
            </a:xfrm>
            <a:custGeom>
              <a:avLst/>
              <a:gdLst/>
              <a:ahLst/>
              <a:cxnLst/>
              <a:rect l="l" t="t" r="r" b="b"/>
              <a:pathLst>
                <a:path w="810" h="579" extrusionOk="0">
                  <a:moveTo>
                    <a:pt x="16" y="0"/>
                  </a:moveTo>
                  <a:cubicBezTo>
                    <a:pt x="16" y="0"/>
                    <a:pt x="15" y="0"/>
                    <a:pt x="15" y="0"/>
                  </a:cubicBezTo>
                  <a:cubicBezTo>
                    <a:pt x="0" y="8"/>
                    <a:pt x="809" y="579"/>
                    <a:pt x="809" y="579"/>
                  </a:cubicBezTo>
                  <a:lnTo>
                    <a:pt x="560" y="371"/>
                  </a:lnTo>
                  <a:cubicBezTo>
                    <a:pt x="496" y="319"/>
                    <a:pt x="45" y="0"/>
                    <a:pt x="16"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7" name="Google Shape;18517;p40"/>
            <p:cNvSpPr/>
            <p:nvPr/>
          </p:nvSpPr>
          <p:spPr>
            <a:xfrm>
              <a:off x="4162561" y="1763550"/>
              <a:ext cx="9452" cy="5844"/>
            </a:xfrm>
            <a:custGeom>
              <a:avLst/>
              <a:gdLst/>
              <a:ahLst/>
              <a:cxnLst/>
              <a:rect l="l" t="t" r="r" b="b"/>
              <a:pathLst>
                <a:path w="296" h="183" extrusionOk="0">
                  <a:moveTo>
                    <a:pt x="15" y="1"/>
                  </a:moveTo>
                  <a:cubicBezTo>
                    <a:pt x="12" y="1"/>
                    <a:pt x="10" y="1"/>
                    <a:pt x="8" y="3"/>
                  </a:cubicBezTo>
                  <a:cubicBezTo>
                    <a:pt x="1" y="18"/>
                    <a:pt x="27" y="52"/>
                    <a:pt x="107" y="101"/>
                  </a:cubicBezTo>
                  <a:cubicBezTo>
                    <a:pt x="174" y="142"/>
                    <a:pt x="260" y="183"/>
                    <a:pt x="283" y="183"/>
                  </a:cubicBezTo>
                  <a:cubicBezTo>
                    <a:pt x="286" y="183"/>
                    <a:pt x="287" y="182"/>
                    <a:pt x="288" y="181"/>
                  </a:cubicBezTo>
                  <a:cubicBezTo>
                    <a:pt x="296" y="169"/>
                    <a:pt x="239" y="120"/>
                    <a:pt x="163" y="71"/>
                  </a:cubicBezTo>
                  <a:cubicBezTo>
                    <a:pt x="95" y="29"/>
                    <a:pt x="36" y="1"/>
                    <a:pt x="15"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8" name="Google Shape;18518;p40"/>
            <p:cNvSpPr/>
            <p:nvPr/>
          </p:nvSpPr>
          <p:spPr>
            <a:xfrm>
              <a:off x="4097036" y="2022267"/>
              <a:ext cx="178790" cy="279888"/>
            </a:xfrm>
            <a:custGeom>
              <a:avLst/>
              <a:gdLst/>
              <a:ahLst/>
              <a:cxnLst/>
              <a:rect l="l" t="t" r="r" b="b"/>
              <a:pathLst>
                <a:path w="5599" h="8765" extrusionOk="0">
                  <a:moveTo>
                    <a:pt x="3986" y="0"/>
                  </a:moveTo>
                  <a:cubicBezTo>
                    <a:pt x="3426" y="0"/>
                    <a:pt x="2446" y="410"/>
                    <a:pt x="2378" y="554"/>
                  </a:cubicBezTo>
                  <a:cubicBezTo>
                    <a:pt x="1671" y="2085"/>
                    <a:pt x="1267" y="3843"/>
                    <a:pt x="1161" y="4651"/>
                  </a:cubicBezTo>
                  <a:cubicBezTo>
                    <a:pt x="1059" y="5457"/>
                    <a:pt x="749" y="5736"/>
                    <a:pt x="730" y="5910"/>
                  </a:cubicBezTo>
                  <a:cubicBezTo>
                    <a:pt x="707" y="6084"/>
                    <a:pt x="446" y="7759"/>
                    <a:pt x="0" y="8764"/>
                  </a:cubicBezTo>
                  <a:lnTo>
                    <a:pt x="140" y="8764"/>
                  </a:lnTo>
                  <a:cubicBezTo>
                    <a:pt x="140" y="8764"/>
                    <a:pt x="1312" y="6523"/>
                    <a:pt x="1429" y="5910"/>
                  </a:cubicBezTo>
                  <a:cubicBezTo>
                    <a:pt x="1546" y="5298"/>
                    <a:pt x="1342" y="5502"/>
                    <a:pt x="1539" y="4878"/>
                  </a:cubicBezTo>
                  <a:cubicBezTo>
                    <a:pt x="1645" y="4549"/>
                    <a:pt x="2329" y="3752"/>
                    <a:pt x="3213" y="1986"/>
                  </a:cubicBezTo>
                  <a:cubicBezTo>
                    <a:pt x="3234" y="1943"/>
                    <a:pt x="3338" y="1825"/>
                    <a:pt x="3435" y="1825"/>
                  </a:cubicBezTo>
                  <a:cubicBezTo>
                    <a:pt x="3482" y="1825"/>
                    <a:pt x="3527" y="1852"/>
                    <a:pt x="3561" y="1926"/>
                  </a:cubicBezTo>
                  <a:cubicBezTo>
                    <a:pt x="4075" y="3041"/>
                    <a:pt x="4911" y="3990"/>
                    <a:pt x="5009" y="4239"/>
                  </a:cubicBezTo>
                  <a:cubicBezTo>
                    <a:pt x="5134" y="4565"/>
                    <a:pt x="4741" y="5275"/>
                    <a:pt x="4737" y="5559"/>
                  </a:cubicBezTo>
                  <a:cubicBezTo>
                    <a:pt x="4733" y="5842"/>
                    <a:pt x="5255" y="6942"/>
                    <a:pt x="5240" y="8764"/>
                  </a:cubicBezTo>
                  <a:lnTo>
                    <a:pt x="5334" y="8764"/>
                  </a:lnTo>
                  <a:cubicBezTo>
                    <a:pt x="5277" y="5578"/>
                    <a:pt x="5599" y="4549"/>
                    <a:pt x="5493" y="4005"/>
                  </a:cubicBezTo>
                  <a:cubicBezTo>
                    <a:pt x="5387" y="3461"/>
                    <a:pt x="4412" y="818"/>
                    <a:pt x="4370" y="229"/>
                  </a:cubicBezTo>
                  <a:cubicBezTo>
                    <a:pt x="4360" y="63"/>
                    <a:pt x="4205" y="0"/>
                    <a:pt x="398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9" name="Google Shape;18519;p40"/>
            <p:cNvSpPr/>
            <p:nvPr/>
          </p:nvSpPr>
          <p:spPr>
            <a:xfrm>
              <a:off x="4168245" y="2028845"/>
              <a:ext cx="107581" cy="273310"/>
            </a:xfrm>
            <a:custGeom>
              <a:avLst/>
              <a:gdLst/>
              <a:ahLst/>
              <a:cxnLst/>
              <a:rect l="l" t="t" r="r" b="b"/>
              <a:pathLst>
                <a:path w="3369" h="8559" extrusionOk="0">
                  <a:moveTo>
                    <a:pt x="2074" y="1"/>
                  </a:moveTo>
                  <a:cubicBezTo>
                    <a:pt x="1744" y="1"/>
                    <a:pt x="294" y="416"/>
                    <a:pt x="108" y="416"/>
                  </a:cubicBezTo>
                  <a:cubicBezTo>
                    <a:pt x="105" y="416"/>
                    <a:pt x="102" y="416"/>
                    <a:pt x="99" y="416"/>
                  </a:cubicBezTo>
                  <a:lnTo>
                    <a:pt x="99" y="416"/>
                  </a:lnTo>
                  <a:cubicBezTo>
                    <a:pt x="0" y="991"/>
                    <a:pt x="773" y="1142"/>
                    <a:pt x="1403" y="1142"/>
                  </a:cubicBezTo>
                  <a:cubicBezTo>
                    <a:pt x="1691" y="1142"/>
                    <a:pt x="1949" y="1110"/>
                    <a:pt x="2080" y="1074"/>
                  </a:cubicBezTo>
                  <a:cubicBezTo>
                    <a:pt x="2325" y="1361"/>
                    <a:pt x="2983" y="3194"/>
                    <a:pt x="3089" y="3742"/>
                  </a:cubicBezTo>
                  <a:cubicBezTo>
                    <a:pt x="3180" y="4207"/>
                    <a:pt x="2957" y="5031"/>
                    <a:pt x="2926" y="7254"/>
                  </a:cubicBezTo>
                  <a:cubicBezTo>
                    <a:pt x="2979" y="7636"/>
                    <a:pt x="3013" y="8071"/>
                    <a:pt x="3010" y="8558"/>
                  </a:cubicBezTo>
                  <a:lnTo>
                    <a:pt x="3104" y="8558"/>
                  </a:lnTo>
                  <a:cubicBezTo>
                    <a:pt x="3047" y="5372"/>
                    <a:pt x="3369" y="4343"/>
                    <a:pt x="3263" y="3799"/>
                  </a:cubicBezTo>
                  <a:cubicBezTo>
                    <a:pt x="3157" y="3255"/>
                    <a:pt x="2182" y="612"/>
                    <a:pt x="2140" y="23"/>
                  </a:cubicBezTo>
                  <a:cubicBezTo>
                    <a:pt x="2139" y="8"/>
                    <a:pt x="2116" y="1"/>
                    <a:pt x="2074"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0" name="Google Shape;18520;p40"/>
            <p:cNvSpPr/>
            <p:nvPr/>
          </p:nvSpPr>
          <p:spPr>
            <a:xfrm>
              <a:off x="4100644" y="2079745"/>
              <a:ext cx="109656" cy="222410"/>
            </a:xfrm>
            <a:custGeom>
              <a:avLst/>
              <a:gdLst/>
              <a:ahLst/>
              <a:cxnLst/>
              <a:rect l="l" t="t" r="r" b="b"/>
              <a:pathLst>
                <a:path w="3434" h="6965" extrusionOk="0">
                  <a:moveTo>
                    <a:pt x="3295" y="1"/>
                  </a:moveTo>
                  <a:cubicBezTo>
                    <a:pt x="3167" y="1"/>
                    <a:pt x="3012" y="113"/>
                    <a:pt x="2991" y="152"/>
                  </a:cubicBezTo>
                  <a:cubicBezTo>
                    <a:pt x="2106" y="1922"/>
                    <a:pt x="1358" y="2693"/>
                    <a:pt x="1252" y="3022"/>
                  </a:cubicBezTo>
                  <a:cubicBezTo>
                    <a:pt x="1052" y="3645"/>
                    <a:pt x="1256" y="3441"/>
                    <a:pt x="1139" y="4050"/>
                  </a:cubicBezTo>
                  <a:cubicBezTo>
                    <a:pt x="1052" y="4503"/>
                    <a:pt x="35" y="6885"/>
                    <a:pt x="1" y="6960"/>
                  </a:cubicBezTo>
                  <a:lnTo>
                    <a:pt x="27" y="6964"/>
                  </a:lnTo>
                  <a:cubicBezTo>
                    <a:pt x="27" y="6964"/>
                    <a:pt x="1199" y="4723"/>
                    <a:pt x="1316" y="4110"/>
                  </a:cubicBezTo>
                  <a:cubicBezTo>
                    <a:pt x="1433" y="3498"/>
                    <a:pt x="1229" y="3702"/>
                    <a:pt x="1426" y="3078"/>
                  </a:cubicBezTo>
                  <a:cubicBezTo>
                    <a:pt x="1532" y="2749"/>
                    <a:pt x="2235" y="1986"/>
                    <a:pt x="3123" y="217"/>
                  </a:cubicBezTo>
                  <a:cubicBezTo>
                    <a:pt x="3138" y="186"/>
                    <a:pt x="3357" y="111"/>
                    <a:pt x="3433" y="77"/>
                  </a:cubicBezTo>
                  <a:cubicBezTo>
                    <a:pt x="3400" y="21"/>
                    <a:pt x="3350" y="1"/>
                    <a:pt x="3295"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1" name="Google Shape;18521;p40"/>
            <p:cNvSpPr/>
            <p:nvPr/>
          </p:nvSpPr>
          <p:spPr>
            <a:xfrm>
              <a:off x="4226203" y="2050080"/>
              <a:ext cx="41672" cy="216470"/>
            </a:xfrm>
            <a:custGeom>
              <a:avLst/>
              <a:gdLst/>
              <a:ahLst/>
              <a:cxnLst/>
              <a:rect l="l" t="t" r="r" b="b"/>
              <a:pathLst>
                <a:path w="1305" h="6779" extrusionOk="0">
                  <a:moveTo>
                    <a:pt x="34" y="0"/>
                  </a:moveTo>
                  <a:lnTo>
                    <a:pt x="0" y="15"/>
                  </a:lnTo>
                  <a:cubicBezTo>
                    <a:pt x="11" y="42"/>
                    <a:pt x="1062" y="2571"/>
                    <a:pt x="1202" y="3119"/>
                  </a:cubicBezTo>
                  <a:cubicBezTo>
                    <a:pt x="1266" y="3365"/>
                    <a:pt x="1202" y="5020"/>
                    <a:pt x="1164" y="6011"/>
                  </a:cubicBezTo>
                  <a:cubicBezTo>
                    <a:pt x="1149" y="6385"/>
                    <a:pt x="1138" y="6680"/>
                    <a:pt x="1138" y="6778"/>
                  </a:cubicBezTo>
                  <a:lnTo>
                    <a:pt x="1176" y="6778"/>
                  </a:lnTo>
                  <a:cubicBezTo>
                    <a:pt x="1176" y="6680"/>
                    <a:pt x="1187" y="6385"/>
                    <a:pt x="1202" y="6011"/>
                  </a:cubicBezTo>
                  <a:cubicBezTo>
                    <a:pt x="1244" y="4956"/>
                    <a:pt x="1304" y="3361"/>
                    <a:pt x="1240" y="3111"/>
                  </a:cubicBezTo>
                  <a:cubicBezTo>
                    <a:pt x="1100" y="2559"/>
                    <a:pt x="45" y="27"/>
                    <a:pt x="3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2" name="Google Shape;18522;p40"/>
            <p:cNvSpPr/>
            <p:nvPr/>
          </p:nvSpPr>
          <p:spPr>
            <a:xfrm>
              <a:off x="4211705" y="2053337"/>
              <a:ext cx="51571" cy="177225"/>
            </a:xfrm>
            <a:custGeom>
              <a:avLst/>
              <a:gdLst/>
              <a:ahLst/>
              <a:cxnLst/>
              <a:rect l="l" t="t" r="r" b="b"/>
              <a:pathLst>
                <a:path w="1615" h="5550" extrusionOk="0">
                  <a:moveTo>
                    <a:pt x="34" y="0"/>
                  </a:moveTo>
                  <a:lnTo>
                    <a:pt x="0" y="19"/>
                  </a:lnTo>
                  <a:cubicBezTo>
                    <a:pt x="16" y="46"/>
                    <a:pt x="1297" y="2817"/>
                    <a:pt x="1437" y="3138"/>
                  </a:cubicBezTo>
                  <a:cubicBezTo>
                    <a:pt x="1577" y="3452"/>
                    <a:pt x="1361" y="5459"/>
                    <a:pt x="1358" y="5478"/>
                  </a:cubicBezTo>
                  <a:lnTo>
                    <a:pt x="1395" y="5550"/>
                  </a:lnTo>
                  <a:cubicBezTo>
                    <a:pt x="1407" y="5466"/>
                    <a:pt x="1615" y="3444"/>
                    <a:pt x="1475" y="3123"/>
                  </a:cubicBezTo>
                  <a:cubicBezTo>
                    <a:pt x="1331" y="2801"/>
                    <a:pt x="50" y="31"/>
                    <a:pt x="3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3" name="Google Shape;18523;p40"/>
            <p:cNvSpPr/>
            <p:nvPr/>
          </p:nvSpPr>
          <p:spPr>
            <a:xfrm>
              <a:off x="4204712" y="2060458"/>
              <a:ext cx="25131" cy="57734"/>
            </a:xfrm>
            <a:custGeom>
              <a:avLst/>
              <a:gdLst/>
              <a:ahLst/>
              <a:cxnLst/>
              <a:rect l="l" t="t" r="r" b="b"/>
              <a:pathLst>
                <a:path w="787" h="1808" extrusionOk="0">
                  <a:moveTo>
                    <a:pt x="34" y="0"/>
                  </a:moveTo>
                  <a:lnTo>
                    <a:pt x="0" y="16"/>
                  </a:lnTo>
                  <a:lnTo>
                    <a:pt x="673" y="1607"/>
                  </a:lnTo>
                  <a:lnTo>
                    <a:pt x="786" y="1807"/>
                  </a:lnTo>
                  <a:lnTo>
                    <a:pt x="34"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4" name="Google Shape;18524;p40"/>
            <p:cNvSpPr/>
            <p:nvPr/>
          </p:nvSpPr>
          <p:spPr>
            <a:xfrm>
              <a:off x="4195164" y="2059245"/>
              <a:ext cx="5333" cy="29729"/>
            </a:xfrm>
            <a:custGeom>
              <a:avLst/>
              <a:gdLst/>
              <a:ahLst/>
              <a:cxnLst/>
              <a:rect l="l" t="t" r="r" b="b"/>
              <a:pathLst>
                <a:path w="167" h="931" extrusionOk="0">
                  <a:moveTo>
                    <a:pt x="91" y="1"/>
                  </a:moveTo>
                  <a:lnTo>
                    <a:pt x="91" y="1"/>
                  </a:lnTo>
                  <a:cubicBezTo>
                    <a:pt x="1" y="288"/>
                    <a:pt x="125" y="904"/>
                    <a:pt x="129" y="931"/>
                  </a:cubicBezTo>
                  <a:lnTo>
                    <a:pt x="167" y="847"/>
                  </a:lnTo>
                  <a:cubicBezTo>
                    <a:pt x="167" y="840"/>
                    <a:pt x="38" y="288"/>
                    <a:pt x="129" y="12"/>
                  </a:cubicBezTo>
                  <a:lnTo>
                    <a:pt x="9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5" name="Google Shape;18525;p40"/>
            <p:cNvSpPr/>
            <p:nvPr/>
          </p:nvSpPr>
          <p:spPr>
            <a:xfrm>
              <a:off x="4161731" y="2059724"/>
              <a:ext cx="29250" cy="90082"/>
            </a:xfrm>
            <a:custGeom>
              <a:avLst/>
              <a:gdLst/>
              <a:ahLst/>
              <a:cxnLst/>
              <a:rect l="l" t="t" r="r" b="b"/>
              <a:pathLst>
                <a:path w="916" h="2821" extrusionOk="0">
                  <a:moveTo>
                    <a:pt x="877" y="1"/>
                  </a:moveTo>
                  <a:cubicBezTo>
                    <a:pt x="874" y="20"/>
                    <a:pt x="409" y="2087"/>
                    <a:pt x="0" y="2802"/>
                  </a:cubicBezTo>
                  <a:lnTo>
                    <a:pt x="34" y="2821"/>
                  </a:lnTo>
                  <a:cubicBezTo>
                    <a:pt x="447" y="2102"/>
                    <a:pt x="911" y="31"/>
                    <a:pt x="915" y="8"/>
                  </a:cubicBezTo>
                  <a:lnTo>
                    <a:pt x="877"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6" name="Google Shape;18526;p40"/>
            <p:cNvSpPr/>
            <p:nvPr/>
          </p:nvSpPr>
          <p:spPr>
            <a:xfrm>
              <a:off x="4102209" y="2056339"/>
              <a:ext cx="77181" cy="241953"/>
            </a:xfrm>
            <a:custGeom>
              <a:avLst/>
              <a:gdLst/>
              <a:ahLst/>
              <a:cxnLst/>
              <a:rect l="l" t="t" r="r" b="b"/>
              <a:pathLst>
                <a:path w="2417" h="7577" extrusionOk="0">
                  <a:moveTo>
                    <a:pt x="2382" y="1"/>
                  </a:moveTo>
                  <a:cubicBezTo>
                    <a:pt x="2371" y="35"/>
                    <a:pt x="1358" y="3346"/>
                    <a:pt x="1241" y="3872"/>
                  </a:cubicBezTo>
                  <a:cubicBezTo>
                    <a:pt x="1120" y="4431"/>
                    <a:pt x="250" y="7202"/>
                    <a:pt x="1" y="7554"/>
                  </a:cubicBezTo>
                  <a:lnTo>
                    <a:pt x="35" y="7576"/>
                  </a:lnTo>
                  <a:cubicBezTo>
                    <a:pt x="299" y="7206"/>
                    <a:pt x="1173" y="4359"/>
                    <a:pt x="1279" y="3879"/>
                  </a:cubicBezTo>
                  <a:cubicBezTo>
                    <a:pt x="1396" y="3358"/>
                    <a:pt x="2409" y="46"/>
                    <a:pt x="2416" y="12"/>
                  </a:cubicBezTo>
                  <a:lnTo>
                    <a:pt x="238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7" name="Google Shape;18527;p40"/>
            <p:cNvSpPr/>
            <p:nvPr/>
          </p:nvSpPr>
          <p:spPr>
            <a:xfrm>
              <a:off x="4116578" y="2045482"/>
              <a:ext cx="56521" cy="189807"/>
            </a:xfrm>
            <a:custGeom>
              <a:avLst/>
              <a:gdLst/>
              <a:ahLst/>
              <a:cxnLst/>
              <a:rect l="l" t="t" r="r" b="b"/>
              <a:pathLst>
                <a:path w="1770" h="5944" extrusionOk="0">
                  <a:moveTo>
                    <a:pt x="1740" y="1"/>
                  </a:moveTo>
                  <a:cubicBezTo>
                    <a:pt x="1380" y="571"/>
                    <a:pt x="745" y="3467"/>
                    <a:pt x="689" y="3758"/>
                  </a:cubicBezTo>
                  <a:cubicBezTo>
                    <a:pt x="613" y="4155"/>
                    <a:pt x="8" y="5913"/>
                    <a:pt x="1" y="5932"/>
                  </a:cubicBezTo>
                  <a:lnTo>
                    <a:pt x="38" y="5943"/>
                  </a:lnTo>
                  <a:cubicBezTo>
                    <a:pt x="46" y="5928"/>
                    <a:pt x="647" y="4166"/>
                    <a:pt x="726" y="3766"/>
                  </a:cubicBezTo>
                  <a:cubicBezTo>
                    <a:pt x="825" y="3255"/>
                    <a:pt x="1433" y="556"/>
                    <a:pt x="1770" y="20"/>
                  </a:cubicBezTo>
                  <a:lnTo>
                    <a:pt x="174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8" name="Google Shape;18528;p40"/>
            <p:cNvSpPr/>
            <p:nvPr/>
          </p:nvSpPr>
          <p:spPr>
            <a:xfrm>
              <a:off x="4173322" y="2036062"/>
              <a:ext cx="66899" cy="24907"/>
            </a:xfrm>
            <a:custGeom>
              <a:avLst/>
              <a:gdLst/>
              <a:ahLst/>
              <a:cxnLst/>
              <a:rect l="l" t="t" r="r" b="b"/>
              <a:pathLst>
                <a:path w="2095" h="780" extrusionOk="0">
                  <a:moveTo>
                    <a:pt x="1029" y="1"/>
                  </a:moveTo>
                  <a:cubicBezTo>
                    <a:pt x="459" y="1"/>
                    <a:pt x="0" y="170"/>
                    <a:pt x="0" y="383"/>
                  </a:cubicBezTo>
                  <a:cubicBezTo>
                    <a:pt x="0" y="598"/>
                    <a:pt x="469" y="776"/>
                    <a:pt x="1047" y="780"/>
                  </a:cubicBezTo>
                  <a:cubicBezTo>
                    <a:pt x="1054" y="780"/>
                    <a:pt x="1060" y="780"/>
                    <a:pt x="1066" y="780"/>
                  </a:cubicBezTo>
                  <a:cubicBezTo>
                    <a:pt x="1636" y="780"/>
                    <a:pt x="2095" y="611"/>
                    <a:pt x="2095" y="398"/>
                  </a:cubicBezTo>
                  <a:cubicBezTo>
                    <a:pt x="2095" y="186"/>
                    <a:pt x="1626" y="8"/>
                    <a:pt x="1047" y="1"/>
                  </a:cubicBezTo>
                  <a:cubicBezTo>
                    <a:pt x="1041" y="1"/>
                    <a:pt x="1035" y="1"/>
                    <a:pt x="1029" y="1"/>
                  </a:cubicBez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9" name="Google Shape;18529;p40"/>
            <p:cNvSpPr/>
            <p:nvPr/>
          </p:nvSpPr>
          <p:spPr>
            <a:xfrm>
              <a:off x="4235495" y="2048611"/>
              <a:ext cx="2203" cy="8015"/>
            </a:xfrm>
            <a:custGeom>
              <a:avLst/>
              <a:gdLst/>
              <a:ahLst/>
              <a:cxnLst/>
              <a:rect l="l" t="t" r="r" b="b"/>
              <a:pathLst>
                <a:path w="69" h="251" extrusionOk="0">
                  <a:moveTo>
                    <a:pt x="0" y="1"/>
                  </a:moveTo>
                  <a:lnTo>
                    <a:pt x="0" y="250"/>
                  </a:lnTo>
                  <a:lnTo>
                    <a:pt x="68" y="250"/>
                  </a:lnTo>
                  <a:lnTo>
                    <a:pt x="68"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0" name="Google Shape;18530;p40"/>
            <p:cNvSpPr/>
            <p:nvPr/>
          </p:nvSpPr>
          <p:spPr>
            <a:xfrm>
              <a:off x="4228374" y="2051517"/>
              <a:ext cx="2299" cy="7887"/>
            </a:xfrm>
            <a:custGeom>
              <a:avLst/>
              <a:gdLst/>
              <a:ahLst/>
              <a:cxnLst/>
              <a:rect l="l" t="t" r="r" b="b"/>
              <a:pathLst>
                <a:path w="72" h="247" extrusionOk="0">
                  <a:moveTo>
                    <a:pt x="0" y="1"/>
                  </a:moveTo>
                  <a:lnTo>
                    <a:pt x="0" y="246"/>
                  </a:lnTo>
                  <a:lnTo>
                    <a:pt x="72" y="246"/>
                  </a:lnTo>
                  <a:lnTo>
                    <a:pt x="7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1" name="Google Shape;18531;p40"/>
            <p:cNvSpPr/>
            <p:nvPr/>
          </p:nvSpPr>
          <p:spPr>
            <a:xfrm>
              <a:off x="4220391" y="2054072"/>
              <a:ext cx="2203" cy="7855"/>
            </a:xfrm>
            <a:custGeom>
              <a:avLst/>
              <a:gdLst/>
              <a:ahLst/>
              <a:cxnLst/>
              <a:rect l="l" t="t" r="r" b="b"/>
              <a:pathLst>
                <a:path w="69" h="246" extrusionOk="0">
                  <a:moveTo>
                    <a:pt x="1" y="0"/>
                  </a:moveTo>
                  <a:lnTo>
                    <a:pt x="1" y="246"/>
                  </a:lnTo>
                  <a:lnTo>
                    <a:pt x="69" y="246"/>
                  </a:lnTo>
                  <a:lnTo>
                    <a:pt x="6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2" name="Google Shape;18532;p40"/>
            <p:cNvSpPr/>
            <p:nvPr/>
          </p:nvSpPr>
          <p:spPr>
            <a:xfrm>
              <a:off x="4210843" y="2055253"/>
              <a:ext cx="2331" cy="7887"/>
            </a:xfrm>
            <a:custGeom>
              <a:avLst/>
              <a:gdLst/>
              <a:ahLst/>
              <a:cxnLst/>
              <a:rect l="l" t="t" r="r" b="b"/>
              <a:pathLst>
                <a:path w="73" h="247" extrusionOk="0">
                  <a:moveTo>
                    <a:pt x="1" y="1"/>
                  </a:moveTo>
                  <a:lnTo>
                    <a:pt x="1" y="247"/>
                  </a:lnTo>
                  <a:lnTo>
                    <a:pt x="73" y="247"/>
                  </a:lnTo>
                  <a:lnTo>
                    <a:pt x="73"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3" name="Google Shape;18533;p40"/>
            <p:cNvSpPr/>
            <p:nvPr/>
          </p:nvSpPr>
          <p:spPr>
            <a:xfrm>
              <a:off x="4199507" y="2054902"/>
              <a:ext cx="2203" cy="7887"/>
            </a:xfrm>
            <a:custGeom>
              <a:avLst/>
              <a:gdLst/>
              <a:ahLst/>
              <a:cxnLst/>
              <a:rect l="l" t="t" r="r" b="b"/>
              <a:pathLst>
                <a:path w="69" h="247" extrusionOk="0">
                  <a:moveTo>
                    <a:pt x="1" y="1"/>
                  </a:moveTo>
                  <a:lnTo>
                    <a:pt x="1" y="246"/>
                  </a:lnTo>
                  <a:lnTo>
                    <a:pt x="69" y="246"/>
                  </a:lnTo>
                  <a:lnTo>
                    <a:pt x="69"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4" name="Google Shape;18534;p40"/>
            <p:cNvSpPr/>
            <p:nvPr/>
          </p:nvSpPr>
          <p:spPr>
            <a:xfrm>
              <a:off x="4190566" y="2053816"/>
              <a:ext cx="2331" cy="7887"/>
            </a:xfrm>
            <a:custGeom>
              <a:avLst/>
              <a:gdLst/>
              <a:ahLst/>
              <a:cxnLst/>
              <a:rect l="l" t="t" r="r" b="b"/>
              <a:pathLst>
                <a:path w="73" h="247" extrusionOk="0">
                  <a:moveTo>
                    <a:pt x="1" y="1"/>
                  </a:moveTo>
                  <a:lnTo>
                    <a:pt x="1" y="246"/>
                  </a:lnTo>
                  <a:lnTo>
                    <a:pt x="73" y="246"/>
                  </a:lnTo>
                  <a:lnTo>
                    <a:pt x="73"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5" name="Google Shape;18535;p40"/>
            <p:cNvSpPr/>
            <p:nvPr/>
          </p:nvSpPr>
          <p:spPr>
            <a:xfrm>
              <a:off x="4181657" y="2050815"/>
              <a:ext cx="2331" cy="7855"/>
            </a:xfrm>
            <a:custGeom>
              <a:avLst/>
              <a:gdLst/>
              <a:ahLst/>
              <a:cxnLst/>
              <a:rect l="l" t="t" r="r" b="b"/>
              <a:pathLst>
                <a:path w="73" h="246" extrusionOk="0">
                  <a:moveTo>
                    <a:pt x="0" y="0"/>
                  </a:moveTo>
                  <a:lnTo>
                    <a:pt x="0" y="246"/>
                  </a:lnTo>
                  <a:lnTo>
                    <a:pt x="72" y="246"/>
                  </a:lnTo>
                  <a:lnTo>
                    <a:pt x="72"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6" name="Google Shape;18536;p40"/>
            <p:cNvSpPr/>
            <p:nvPr/>
          </p:nvSpPr>
          <p:spPr>
            <a:xfrm>
              <a:off x="4174887" y="2046823"/>
              <a:ext cx="2331" cy="7855"/>
            </a:xfrm>
            <a:custGeom>
              <a:avLst/>
              <a:gdLst/>
              <a:ahLst/>
              <a:cxnLst/>
              <a:rect l="l" t="t" r="r" b="b"/>
              <a:pathLst>
                <a:path w="73" h="246" extrusionOk="0">
                  <a:moveTo>
                    <a:pt x="1" y="0"/>
                  </a:moveTo>
                  <a:lnTo>
                    <a:pt x="1" y="246"/>
                  </a:lnTo>
                  <a:lnTo>
                    <a:pt x="72" y="246"/>
                  </a:lnTo>
                  <a:lnTo>
                    <a:pt x="72"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7" name="Google Shape;18537;p40"/>
            <p:cNvSpPr/>
            <p:nvPr/>
          </p:nvSpPr>
          <p:spPr>
            <a:xfrm>
              <a:off x="4168980" y="1911142"/>
              <a:ext cx="117703" cy="146411"/>
            </a:xfrm>
            <a:custGeom>
              <a:avLst/>
              <a:gdLst/>
              <a:ahLst/>
              <a:cxnLst/>
              <a:rect l="l" t="t" r="r" b="b"/>
              <a:pathLst>
                <a:path w="3686" h="4585" extrusionOk="0">
                  <a:moveTo>
                    <a:pt x="2076" y="0"/>
                  </a:moveTo>
                  <a:cubicBezTo>
                    <a:pt x="1382" y="0"/>
                    <a:pt x="552" y="226"/>
                    <a:pt x="458" y="722"/>
                  </a:cubicBezTo>
                  <a:cubicBezTo>
                    <a:pt x="318" y="1467"/>
                    <a:pt x="873" y="1898"/>
                    <a:pt x="284" y="3312"/>
                  </a:cubicBezTo>
                  <a:cubicBezTo>
                    <a:pt x="129" y="3682"/>
                    <a:pt x="0" y="4094"/>
                    <a:pt x="170" y="4359"/>
                  </a:cubicBezTo>
                  <a:cubicBezTo>
                    <a:pt x="248" y="4476"/>
                    <a:pt x="712" y="4584"/>
                    <a:pt x="1193" y="4584"/>
                  </a:cubicBezTo>
                  <a:cubicBezTo>
                    <a:pt x="1796" y="4584"/>
                    <a:pt x="2425" y="4415"/>
                    <a:pt x="2352" y="3883"/>
                  </a:cubicBezTo>
                  <a:cubicBezTo>
                    <a:pt x="2295" y="3478"/>
                    <a:pt x="2363" y="3214"/>
                    <a:pt x="2446" y="2820"/>
                  </a:cubicBezTo>
                  <a:cubicBezTo>
                    <a:pt x="2601" y="2068"/>
                    <a:pt x="3686" y="900"/>
                    <a:pt x="2968" y="212"/>
                  </a:cubicBezTo>
                  <a:cubicBezTo>
                    <a:pt x="2822" y="74"/>
                    <a:pt x="2471" y="0"/>
                    <a:pt x="207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8" name="Google Shape;18538;p40"/>
            <p:cNvSpPr/>
            <p:nvPr/>
          </p:nvSpPr>
          <p:spPr>
            <a:xfrm>
              <a:off x="4191300" y="1908683"/>
              <a:ext cx="97330" cy="148071"/>
            </a:xfrm>
            <a:custGeom>
              <a:avLst/>
              <a:gdLst/>
              <a:ahLst/>
              <a:cxnLst/>
              <a:rect l="l" t="t" r="r" b="b"/>
              <a:pathLst>
                <a:path w="3048" h="4637" extrusionOk="0">
                  <a:moveTo>
                    <a:pt x="1713" y="0"/>
                  </a:moveTo>
                  <a:cubicBezTo>
                    <a:pt x="1496" y="0"/>
                    <a:pt x="1241" y="60"/>
                    <a:pt x="893" y="127"/>
                  </a:cubicBezTo>
                  <a:cubicBezTo>
                    <a:pt x="2401" y="1094"/>
                    <a:pt x="103" y="508"/>
                    <a:pt x="1" y="1268"/>
                  </a:cubicBezTo>
                  <a:cubicBezTo>
                    <a:pt x="27" y="2032"/>
                    <a:pt x="1418" y="1737"/>
                    <a:pt x="1199" y="3978"/>
                  </a:cubicBezTo>
                  <a:cubicBezTo>
                    <a:pt x="1150" y="4474"/>
                    <a:pt x="946" y="4493"/>
                    <a:pt x="923" y="4636"/>
                  </a:cubicBezTo>
                  <a:cubicBezTo>
                    <a:pt x="1361" y="4572"/>
                    <a:pt x="1721" y="4406"/>
                    <a:pt x="1653" y="3960"/>
                  </a:cubicBezTo>
                  <a:cubicBezTo>
                    <a:pt x="1592" y="3555"/>
                    <a:pt x="1664" y="3291"/>
                    <a:pt x="1747" y="2897"/>
                  </a:cubicBezTo>
                  <a:cubicBezTo>
                    <a:pt x="1902" y="2145"/>
                    <a:pt x="3047" y="951"/>
                    <a:pt x="2329" y="263"/>
                  </a:cubicBezTo>
                  <a:cubicBezTo>
                    <a:pt x="2126" y="67"/>
                    <a:pt x="1941" y="0"/>
                    <a:pt x="171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9" name="Google Shape;18539;p40"/>
            <p:cNvSpPr/>
            <p:nvPr/>
          </p:nvSpPr>
          <p:spPr>
            <a:xfrm>
              <a:off x="4259380" y="1914399"/>
              <a:ext cx="31422" cy="24780"/>
            </a:xfrm>
            <a:custGeom>
              <a:avLst/>
              <a:gdLst/>
              <a:ahLst/>
              <a:cxnLst/>
              <a:rect l="l" t="t" r="r" b="b"/>
              <a:pathLst>
                <a:path w="984" h="776" extrusionOk="0">
                  <a:moveTo>
                    <a:pt x="983" y="0"/>
                  </a:moveTo>
                  <a:cubicBezTo>
                    <a:pt x="983" y="1"/>
                    <a:pt x="1" y="375"/>
                    <a:pt x="16" y="518"/>
                  </a:cubicBezTo>
                  <a:cubicBezTo>
                    <a:pt x="38" y="775"/>
                    <a:pt x="946" y="775"/>
                    <a:pt x="946" y="775"/>
                  </a:cubicBezTo>
                  <a:lnTo>
                    <a:pt x="983"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0" name="Google Shape;18540;p40"/>
            <p:cNvSpPr/>
            <p:nvPr/>
          </p:nvSpPr>
          <p:spPr>
            <a:xfrm>
              <a:off x="4208799" y="1914750"/>
              <a:ext cx="27206" cy="142132"/>
            </a:xfrm>
            <a:custGeom>
              <a:avLst/>
              <a:gdLst/>
              <a:ahLst/>
              <a:cxnLst/>
              <a:rect l="l" t="t" r="r" b="b"/>
              <a:pathLst>
                <a:path w="852" h="4451" extrusionOk="0">
                  <a:moveTo>
                    <a:pt x="447" y="1"/>
                  </a:moveTo>
                  <a:lnTo>
                    <a:pt x="420" y="27"/>
                  </a:lnTo>
                  <a:cubicBezTo>
                    <a:pt x="806" y="409"/>
                    <a:pt x="681" y="859"/>
                    <a:pt x="511" y="1483"/>
                  </a:cubicBezTo>
                  <a:cubicBezTo>
                    <a:pt x="379" y="1959"/>
                    <a:pt x="216" y="2556"/>
                    <a:pt x="246" y="3290"/>
                  </a:cubicBezTo>
                  <a:cubicBezTo>
                    <a:pt x="258" y="3562"/>
                    <a:pt x="235" y="3909"/>
                    <a:pt x="1" y="4431"/>
                  </a:cubicBezTo>
                  <a:lnTo>
                    <a:pt x="39" y="4450"/>
                  </a:lnTo>
                  <a:cubicBezTo>
                    <a:pt x="273" y="3917"/>
                    <a:pt x="296" y="3565"/>
                    <a:pt x="284" y="3290"/>
                  </a:cubicBezTo>
                  <a:cubicBezTo>
                    <a:pt x="258" y="2560"/>
                    <a:pt x="420" y="1966"/>
                    <a:pt x="549" y="1494"/>
                  </a:cubicBezTo>
                  <a:cubicBezTo>
                    <a:pt x="723" y="855"/>
                    <a:pt x="851" y="398"/>
                    <a:pt x="44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1" name="Google Shape;18541;p40"/>
            <p:cNvSpPr/>
            <p:nvPr/>
          </p:nvSpPr>
          <p:spPr>
            <a:xfrm>
              <a:off x="4198900" y="1958466"/>
              <a:ext cx="12454" cy="99118"/>
            </a:xfrm>
            <a:custGeom>
              <a:avLst/>
              <a:gdLst/>
              <a:ahLst/>
              <a:cxnLst/>
              <a:rect l="l" t="t" r="r" b="b"/>
              <a:pathLst>
                <a:path w="390" h="3104" extrusionOk="0">
                  <a:moveTo>
                    <a:pt x="380" y="0"/>
                  </a:moveTo>
                  <a:lnTo>
                    <a:pt x="380" y="0"/>
                  </a:lnTo>
                  <a:cubicBezTo>
                    <a:pt x="370" y="0"/>
                    <a:pt x="328" y="173"/>
                    <a:pt x="262" y="518"/>
                  </a:cubicBezTo>
                  <a:cubicBezTo>
                    <a:pt x="201" y="839"/>
                    <a:pt x="144" y="1142"/>
                    <a:pt x="141" y="1361"/>
                  </a:cubicBezTo>
                  <a:cubicBezTo>
                    <a:pt x="133" y="1834"/>
                    <a:pt x="118" y="2620"/>
                    <a:pt x="1" y="3092"/>
                  </a:cubicBezTo>
                  <a:lnTo>
                    <a:pt x="39" y="3104"/>
                  </a:lnTo>
                  <a:cubicBezTo>
                    <a:pt x="156" y="2627"/>
                    <a:pt x="171" y="1837"/>
                    <a:pt x="178" y="1365"/>
                  </a:cubicBezTo>
                  <a:cubicBezTo>
                    <a:pt x="186" y="1146"/>
                    <a:pt x="243" y="843"/>
                    <a:pt x="299" y="526"/>
                  </a:cubicBezTo>
                  <a:cubicBezTo>
                    <a:pt x="366" y="175"/>
                    <a:pt x="389" y="0"/>
                    <a:pt x="38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2" name="Google Shape;18542;p40"/>
            <p:cNvSpPr/>
            <p:nvPr/>
          </p:nvSpPr>
          <p:spPr>
            <a:xfrm>
              <a:off x="4182742" y="1926214"/>
              <a:ext cx="14753" cy="128369"/>
            </a:xfrm>
            <a:custGeom>
              <a:avLst/>
              <a:gdLst/>
              <a:ahLst/>
              <a:cxnLst/>
              <a:rect l="l" t="t" r="r" b="b"/>
              <a:pathLst>
                <a:path w="462" h="4020" extrusionOk="0">
                  <a:moveTo>
                    <a:pt x="322" y="1"/>
                  </a:moveTo>
                  <a:lnTo>
                    <a:pt x="284" y="8"/>
                  </a:lnTo>
                  <a:cubicBezTo>
                    <a:pt x="431" y="674"/>
                    <a:pt x="333" y="2269"/>
                    <a:pt x="219" y="2639"/>
                  </a:cubicBezTo>
                  <a:cubicBezTo>
                    <a:pt x="102" y="3033"/>
                    <a:pt x="0" y="3603"/>
                    <a:pt x="64" y="4019"/>
                  </a:cubicBezTo>
                  <a:lnTo>
                    <a:pt x="102" y="4015"/>
                  </a:lnTo>
                  <a:cubicBezTo>
                    <a:pt x="38" y="3603"/>
                    <a:pt x="140" y="3040"/>
                    <a:pt x="257" y="2651"/>
                  </a:cubicBezTo>
                  <a:cubicBezTo>
                    <a:pt x="382" y="2239"/>
                    <a:pt x="461" y="632"/>
                    <a:pt x="32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3" name="Google Shape;18543;p40"/>
            <p:cNvSpPr/>
            <p:nvPr/>
          </p:nvSpPr>
          <p:spPr>
            <a:xfrm>
              <a:off x="4233196" y="1907757"/>
              <a:ext cx="27909" cy="145740"/>
            </a:xfrm>
            <a:custGeom>
              <a:avLst/>
              <a:gdLst/>
              <a:ahLst/>
              <a:cxnLst/>
              <a:rect l="l" t="t" r="r" b="b"/>
              <a:pathLst>
                <a:path w="874" h="4564" extrusionOk="0">
                  <a:moveTo>
                    <a:pt x="537" y="1"/>
                  </a:moveTo>
                  <a:lnTo>
                    <a:pt x="507" y="27"/>
                  </a:lnTo>
                  <a:cubicBezTo>
                    <a:pt x="828" y="420"/>
                    <a:pt x="639" y="1894"/>
                    <a:pt x="272" y="2669"/>
                  </a:cubicBezTo>
                  <a:cubicBezTo>
                    <a:pt x="136" y="2957"/>
                    <a:pt x="144" y="3225"/>
                    <a:pt x="148" y="3505"/>
                  </a:cubicBezTo>
                  <a:cubicBezTo>
                    <a:pt x="152" y="3803"/>
                    <a:pt x="159" y="4140"/>
                    <a:pt x="0" y="4548"/>
                  </a:cubicBezTo>
                  <a:lnTo>
                    <a:pt x="38" y="4563"/>
                  </a:lnTo>
                  <a:cubicBezTo>
                    <a:pt x="197" y="4147"/>
                    <a:pt x="193" y="3807"/>
                    <a:pt x="186" y="3505"/>
                  </a:cubicBezTo>
                  <a:cubicBezTo>
                    <a:pt x="182" y="3229"/>
                    <a:pt x="178" y="2964"/>
                    <a:pt x="307" y="2688"/>
                  </a:cubicBezTo>
                  <a:cubicBezTo>
                    <a:pt x="688" y="1887"/>
                    <a:pt x="874" y="413"/>
                    <a:pt x="53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4" name="Google Shape;18544;p40"/>
            <p:cNvSpPr/>
            <p:nvPr/>
          </p:nvSpPr>
          <p:spPr>
            <a:xfrm>
              <a:off x="4220167" y="1911749"/>
              <a:ext cx="29346" cy="145005"/>
            </a:xfrm>
            <a:custGeom>
              <a:avLst/>
              <a:gdLst/>
              <a:ahLst/>
              <a:cxnLst/>
              <a:rect l="l" t="t" r="r" b="b"/>
              <a:pathLst>
                <a:path w="919" h="4541" extrusionOk="0">
                  <a:moveTo>
                    <a:pt x="544" y="0"/>
                  </a:moveTo>
                  <a:lnTo>
                    <a:pt x="476" y="42"/>
                  </a:lnTo>
                  <a:cubicBezTo>
                    <a:pt x="835" y="666"/>
                    <a:pt x="715" y="1074"/>
                    <a:pt x="518" y="1747"/>
                  </a:cubicBezTo>
                  <a:cubicBezTo>
                    <a:pt x="446" y="1989"/>
                    <a:pt x="367" y="2261"/>
                    <a:pt x="299" y="2586"/>
                  </a:cubicBezTo>
                  <a:cubicBezTo>
                    <a:pt x="265" y="2737"/>
                    <a:pt x="268" y="2911"/>
                    <a:pt x="272" y="3111"/>
                  </a:cubicBezTo>
                  <a:cubicBezTo>
                    <a:pt x="280" y="3508"/>
                    <a:pt x="284" y="3977"/>
                    <a:pt x="0" y="4540"/>
                  </a:cubicBezTo>
                  <a:lnTo>
                    <a:pt x="117" y="4514"/>
                  </a:lnTo>
                  <a:cubicBezTo>
                    <a:pt x="408" y="3935"/>
                    <a:pt x="355" y="3516"/>
                    <a:pt x="352" y="3111"/>
                  </a:cubicBezTo>
                  <a:cubicBezTo>
                    <a:pt x="348" y="2915"/>
                    <a:pt x="344" y="2745"/>
                    <a:pt x="374" y="2601"/>
                  </a:cubicBezTo>
                  <a:cubicBezTo>
                    <a:pt x="442" y="2280"/>
                    <a:pt x="522" y="2008"/>
                    <a:pt x="594" y="1769"/>
                  </a:cubicBezTo>
                  <a:cubicBezTo>
                    <a:pt x="790" y="1100"/>
                    <a:pt x="919" y="654"/>
                    <a:pt x="544"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5" name="Google Shape;18545;p40"/>
            <p:cNvSpPr/>
            <p:nvPr/>
          </p:nvSpPr>
          <p:spPr>
            <a:xfrm>
              <a:off x="4219656" y="1939881"/>
              <a:ext cx="78267" cy="38223"/>
            </a:xfrm>
            <a:custGeom>
              <a:avLst/>
              <a:gdLst/>
              <a:ahLst/>
              <a:cxnLst/>
              <a:rect l="l" t="t" r="r" b="b"/>
              <a:pathLst>
                <a:path w="2451" h="1197" extrusionOk="0">
                  <a:moveTo>
                    <a:pt x="341" y="0"/>
                  </a:moveTo>
                  <a:lnTo>
                    <a:pt x="1" y="1028"/>
                  </a:lnTo>
                  <a:cubicBezTo>
                    <a:pt x="1" y="1028"/>
                    <a:pt x="726" y="1196"/>
                    <a:pt x="1372" y="1196"/>
                  </a:cubicBezTo>
                  <a:cubicBezTo>
                    <a:pt x="1857" y="1196"/>
                    <a:pt x="2298" y="1102"/>
                    <a:pt x="2356" y="771"/>
                  </a:cubicBezTo>
                  <a:cubicBezTo>
                    <a:pt x="2450" y="253"/>
                    <a:pt x="341" y="0"/>
                    <a:pt x="341"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6" name="Google Shape;18546;p40"/>
            <p:cNvSpPr/>
            <p:nvPr/>
          </p:nvSpPr>
          <p:spPr>
            <a:xfrm>
              <a:off x="4219656" y="1939881"/>
              <a:ext cx="54956" cy="38223"/>
            </a:xfrm>
            <a:custGeom>
              <a:avLst/>
              <a:gdLst/>
              <a:ahLst/>
              <a:cxnLst/>
              <a:rect l="l" t="t" r="r" b="b"/>
              <a:pathLst>
                <a:path w="1721" h="1197" extrusionOk="0">
                  <a:moveTo>
                    <a:pt x="341" y="0"/>
                  </a:moveTo>
                  <a:lnTo>
                    <a:pt x="1" y="1028"/>
                  </a:lnTo>
                  <a:cubicBezTo>
                    <a:pt x="1" y="1028"/>
                    <a:pt x="718" y="1196"/>
                    <a:pt x="1362" y="1196"/>
                  </a:cubicBezTo>
                  <a:cubicBezTo>
                    <a:pt x="1460" y="1196"/>
                    <a:pt x="1557" y="1192"/>
                    <a:pt x="1649" y="1183"/>
                  </a:cubicBezTo>
                  <a:cubicBezTo>
                    <a:pt x="1630" y="1085"/>
                    <a:pt x="1619" y="975"/>
                    <a:pt x="1619" y="866"/>
                  </a:cubicBezTo>
                  <a:cubicBezTo>
                    <a:pt x="1619" y="650"/>
                    <a:pt x="1657" y="450"/>
                    <a:pt x="1721" y="287"/>
                  </a:cubicBezTo>
                  <a:cubicBezTo>
                    <a:pt x="1127" y="95"/>
                    <a:pt x="341" y="0"/>
                    <a:pt x="341"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7" name="Google Shape;18547;p40"/>
            <p:cNvSpPr/>
            <p:nvPr/>
          </p:nvSpPr>
          <p:spPr>
            <a:xfrm>
              <a:off x="4171885" y="1924969"/>
              <a:ext cx="88964" cy="60065"/>
            </a:xfrm>
            <a:custGeom>
              <a:avLst/>
              <a:gdLst/>
              <a:ahLst/>
              <a:cxnLst/>
              <a:rect l="l" t="t" r="r" b="b"/>
              <a:pathLst>
                <a:path w="2786" h="1881" extrusionOk="0">
                  <a:moveTo>
                    <a:pt x="989" y="1"/>
                  </a:moveTo>
                  <a:cubicBezTo>
                    <a:pt x="721" y="1"/>
                    <a:pt x="506" y="61"/>
                    <a:pt x="423" y="225"/>
                  </a:cubicBezTo>
                  <a:cubicBezTo>
                    <a:pt x="0" y="1068"/>
                    <a:pt x="1769" y="1779"/>
                    <a:pt x="2306" y="1881"/>
                  </a:cubicBezTo>
                  <a:cubicBezTo>
                    <a:pt x="2363" y="1707"/>
                    <a:pt x="2786" y="546"/>
                    <a:pt x="2744" y="460"/>
                  </a:cubicBezTo>
                  <a:cubicBezTo>
                    <a:pt x="2714" y="400"/>
                    <a:pt x="1677" y="1"/>
                    <a:pt x="989"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8" name="Google Shape;18548;p40"/>
            <p:cNvSpPr/>
            <p:nvPr/>
          </p:nvSpPr>
          <p:spPr>
            <a:xfrm>
              <a:off x="4183828" y="1943968"/>
              <a:ext cx="59043" cy="37585"/>
            </a:xfrm>
            <a:custGeom>
              <a:avLst/>
              <a:gdLst/>
              <a:ahLst/>
              <a:cxnLst/>
              <a:rect l="l" t="t" r="r" b="b"/>
              <a:pathLst>
                <a:path w="1849" h="1177" extrusionOk="0">
                  <a:moveTo>
                    <a:pt x="34" y="1"/>
                  </a:moveTo>
                  <a:lnTo>
                    <a:pt x="0" y="23"/>
                  </a:lnTo>
                  <a:cubicBezTo>
                    <a:pt x="382" y="632"/>
                    <a:pt x="1773" y="1154"/>
                    <a:pt x="1834" y="1176"/>
                  </a:cubicBezTo>
                  <a:lnTo>
                    <a:pt x="1849" y="1138"/>
                  </a:lnTo>
                  <a:cubicBezTo>
                    <a:pt x="1834" y="1135"/>
                    <a:pt x="408" y="602"/>
                    <a:pt x="34"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9" name="Google Shape;18549;p40"/>
            <p:cNvSpPr/>
            <p:nvPr/>
          </p:nvSpPr>
          <p:spPr>
            <a:xfrm>
              <a:off x="4185042" y="1936369"/>
              <a:ext cx="61470" cy="29601"/>
            </a:xfrm>
            <a:custGeom>
              <a:avLst/>
              <a:gdLst/>
              <a:ahLst/>
              <a:cxnLst/>
              <a:rect l="l" t="t" r="r" b="b"/>
              <a:pathLst>
                <a:path w="1925" h="927" extrusionOk="0">
                  <a:moveTo>
                    <a:pt x="15" y="0"/>
                  </a:moveTo>
                  <a:lnTo>
                    <a:pt x="0" y="34"/>
                  </a:lnTo>
                  <a:lnTo>
                    <a:pt x="1905" y="927"/>
                  </a:lnTo>
                  <a:lnTo>
                    <a:pt x="1924" y="893"/>
                  </a:lnTo>
                  <a:lnTo>
                    <a:pt x="15"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0" name="Google Shape;18550;p40"/>
            <p:cNvSpPr/>
            <p:nvPr/>
          </p:nvSpPr>
          <p:spPr>
            <a:xfrm>
              <a:off x="4187788" y="1929120"/>
              <a:ext cx="64759" cy="18010"/>
            </a:xfrm>
            <a:custGeom>
              <a:avLst/>
              <a:gdLst/>
              <a:ahLst/>
              <a:cxnLst/>
              <a:rect l="l" t="t" r="r" b="b"/>
              <a:pathLst>
                <a:path w="2028" h="564" extrusionOk="0">
                  <a:moveTo>
                    <a:pt x="1" y="1"/>
                  </a:moveTo>
                  <a:lnTo>
                    <a:pt x="1" y="38"/>
                  </a:lnTo>
                  <a:cubicBezTo>
                    <a:pt x="678" y="38"/>
                    <a:pt x="1997" y="556"/>
                    <a:pt x="2012" y="564"/>
                  </a:cubicBezTo>
                  <a:lnTo>
                    <a:pt x="2027" y="526"/>
                  </a:lnTo>
                  <a:cubicBezTo>
                    <a:pt x="2012" y="522"/>
                    <a:pt x="685" y="1"/>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1" name="Google Shape;18551;p40"/>
            <p:cNvSpPr/>
            <p:nvPr/>
          </p:nvSpPr>
          <p:spPr>
            <a:xfrm>
              <a:off x="4255804" y="1874930"/>
              <a:ext cx="66004" cy="102152"/>
            </a:xfrm>
            <a:custGeom>
              <a:avLst/>
              <a:gdLst/>
              <a:ahLst/>
              <a:cxnLst/>
              <a:rect l="l" t="t" r="r" b="b"/>
              <a:pathLst>
                <a:path w="2067" h="3199" extrusionOk="0">
                  <a:moveTo>
                    <a:pt x="1823" y="0"/>
                  </a:moveTo>
                  <a:cubicBezTo>
                    <a:pt x="1808" y="0"/>
                    <a:pt x="1796" y="10"/>
                    <a:pt x="1791" y="34"/>
                  </a:cubicBezTo>
                  <a:cubicBezTo>
                    <a:pt x="1691" y="526"/>
                    <a:pt x="0" y="3198"/>
                    <a:pt x="945" y="3198"/>
                  </a:cubicBezTo>
                  <a:cubicBezTo>
                    <a:pt x="1002" y="3198"/>
                    <a:pt x="1068" y="3188"/>
                    <a:pt x="1145" y="3168"/>
                  </a:cubicBezTo>
                  <a:cubicBezTo>
                    <a:pt x="2067" y="2922"/>
                    <a:pt x="1625" y="953"/>
                    <a:pt x="1931" y="72"/>
                  </a:cubicBezTo>
                  <a:cubicBezTo>
                    <a:pt x="1931" y="72"/>
                    <a:pt x="1865" y="0"/>
                    <a:pt x="1823"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2" name="Google Shape;18552;p40"/>
            <p:cNvSpPr/>
            <p:nvPr/>
          </p:nvSpPr>
          <p:spPr>
            <a:xfrm>
              <a:off x="4259508" y="2297397"/>
              <a:ext cx="21650" cy="8622"/>
            </a:xfrm>
            <a:custGeom>
              <a:avLst/>
              <a:gdLst/>
              <a:ahLst/>
              <a:cxnLst/>
              <a:rect l="l" t="t" r="r" b="b"/>
              <a:pathLst>
                <a:path w="678" h="270" extrusionOk="0">
                  <a:moveTo>
                    <a:pt x="167" y="1"/>
                  </a:moveTo>
                  <a:lnTo>
                    <a:pt x="0" y="269"/>
                  </a:lnTo>
                  <a:lnTo>
                    <a:pt x="677" y="269"/>
                  </a:lnTo>
                  <a:lnTo>
                    <a:pt x="167" y="1"/>
                  </a:ln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3" name="Google Shape;18553;p40"/>
            <p:cNvSpPr/>
            <p:nvPr/>
          </p:nvSpPr>
          <p:spPr>
            <a:xfrm>
              <a:off x="4092214" y="2297174"/>
              <a:ext cx="12198" cy="8941"/>
            </a:xfrm>
            <a:custGeom>
              <a:avLst/>
              <a:gdLst/>
              <a:ahLst/>
              <a:cxnLst/>
              <a:rect l="l" t="t" r="r" b="b"/>
              <a:pathLst>
                <a:path w="382" h="280" extrusionOk="0">
                  <a:moveTo>
                    <a:pt x="280" y="0"/>
                  </a:moveTo>
                  <a:lnTo>
                    <a:pt x="0" y="280"/>
                  </a:lnTo>
                  <a:lnTo>
                    <a:pt x="382" y="280"/>
                  </a:lnTo>
                  <a:lnTo>
                    <a:pt x="280" y="0"/>
                  </a:ln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4" name="Google Shape;18554;p40"/>
            <p:cNvSpPr/>
            <p:nvPr/>
          </p:nvSpPr>
          <p:spPr>
            <a:xfrm>
              <a:off x="4219656" y="1873110"/>
              <a:ext cx="23949" cy="39979"/>
            </a:xfrm>
            <a:custGeom>
              <a:avLst/>
              <a:gdLst/>
              <a:ahLst/>
              <a:cxnLst/>
              <a:rect l="l" t="t" r="r" b="b"/>
              <a:pathLst>
                <a:path w="750" h="1252" extrusionOk="0">
                  <a:moveTo>
                    <a:pt x="613" y="1"/>
                  </a:moveTo>
                  <a:cubicBezTo>
                    <a:pt x="613" y="1"/>
                    <a:pt x="27" y="273"/>
                    <a:pt x="27" y="318"/>
                  </a:cubicBezTo>
                  <a:cubicBezTo>
                    <a:pt x="27" y="364"/>
                    <a:pt x="1" y="1252"/>
                    <a:pt x="1" y="1252"/>
                  </a:cubicBezTo>
                  <a:lnTo>
                    <a:pt x="749" y="1222"/>
                  </a:lnTo>
                  <a:lnTo>
                    <a:pt x="613" y="1"/>
                  </a:ln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5" name="Google Shape;18555;p40"/>
            <p:cNvSpPr/>
            <p:nvPr/>
          </p:nvSpPr>
          <p:spPr>
            <a:xfrm>
              <a:off x="4215218" y="1906320"/>
              <a:ext cx="21267" cy="15711"/>
            </a:xfrm>
            <a:custGeom>
              <a:avLst/>
              <a:gdLst/>
              <a:ahLst/>
              <a:cxnLst/>
              <a:rect l="l" t="t" r="r" b="b"/>
              <a:pathLst>
                <a:path w="666" h="492" extrusionOk="0">
                  <a:moveTo>
                    <a:pt x="155" y="0"/>
                  </a:moveTo>
                  <a:lnTo>
                    <a:pt x="0" y="212"/>
                  </a:lnTo>
                  <a:lnTo>
                    <a:pt x="541" y="492"/>
                  </a:lnTo>
                  <a:lnTo>
                    <a:pt x="665" y="189"/>
                  </a:lnTo>
                  <a:lnTo>
                    <a:pt x="15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6" name="Google Shape;18556;p40"/>
            <p:cNvSpPr/>
            <p:nvPr/>
          </p:nvSpPr>
          <p:spPr>
            <a:xfrm>
              <a:off x="4233324" y="1905937"/>
              <a:ext cx="14146" cy="11496"/>
            </a:xfrm>
            <a:custGeom>
              <a:avLst/>
              <a:gdLst/>
              <a:ahLst/>
              <a:cxnLst/>
              <a:rect l="l" t="t" r="r" b="b"/>
              <a:pathLst>
                <a:path w="443" h="360" extrusionOk="0">
                  <a:moveTo>
                    <a:pt x="299" y="1"/>
                  </a:moveTo>
                  <a:lnTo>
                    <a:pt x="0" y="197"/>
                  </a:lnTo>
                  <a:lnTo>
                    <a:pt x="442" y="360"/>
                  </a:lnTo>
                  <a:lnTo>
                    <a:pt x="386" y="95"/>
                  </a:lnTo>
                  <a:lnTo>
                    <a:pt x="299"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7" name="Google Shape;18557;p40"/>
            <p:cNvSpPr/>
            <p:nvPr/>
          </p:nvSpPr>
          <p:spPr>
            <a:xfrm>
              <a:off x="4236453" y="1936848"/>
              <a:ext cx="27558" cy="52529"/>
            </a:xfrm>
            <a:custGeom>
              <a:avLst/>
              <a:gdLst/>
              <a:ahLst/>
              <a:cxnLst/>
              <a:rect l="l" t="t" r="r" b="b"/>
              <a:pathLst>
                <a:path w="863" h="1645" extrusionOk="0">
                  <a:moveTo>
                    <a:pt x="556" y="1"/>
                  </a:moveTo>
                  <a:lnTo>
                    <a:pt x="0" y="1445"/>
                  </a:lnTo>
                  <a:lnTo>
                    <a:pt x="337" y="1645"/>
                  </a:lnTo>
                  <a:lnTo>
                    <a:pt x="862" y="46"/>
                  </a:lnTo>
                  <a:lnTo>
                    <a:pt x="556"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8" name="Google Shape;18558;p40"/>
            <p:cNvSpPr/>
            <p:nvPr/>
          </p:nvSpPr>
          <p:spPr>
            <a:xfrm>
              <a:off x="4236453" y="1936848"/>
              <a:ext cx="27558" cy="52529"/>
            </a:xfrm>
            <a:custGeom>
              <a:avLst/>
              <a:gdLst/>
              <a:ahLst/>
              <a:cxnLst/>
              <a:rect l="l" t="t" r="r" b="b"/>
              <a:pathLst>
                <a:path w="863" h="1645" extrusionOk="0">
                  <a:moveTo>
                    <a:pt x="556" y="1"/>
                  </a:moveTo>
                  <a:lnTo>
                    <a:pt x="530" y="76"/>
                  </a:lnTo>
                  <a:cubicBezTo>
                    <a:pt x="605" y="261"/>
                    <a:pt x="613" y="511"/>
                    <a:pt x="533" y="764"/>
                  </a:cubicBezTo>
                  <a:cubicBezTo>
                    <a:pt x="435" y="1082"/>
                    <a:pt x="235" y="1316"/>
                    <a:pt x="23" y="1392"/>
                  </a:cubicBezTo>
                  <a:lnTo>
                    <a:pt x="0" y="1445"/>
                  </a:lnTo>
                  <a:lnTo>
                    <a:pt x="337" y="1645"/>
                  </a:lnTo>
                  <a:lnTo>
                    <a:pt x="862" y="46"/>
                  </a:lnTo>
                  <a:lnTo>
                    <a:pt x="556" y="1"/>
                  </a:lnTo>
                  <a:close/>
                </a:path>
              </a:pathLst>
            </a:custGeom>
            <a:solidFill>
              <a:srgbClr val="B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9" name="Google Shape;18559;p40"/>
            <p:cNvSpPr/>
            <p:nvPr/>
          </p:nvSpPr>
          <p:spPr>
            <a:xfrm>
              <a:off x="4305491" y="1865798"/>
              <a:ext cx="15870" cy="20149"/>
            </a:xfrm>
            <a:custGeom>
              <a:avLst/>
              <a:gdLst/>
              <a:ahLst/>
              <a:cxnLst/>
              <a:rect l="l" t="t" r="r" b="b"/>
              <a:pathLst>
                <a:path w="497" h="631" extrusionOk="0">
                  <a:moveTo>
                    <a:pt x="213" y="1"/>
                  </a:moveTo>
                  <a:cubicBezTo>
                    <a:pt x="193" y="1"/>
                    <a:pt x="166" y="12"/>
                    <a:pt x="129" y="44"/>
                  </a:cubicBezTo>
                  <a:cubicBezTo>
                    <a:pt x="54" y="112"/>
                    <a:pt x="1" y="271"/>
                    <a:pt x="38" y="347"/>
                  </a:cubicBezTo>
                  <a:cubicBezTo>
                    <a:pt x="65" y="396"/>
                    <a:pt x="50" y="540"/>
                    <a:pt x="167" y="581"/>
                  </a:cubicBezTo>
                  <a:cubicBezTo>
                    <a:pt x="235" y="608"/>
                    <a:pt x="284" y="630"/>
                    <a:pt x="284" y="630"/>
                  </a:cubicBezTo>
                  <a:cubicBezTo>
                    <a:pt x="284" y="630"/>
                    <a:pt x="420" y="388"/>
                    <a:pt x="473" y="271"/>
                  </a:cubicBezTo>
                  <a:cubicBezTo>
                    <a:pt x="496" y="222"/>
                    <a:pt x="448" y="161"/>
                    <a:pt x="405" y="161"/>
                  </a:cubicBezTo>
                  <a:cubicBezTo>
                    <a:pt x="398" y="161"/>
                    <a:pt x="392" y="162"/>
                    <a:pt x="386" y="165"/>
                  </a:cubicBezTo>
                  <a:cubicBezTo>
                    <a:pt x="386" y="165"/>
                    <a:pt x="348" y="69"/>
                    <a:pt x="295" y="69"/>
                  </a:cubicBezTo>
                  <a:cubicBezTo>
                    <a:pt x="288" y="69"/>
                    <a:pt x="281" y="71"/>
                    <a:pt x="273" y="75"/>
                  </a:cubicBezTo>
                  <a:cubicBezTo>
                    <a:pt x="273" y="75"/>
                    <a:pt x="265" y="1"/>
                    <a:pt x="213"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0" name="Google Shape;18560;p40"/>
            <p:cNvSpPr/>
            <p:nvPr/>
          </p:nvSpPr>
          <p:spPr>
            <a:xfrm>
              <a:off x="4309962" y="1865862"/>
              <a:ext cx="11400" cy="8973"/>
            </a:xfrm>
            <a:custGeom>
              <a:avLst/>
              <a:gdLst/>
              <a:ahLst/>
              <a:cxnLst/>
              <a:rect l="l" t="t" r="r" b="b"/>
              <a:pathLst>
                <a:path w="357" h="281" extrusionOk="0">
                  <a:moveTo>
                    <a:pt x="75" y="1"/>
                  </a:moveTo>
                  <a:cubicBezTo>
                    <a:pt x="57" y="1"/>
                    <a:pt x="32" y="10"/>
                    <a:pt x="1" y="35"/>
                  </a:cubicBezTo>
                  <a:cubicBezTo>
                    <a:pt x="5" y="34"/>
                    <a:pt x="8" y="34"/>
                    <a:pt x="12" y="34"/>
                  </a:cubicBezTo>
                  <a:cubicBezTo>
                    <a:pt x="81" y="34"/>
                    <a:pt x="87" y="129"/>
                    <a:pt x="87" y="129"/>
                  </a:cubicBezTo>
                  <a:cubicBezTo>
                    <a:pt x="98" y="124"/>
                    <a:pt x="108" y="122"/>
                    <a:pt x="118" y="122"/>
                  </a:cubicBezTo>
                  <a:cubicBezTo>
                    <a:pt x="188" y="122"/>
                    <a:pt x="235" y="250"/>
                    <a:pt x="235" y="250"/>
                  </a:cubicBezTo>
                  <a:cubicBezTo>
                    <a:pt x="243" y="246"/>
                    <a:pt x="252" y="244"/>
                    <a:pt x="260" y="244"/>
                  </a:cubicBezTo>
                  <a:cubicBezTo>
                    <a:pt x="285" y="244"/>
                    <a:pt x="310" y="258"/>
                    <a:pt x="329" y="281"/>
                  </a:cubicBezTo>
                  <a:cubicBezTo>
                    <a:pt x="329" y="277"/>
                    <a:pt x="333" y="273"/>
                    <a:pt x="333" y="269"/>
                  </a:cubicBezTo>
                  <a:cubicBezTo>
                    <a:pt x="356" y="220"/>
                    <a:pt x="308" y="159"/>
                    <a:pt x="265" y="159"/>
                  </a:cubicBezTo>
                  <a:cubicBezTo>
                    <a:pt x="258" y="159"/>
                    <a:pt x="252" y="160"/>
                    <a:pt x="246" y="163"/>
                  </a:cubicBezTo>
                  <a:cubicBezTo>
                    <a:pt x="246" y="163"/>
                    <a:pt x="208" y="67"/>
                    <a:pt x="155" y="67"/>
                  </a:cubicBezTo>
                  <a:cubicBezTo>
                    <a:pt x="148" y="67"/>
                    <a:pt x="141" y="69"/>
                    <a:pt x="133" y="73"/>
                  </a:cubicBezTo>
                  <a:cubicBezTo>
                    <a:pt x="133" y="73"/>
                    <a:pt x="127" y="1"/>
                    <a:pt x="75"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1" name="Google Shape;18561;p40"/>
            <p:cNvSpPr/>
            <p:nvPr/>
          </p:nvSpPr>
          <p:spPr>
            <a:xfrm>
              <a:off x="4301627" y="1861647"/>
              <a:ext cx="3545" cy="7887"/>
            </a:xfrm>
            <a:custGeom>
              <a:avLst/>
              <a:gdLst/>
              <a:ahLst/>
              <a:cxnLst/>
              <a:rect l="l" t="t" r="r" b="b"/>
              <a:pathLst>
                <a:path w="111" h="247" extrusionOk="0">
                  <a:moveTo>
                    <a:pt x="57" y="1"/>
                  </a:moveTo>
                  <a:cubicBezTo>
                    <a:pt x="27" y="1"/>
                    <a:pt x="1" y="57"/>
                    <a:pt x="1" y="125"/>
                  </a:cubicBezTo>
                  <a:cubicBezTo>
                    <a:pt x="1" y="193"/>
                    <a:pt x="27" y="246"/>
                    <a:pt x="57" y="246"/>
                  </a:cubicBezTo>
                  <a:cubicBezTo>
                    <a:pt x="88" y="246"/>
                    <a:pt x="110" y="193"/>
                    <a:pt x="110" y="125"/>
                  </a:cubicBezTo>
                  <a:cubicBezTo>
                    <a:pt x="110" y="57"/>
                    <a:pt x="88" y="1"/>
                    <a:pt x="57"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2" name="Google Shape;18562;p40"/>
            <p:cNvSpPr/>
            <p:nvPr/>
          </p:nvSpPr>
          <p:spPr>
            <a:xfrm>
              <a:off x="4298146" y="1859220"/>
              <a:ext cx="3513" cy="7887"/>
            </a:xfrm>
            <a:custGeom>
              <a:avLst/>
              <a:gdLst/>
              <a:ahLst/>
              <a:cxnLst/>
              <a:rect l="l" t="t" r="r" b="b"/>
              <a:pathLst>
                <a:path w="110" h="247" extrusionOk="0">
                  <a:moveTo>
                    <a:pt x="57" y="1"/>
                  </a:moveTo>
                  <a:cubicBezTo>
                    <a:pt x="27" y="1"/>
                    <a:pt x="0" y="54"/>
                    <a:pt x="0" y="122"/>
                  </a:cubicBezTo>
                  <a:cubicBezTo>
                    <a:pt x="0" y="190"/>
                    <a:pt x="27" y="247"/>
                    <a:pt x="57" y="247"/>
                  </a:cubicBezTo>
                  <a:cubicBezTo>
                    <a:pt x="87" y="247"/>
                    <a:pt x="110" y="190"/>
                    <a:pt x="110" y="122"/>
                  </a:cubicBezTo>
                  <a:cubicBezTo>
                    <a:pt x="110" y="54"/>
                    <a:pt x="87" y="1"/>
                    <a:pt x="57"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3" name="Google Shape;18563;p40"/>
            <p:cNvSpPr/>
            <p:nvPr/>
          </p:nvSpPr>
          <p:spPr>
            <a:xfrm>
              <a:off x="4294378" y="1856346"/>
              <a:ext cx="3545" cy="7855"/>
            </a:xfrm>
            <a:custGeom>
              <a:avLst/>
              <a:gdLst/>
              <a:ahLst/>
              <a:cxnLst/>
              <a:rect l="l" t="t" r="r" b="b"/>
              <a:pathLst>
                <a:path w="111" h="246" extrusionOk="0">
                  <a:moveTo>
                    <a:pt x="58" y="0"/>
                  </a:moveTo>
                  <a:cubicBezTo>
                    <a:pt x="27" y="0"/>
                    <a:pt x="1" y="53"/>
                    <a:pt x="1" y="121"/>
                  </a:cubicBezTo>
                  <a:cubicBezTo>
                    <a:pt x="1" y="189"/>
                    <a:pt x="27" y="246"/>
                    <a:pt x="58" y="246"/>
                  </a:cubicBezTo>
                  <a:cubicBezTo>
                    <a:pt x="88" y="246"/>
                    <a:pt x="110" y="189"/>
                    <a:pt x="110" y="121"/>
                  </a:cubicBezTo>
                  <a:cubicBezTo>
                    <a:pt x="110" y="53"/>
                    <a:pt x="88" y="0"/>
                    <a:pt x="58"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4" name="Google Shape;18564;p40"/>
            <p:cNvSpPr/>
            <p:nvPr/>
          </p:nvSpPr>
          <p:spPr>
            <a:xfrm>
              <a:off x="4294155" y="1863946"/>
              <a:ext cx="8111" cy="3896"/>
            </a:xfrm>
            <a:custGeom>
              <a:avLst/>
              <a:gdLst/>
              <a:ahLst/>
              <a:cxnLst/>
              <a:rect l="l" t="t" r="r" b="b"/>
              <a:pathLst>
                <a:path w="254" h="122" extrusionOk="0">
                  <a:moveTo>
                    <a:pt x="93" y="0"/>
                  </a:moveTo>
                  <a:cubicBezTo>
                    <a:pt x="46" y="0"/>
                    <a:pt x="10" y="15"/>
                    <a:pt x="4" y="42"/>
                  </a:cubicBezTo>
                  <a:cubicBezTo>
                    <a:pt x="0" y="72"/>
                    <a:pt x="49" y="106"/>
                    <a:pt x="117" y="118"/>
                  </a:cubicBezTo>
                  <a:cubicBezTo>
                    <a:pt x="133" y="120"/>
                    <a:pt x="147" y="121"/>
                    <a:pt x="161" y="121"/>
                  </a:cubicBezTo>
                  <a:cubicBezTo>
                    <a:pt x="208" y="121"/>
                    <a:pt x="243" y="106"/>
                    <a:pt x="246" y="80"/>
                  </a:cubicBezTo>
                  <a:cubicBezTo>
                    <a:pt x="254" y="50"/>
                    <a:pt x="204" y="15"/>
                    <a:pt x="136" y="4"/>
                  </a:cubicBezTo>
                  <a:cubicBezTo>
                    <a:pt x="121" y="2"/>
                    <a:pt x="107" y="0"/>
                    <a:pt x="93"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5" name="Google Shape;18565;p40"/>
            <p:cNvSpPr/>
            <p:nvPr/>
          </p:nvSpPr>
          <p:spPr>
            <a:xfrm>
              <a:off x="4293899" y="1865894"/>
              <a:ext cx="6674" cy="6482"/>
            </a:xfrm>
            <a:custGeom>
              <a:avLst/>
              <a:gdLst/>
              <a:ahLst/>
              <a:cxnLst/>
              <a:rect l="l" t="t" r="r" b="b"/>
              <a:pathLst>
                <a:path w="209" h="203" extrusionOk="0">
                  <a:moveTo>
                    <a:pt x="46" y="1"/>
                  </a:moveTo>
                  <a:cubicBezTo>
                    <a:pt x="37" y="1"/>
                    <a:pt x="30" y="3"/>
                    <a:pt x="23" y="7"/>
                  </a:cubicBezTo>
                  <a:cubicBezTo>
                    <a:pt x="1" y="26"/>
                    <a:pt x="16" y="87"/>
                    <a:pt x="61" y="140"/>
                  </a:cubicBezTo>
                  <a:cubicBezTo>
                    <a:pt x="94" y="178"/>
                    <a:pt x="135" y="203"/>
                    <a:pt x="163" y="203"/>
                  </a:cubicBezTo>
                  <a:cubicBezTo>
                    <a:pt x="171" y="203"/>
                    <a:pt x="177" y="201"/>
                    <a:pt x="182" y="196"/>
                  </a:cubicBezTo>
                  <a:cubicBezTo>
                    <a:pt x="209" y="174"/>
                    <a:pt x="194" y="117"/>
                    <a:pt x="148" y="64"/>
                  </a:cubicBezTo>
                  <a:cubicBezTo>
                    <a:pt x="113" y="24"/>
                    <a:pt x="74" y="1"/>
                    <a:pt x="46"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6" name="Google Shape;18566;p40"/>
            <p:cNvSpPr/>
            <p:nvPr/>
          </p:nvSpPr>
          <p:spPr>
            <a:xfrm>
              <a:off x="4174408" y="1834727"/>
              <a:ext cx="28771" cy="15615"/>
            </a:xfrm>
            <a:custGeom>
              <a:avLst/>
              <a:gdLst/>
              <a:ahLst/>
              <a:cxnLst/>
              <a:rect l="l" t="t" r="r" b="b"/>
              <a:pathLst>
                <a:path w="901" h="489" extrusionOk="0">
                  <a:moveTo>
                    <a:pt x="0" y="1"/>
                  </a:moveTo>
                  <a:lnTo>
                    <a:pt x="824" y="488"/>
                  </a:lnTo>
                  <a:lnTo>
                    <a:pt x="900" y="269"/>
                  </a:lnTo>
                  <a:lnTo>
                    <a:pt x="0" y="1"/>
                  </a:lnTo>
                  <a:close/>
                </a:path>
              </a:pathLst>
            </a:custGeom>
            <a:solidFill>
              <a:srgbClr val="B72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7" name="Google Shape;18567;p40"/>
            <p:cNvSpPr/>
            <p:nvPr/>
          </p:nvSpPr>
          <p:spPr>
            <a:xfrm>
              <a:off x="4192865" y="1821699"/>
              <a:ext cx="55818" cy="83567"/>
            </a:xfrm>
            <a:custGeom>
              <a:avLst/>
              <a:gdLst/>
              <a:ahLst/>
              <a:cxnLst/>
              <a:rect l="l" t="t" r="r" b="b"/>
              <a:pathLst>
                <a:path w="1748" h="2617" extrusionOk="0">
                  <a:moveTo>
                    <a:pt x="905" y="0"/>
                  </a:moveTo>
                  <a:cubicBezTo>
                    <a:pt x="659" y="0"/>
                    <a:pt x="439" y="235"/>
                    <a:pt x="439" y="235"/>
                  </a:cubicBezTo>
                  <a:cubicBezTo>
                    <a:pt x="439" y="235"/>
                    <a:pt x="1" y="1270"/>
                    <a:pt x="273" y="2616"/>
                  </a:cubicBezTo>
                  <a:cubicBezTo>
                    <a:pt x="1320" y="2616"/>
                    <a:pt x="1747" y="2068"/>
                    <a:pt x="1460" y="756"/>
                  </a:cubicBezTo>
                  <a:cubicBezTo>
                    <a:pt x="1331" y="162"/>
                    <a:pt x="1109" y="0"/>
                    <a:pt x="905"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8" name="Google Shape;18568;p40"/>
            <p:cNvSpPr/>
            <p:nvPr/>
          </p:nvSpPr>
          <p:spPr>
            <a:xfrm>
              <a:off x="4199635" y="1886043"/>
              <a:ext cx="11847" cy="9197"/>
            </a:xfrm>
            <a:custGeom>
              <a:avLst/>
              <a:gdLst/>
              <a:ahLst/>
              <a:cxnLst/>
              <a:rect l="l" t="t" r="r" b="b"/>
              <a:pathLst>
                <a:path w="371" h="288" extrusionOk="0">
                  <a:moveTo>
                    <a:pt x="363" y="0"/>
                  </a:moveTo>
                  <a:lnTo>
                    <a:pt x="0" y="11"/>
                  </a:lnTo>
                  <a:cubicBezTo>
                    <a:pt x="0" y="11"/>
                    <a:pt x="110" y="280"/>
                    <a:pt x="216" y="287"/>
                  </a:cubicBezTo>
                  <a:cubicBezTo>
                    <a:pt x="219" y="288"/>
                    <a:pt x="222" y="288"/>
                    <a:pt x="225" y="288"/>
                  </a:cubicBezTo>
                  <a:cubicBezTo>
                    <a:pt x="325" y="288"/>
                    <a:pt x="371" y="117"/>
                    <a:pt x="363" y="0"/>
                  </a:cubicBezTo>
                  <a:close/>
                </a:path>
              </a:pathLst>
            </a:custGeom>
            <a:solidFill>
              <a:srgbClr val="4722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9" name="Google Shape;18569;p40"/>
            <p:cNvSpPr/>
            <p:nvPr/>
          </p:nvSpPr>
          <p:spPr>
            <a:xfrm>
              <a:off x="4200465" y="1886043"/>
              <a:ext cx="10665" cy="4598"/>
            </a:xfrm>
            <a:custGeom>
              <a:avLst/>
              <a:gdLst/>
              <a:ahLst/>
              <a:cxnLst/>
              <a:rect l="l" t="t" r="r" b="b"/>
              <a:pathLst>
                <a:path w="334" h="144" extrusionOk="0">
                  <a:moveTo>
                    <a:pt x="334" y="0"/>
                  </a:moveTo>
                  <a:lnTo>
                    <a:pt x="1" y="27"/>
                  </a:lnTo>
                  <a:lnTo>
                    <a:pt x="61" y="144"/>
                  </a:lnTo>
                  <a:lnTo>
                    <a:pt x="296" y="132"/>
                  </a:lnTo>
                  <a:lnTo>
                    <a:pt x="334" y="0"/>
                  </a:lnTo>
                  <a:close/>
                </a:path>
              </a:pathLst>
            </a:custGeom>
            <a:solidFill>
              <a:srgbClr val="FF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0" name="Google Shape;18570;p40"/>
            <p:cNvSpPr/>
            <p:nvPr/>
          </p:nvSpPr>
          <p:spPr>
            <a:xfrm>
              <a:off x="4192386" y="1837378"/>
              <a:ext cx="17659" cy="49048"/>
            </a:xfrm>
            <a:custGeom>
              <a:avLst/>
              <a:gdLst/>
              <a:ahLst/>
              <a:cxnLst/>
              <a:rect l="l" t="t" r="r" b="b"/>
              <a:pathLst>
                <a:path w="553" h="1536" extrusionOk="0">
                  <a:moveTo>
                    <a:pt x="318" y="1"/>
                  </a:moveTo>
                  <a:cubicBezTo>
                    <a:pt x="243" y="163"/>
                    <a:pt x="1" y="575"/>
                    <a:pt x="137" y="696"/>
                  </a:cubicBezTo>
                  <a:cubicBezTo>
                    <a:pt x="303" y="836"/>
                    <a:pt x="99" y="1127"/>
                    <a:pt x="227" y="1535"/>
                  </a:cubicBezTo>
                  <a:cubicBezTo>
                    <a:pt x="322" y="1354"/>
                    <a:pt x="246" y="1426"/>
                    <a:pt x="386" y="1112"/>
                  </a:cubicBezTo>
                  <a:cubicBezTo>
                    <a:pt x="553" y="742"/>
                    <a:pt x="424" y="178"/>
                    <a:pt x="318"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1" name="Google Shape;18571;p40"/>
            <p:cNvSpPr/>
            <p:nvPr/>
          </p:nvSpPr>
          <p:spPr>
            <a:xfrm>
              <a:off x="4199890" y="1865510"/>
              <a:ext cx="4119" cy="5109"/>
            </a:xfrm>
            <a:custGeom>
              <a:avLst/>
              <a:gdLst/>
              <a:ahLst/>
              <a:cxnLst/>
              <a:rect l="l" t="t" r="r" b="b"/>
              <a:pathLst>
                <a:path w="129" h="160" extrusionOk="0">
                  <a:moveTo>
                    <a:pt x="55" y="0"/>
                  </a:moveTo>
                  <a:cubicBezTo>
                    <a:pt x="18" y="0"/>
                    <a:pt x="0" y="159"/>
                    <a:pt x="0" y="159"/>
                  </a:cubicBezTo>
                  <a:lnTo>
                    <a:pt x="129" y="148"/>
                  </a:lnTo>
                  <a:cubicBezTo>
                    <a:pt x="129" y="148"/>
                    <a:pt x="91" y="4"/>
                    <a:pt x="57" y="1"/>
                  </a:cubicBezTo>
                  <a:cubicBezTo>
                    <a:pt x="56" y="0"/>
                    <a:pt x="56" y="0"/>
                    <a:pt x="55" y="0"/>
                  </a:cubicBezTo>
                  <a:close/>
                </a:path>
              </a:pathLst>
            </a:custGeom>
            <a:solidFill>
              <a:srgbClr val="543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2" name="Google Shape;18572;p40"/>
            <p:cNvSpPr/>
            <p:nvPr/>
          </p:nvSpPr>
          <p:spPr>
            <a:xfrm>
              <a:off x="4198549" y="1842455"/>
              <a:ext cx="29474" cy="24780"/>
            </a:xfrm>
            <a:custGeom>
              <a:avLst/>
              <a:gdLst/>
              <a:ahLst/>
              <a:cxnLst/>
              <a:rect l="l" t="t" r="r" b="b"/>
              <a:pathLst>
                <a:path w="923" h="776" extrusionOk="0">
                  <a:moveTo>
                    <a:pt x="68" y="1"/>
                  </a:moveTo>
                  <a:lnTo>
                    <a:pt x="0" y="443"/>
                  </a:lnTo>
                  <a:lnTo>
                    <a:pt x="908" y="775"/>
                  </a:lnTo>
                  <a:lnTo>
                    <a:pt x="923" y="310"/>
                  </a:lnTo>
                  <a:lnTo>
                    <a:pt x="68" y="1"/>
                  </a:ln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3" name="Google Shape;18573;p40"/>
            <p:cNvSpPr/>
            <p:nvPr/>
          </p:nvSpPr>
          <p:spPr>
            <a:xfrm>
              <a:off x="4222945" y="1863083"/>
              <a:ext cx="17275" cy="26728"/>
            </a:xfrm>
            <a:custGeom>
              <a:avLst/>
              <a:gdLst/>
              <a:ahLst/>
              <a:cxnLst/>
              <a:rect l="l" t="t" r="r" b="b"/>
              <a:pathLst>
                <a:path w="541" h="837" extrusionOk="0">
                  <a:moveTo>
                    <a:pt x="125" y="1"/>
                  </a:moveTo>
                  <a:lnTo>
                    <a:pt x="49" y="16"/>
                  </a:lnTo>
                  <a:cubicBezTo>
                    <a:pt x="49" y="16"/>
                    <a:pt x="0" y="802"/>
                    <a:pt x="457" y="836"/>
                  </a:cubicBezTo>
                  <a:lnTo>
                    <a:pt x="541" y="689"/>
                  </a:lnTo>
                  <a:lnTo>
                    <a:pt x="125" y="1"/>
                  </a:ln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4" name="Google Shape;18574;p40"/>
            <p:cNvSpPr/>
            <p:nvPr/>
          </p:nvSpPr>
          <p:spPr>
            <a:xfrm>
              <a:off x="4237890" y="1856090"/>
              <a:ext cx="22129" cy="39501"/>
            </a:xfrm>
            <a:custGeom>
              <a:avLst/>
              <a:gdLst/>
              <a:ahLst/>
              <a:cxnLst/>
              <a:rect l="l" t="t" r="r" b="b"/>
              <a:pathLst>
                <a:path w="693" h="1237" extrusionOk="0">
                  <a:moveTo>
                    <a:pt x="27" y="1"/>
                  </a:moveTo>
                  <a:cubicBezTo>
                    <a:pt x="27" y="1"/>
                    <a:pt x="1" y="1044"/>
                    <a:pt x="91" y="1237"/>
                  </a:cubicBezTo>
                  <a:lnTo>
                    <a:pt x="693" y="364"/>
                  </a:lnTo>
                  <a:lnTo>
                    <a:pt x="27" y="1"/>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5" name="Google Shape;18575;p40"/>
            <p:cNvSpPr/>
            <p:nvPr/>
          </p:nvSpPr>
          <p:spPr>
            <a:xfrm>
              <a:off x="4174408" y="1814770"/>
              <a:ext cx="102280" cy="74594"/>
            </a:xfrm>
            <a:custGeom>
              <a:avLst/>
              <a:gdLst/>
              <a:ahLst/>
              <a:cxnLst/>
              <a:rect l="l" t="t" r="r" b="b"/>
              <a:pathLst>
                <a:path w="3203" h="2336" extrusionOk="0">
                  <a:moveTo>
                    <a:pt x="1715" y="1"/>
                  </a:moveTo>
                  <a:cubicBezTo>
                    <a:pt x="1587" y="1"/>
                    <a:pt x="1463" y="20"/>
                    <a:pt x="1350" y="59"/>
                  </a:cubicBezTo>
                  <a:cubicBezTo>
                    <a:pt x="911" y="210"/>
                    <a:pt x="828" y="705"/>
                    <a:pt x="828" y="705"/>
                  </a:cubicBezTo>
                  <a:lnTo>
                    <a:pt x="19" y="580"/>
                  </a:lnTo>
                  <a:lnTo>
                    <a:pt x="0" y="626"/>
                  </a:lnTo>
                  <a:lnTo>
                    <a:pt x="1645" y="1249"/>
                  </a:lnTo>
                  <a:cubicBezTo>
                    <a:pt x="1588" y="1639"/>
                    <a:pt x="1618" y="2262"/>
                    <a:pt x="2042" y="2327"/>
                  </a:cubicBezTo>
                  <a:cubicBezTo>
                    <a:pt x="2081" y="2333"/>
                    <a:pt x="2119" y="2336"/>
                    <a:pt x="2155" y="2336"/>
                  </a:cubicBezTo>
                  <a:cubicBezTo>
                    <a:pt x="2574" y="2336"/>
                    <a:pt x="2806" y="1937"/>
                    <a:pt x="2896" y="1627"/>
                  </a:cubicBezTo>
                  <a:cubicBezTo>
                    <a:pt x="3202" y="556"/>
                    <a:pt x="2405" y="1"/>
                    <a:pt x="1715" y="1"/>
                  </a:cubicBezTo>
                  <a:close/>
                </a:path>
              </a:pathLst>
            </a:custGeom>
            <a:solidFill>
              <a:srgbClr val="E85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6" name="Google Shape;18576;p40"/>
            <p:cNvSpPr/>
            <p:nvPr/>
          </p:nvSpPr>
          <p:spPr>
            <a:xfrm>
              <a:off x="4178879" y="1814833"/>
              <a:ext cx="84749" cy="27909"/>
            </a:xfrm>
            <a:custGeom>
              <a:avLst/>
              <a:gdLst/>
              <a:ahLst/>
              <a:cxnLst/>
              <a:rect l="l" t="t" r="r" b="b"/>
              <a:pathLst>
                <a:path w="2654" h="874" extrusionOk="0">
                  <a:moveTo>
                    <a:pt x="1572" y="0"/>
                  </a:moveTo>
                  <a:cubicBezTo>
                    <a:pt x="1446" y="0"/>
                    <a:pt x="1322" y="19"/>
                    <a:pt x="1210" y="57"/>
                  </a:cubicBezTo>
                  <a:cubicBezTo>
                    <a:pt x="771" y="208"/>
                    <a:pt x="662" y="684"/>
                    <a:pt x="662" y="684"/>
                  </a:cubicBezTo>
                  <a:lnTo>
                    <a:pt x="0" y="597"/>
                  </a:lnTo>
                  <a:lnTo>
                    <a:pt x="0" y="597"/>
                  </a:lnTo>
                  <a:cubicBezTo>
                    <a:pt x="318" y="763"/>
                    <a:pt x="783" y="873"/>
                    <a:pt x="1304" y="873"/>
                  </a:cubicBezTo>
                  <a:cubicBezTo>
                    <a:pt x="1853" y="873"/>
                    <a:pt x="2336" y="752"/>
                    <a:pt x="2654" y="567"/>
                  </a:cubicBezTo>
                  <a:cubicBezTo>
                    <a:pt x="2421" y="192"/>
                    <a:pt x="1979" y="0"/>
                    <a:pt x="1572" y="0"/>
                  </a:cubicBezTo>
                  <a:close/>
                </a:path>
              </a:pathLst>
            </a:custGeom>
            <a:solidFill>
              <a:srgbClr val="FF8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7" name="Google Shape;18577;p40"/>
            <p:cNvSpPr/>
            <p:nvPr/>
          </p:nvSpPr>
          <p:spPr>
            <a:xfrm>
              <a:off x="4225692" y="1835590"/>
              <a:ext cx="44833" cy="53774"/>
            </a:xfrm>
            <a:custGeom>
              <a:avLst/>
              <a:gdLst/>
              <a:ahLst/>
              <a:cxnLst/>
              <a:rect l="l" t="t" r="r" b="b"/>
              <a:pathLst>
                <a:path w="1404" h="1684" extrusionOk="0">
                  <a:moveTo>
                    <a:pt x="1237" y="0"/>
                  </a:moveTo>
                  <a:cubicBezTo>
                    <a:pt x="999" y="363"/>
                    <a:pt x="560" y="650"/>
                    <a:pt x="20" y="794"/>
                  </a:cubicBezTo>
                  <a:cubicBezTo>
                    <a:pt x="1" y="1168"/>
                    <a:pt x="80" y="1618"/>
                    <a:pt x="436" y="1675"/>
                  </a:cubicBezTo>
                  <a:cubicBezTo>
                    <a:pt x="475" y="1681"/>
                    <a:pt x="513" y="1684"/>
                    <a:pt x="549" y="1684"/>
                  </a:cubicBezTo>
                  <a:cubicBezTo>
                    <a:pt x="968" y="1684"/>
                    <a:pt x="1200" y="1285"/>
                    <a:pt x="1290" y="975"/>
                  </a:cubicBezTo>
                  <a:cubicBezTo>
                    <a:pt x="1403" y="578"/>
                    <a:pt x="1366" y="253"/>
                    <a:pt x="1237" y="0"/>
                  </a:cubicBezTo>
                  <a:close/>
                </a:path>
              </a:pathLst>
            </a:custGeom>
            <a:solidFill>
              <a:srgbClr val="CC3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8" name="Google Shape;18578;p40"/>
            <p:cNvSpPr/>
            <p:nvPr/>
          </p:nvSpPr>
          <p:spPr>
            <a:xfrm>
              <a:off x="4200848" y="1816111"/>
              <a:ext cx="29953" cy="17499"/>
            </a:xfrm>
            <a:custGeom>
              <a:avLst/>
              <a:gdLst/>
              <a:ahLst/>
              <a:cxnLst/>
              <a:rect l="l" t="t" r="r" b="b"/>
              <a:pathLst>
                <a:path w="938" h="548" extrusionOk="0">
                  <a:moveTo>
                    <a:pt x="818" y="0"/>
                  </a:moveTo>
                  <a:cubicBezTo>
                    <a:pt x="708" y="0"/>
                    <a:pt x="517" y="40"/>
                    <a:pt x="408" y="103"/>
                  </a:cubicBezTo>
                  <a:cubicBezTo>
                    <a:pt x="197" y="232"/>
                    <a:pt x="0" y="512"/>
                    <a:pt x="102" y="546"/>
                  </a:cubicBezTo>
                  <a:cubicBezTo>
                    <a:pt x="105" y="547"/>
                    <a:pt x="108" y="547"/>
                    <a:pt x="111" y="547"/>
                  </a:cubicBezTo>
                  <a:cubicBezTo>
                    <a:pt x="175" y="547"/>
                    <a:pt x="345" y="358"/>
                    <a:pt x="529" y="217"/>
                  </a:cubicBezTo>
                  <a:cubicBezTo>
                    <a:pt x="666" y="111"/>
                    <a:pt x="938" y="58"/>
                    <a:pt x="896" y="17"/>
                  </a:cubicBezTo>
                  <a:cubicBezTo>
                    <a:pt x="886" y="5"/>
                    <a:pt x="857" y="0"/>
                    <a:pt x="818" y="0"/>
                  </a:cubicBez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9" name="Google Shape;18579;p40"/>
            <p:cNvSpPr/>
            <p:nvPr/>
          </p:nvSpPr>
          <p:spPr>
            <a:xfrm>
              <a:off x="4201551" y="1879401"/>
              <a:ext cx="16094" cy="8207"/>
            </a:xfrm>
            <a:custGeom>
              <a:avLst/>
              <a:gdLst/>
              <a:ahLst/>
              <a:cxnLst/>
              <a:rect l="l" t="t" r="r" b="b"/>
              <a:pathLst>
                <a:path w="504" h="257" extrusionOk="0">
                  <a:moveTo>
                    <a:pt x="12" y="0"/>
                  </a:moveTo>
                  <a:lnTo>
                    <a:pt x="1" y="238"/>
                  </a:lnTo>
                  <a:cubicBezTo>
                    <a:pt x="42" y="251"/>
                    <a:pt x="85" y="256"/>
                    <a:pt x="126" y="256"/>
                  </a:cubicBezTo>
                  <a:cubicBezTo>
                    <a:pt x="323" y="256"/>
                    <a:pt x="504" y="140"/>
                    <a:pt x="504" y="140"/>
                  </a:cubicBezTo>
                  <a:lnTo>
                    <a:pt x="504" y="140"/>
                  </a:lnTo>
                  <a:cubicBezTo>
                    <a:pt x="498" y="140"/>
                    <a:pt x="491" y="141"/>
                    <a:pt x="485" y="141"/>
                  </a:cubicBezTo>
                  <a:cubicBezTo>
                    <a:pt x="314" y="141"/>
                    <a:pt x="12" y="0"/>
                    <a:pt x="12" y="0"/>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0" name="Google Shape;18580;p40"/>
            <p:cNvSpPr/>
            <p:nvPr/>
          </p:nvSpPr>
          <p:spPr>
            <a:xfrm>
              <a:off x="4192642" y="1879529"/>
              <a:ext cx="10538" cy="8462"/>
            </a:xfrm>
            <a:custGeom>
              <a:avLst/>
              <a:gdLst/>
              <a:ahLst/>
              <a:cxnLst/>
              <a:rect l="l" t="t" r="r" b="b"/>
              <a:pathLst>
                <a:path w="330" h="265" extrusionOk="0">
                  <a:moveTo>
                    <a:pt x="322" y="0"/>
                  </a:moveTo>
                  <a:cubicBezTo>
                    <a:pt x="322" y="0"/>
                    <a:pt x="114" y="166"/>
                    <a:pt x="4" y="166"/>
                  </a:cubicBezTo>
                  <a:cubicBezTo>
                    <a:pt x="3" y="166"/>
                    <a:pt x="1" y="166"/>
                    <a:pt x="0" y="166"/>
                  </a:cubicBezTo>
                  <a:lnTo>
                    <a:pt x="0" y="166"/>
                  </a:lnTo>
                  <a:cubicBezTo>
                    <a:pt x="0" y="166"/>
                    <a:pt x="110" y="265"/>
                    <a:pt x="234" y="265"/>
                  </a:cubicBezTo>
                  <a:cubicBezTo>
                    <a:pt x="265" y="265"/>
                    <a:pt x="297" y="258"/>
                    <a:pt x="329" y="242"/>
                  </a:cubicBezTo>
                  <a:lnTo>
                    <a:pt x="322" y="0"/>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1" name="Google Shape;18581;p40"/>
            <p:cNvSpPr/>
            <p:nvPr/>
          </p:nvSpPr>
          <p:spPr>
            <a:xfrm>
              <a:off x="4199890" y="1860689"/>
              <a:ext cx="9069" cy="22640"/>
            </a:xfrm>
            <a:custGeom>
              <a:avLst/>
              <a:gdLst/>
              <a:ahLst/>
              <a:cxnLst/>
              <a:rect l="l" t="t" r="r" b="b"/>
              <a:pathLst>
                <a:path w="284" h="709" extrusionOk="0">
                  <a:moveTo>
                    <a:pt x="234" y="0"/>
                  </a:moveTo>
                  <a:cubicBezTo>
                    <a:pt x="234" y="0"/>
                    <a:pt x="0" y="681"/>
                    <a:pt x="15" y="703"/>
                  </a:cubicBezTo>
                  <a:cubicBezTo>
                    <a:pt x="17" y="707"/>
                    <a:pt x="21" y="708"/>
                    <a:pt x="27" y="708"/>
                  </a:cubicBezTo>
                  <a:cubicBezTo>
                    <a:pt x="69" y="708"/>
                    <a:pt x="212" y="635"/>
                    <a:pt x="212" y="635"/>
                  </a:cubicBezTo>
                  <a:cubicBezTo>
                    <a:pt x="212" y="635"/>
                    <a:pt x="284" y="42"/>
                    <a:pt x="234"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2" name="Google Shape;18582;p40"/>
            <p:cNvSpPr/>
            <p:nvPr/>
          </p:nvSpPr>
          <p:spPr>
            <a:xfrm>
              <a:off x="4205798" y="1854174"/>
              <a:ext cx="16062" cy="7983"/>
            </a:xfrm>
            <a:custGeom>
              <a:avLst/>
              <a:gdLst/>
              <a:ahLst/>
              <a:cxnLst/>
              <a:rect l="l" t="t" r="r" b="b"/>
              <a:pathLst>
                <a:path w="503" h="250" extrusionOk="0">
                  <a:moveTo>
                    <a:pt x="503" y="0"/>
                  </a:moveTo>
                  <a:lnTo>
                    <a:pt x="0" y="102"/>
                  </a:lnTo>
                  <a:lnTo>
                    <a:pt x="42" y="250"/>
                  </a:lnTo>
                  <a:lnTo>
                    <a:pt x="492" y="223"/>
                  </a:lnTo>
                  <a:lnTo>
                    <a:pt x="503" y="0"/>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3" name="Google Shape;18583;p40"/>
            <p:cNvSpPr/>
            <p:nvPr/>
          </p:nvSpPr>
          <p:spPr>
            <a:xfrm>
              <a:off x="4192514" y="1856442"/>
              <a:ext cx="12326" cy="5716"/>
            </a:xfrm>
            <a:custGeom>
              <a:avLst/>
              <a:gdLst/>
              <a:ahLst/>
              <a:cxnLst/>
              <a:rect l="l" t="t" r="r" b="b"/>
              <a:pathLst>
                <a:path w="386" h="179" extrusionOk="0">
                  <a:moveTo>
                    <a:pt x="0" y="1"/>
                  </a:moveTo>
                  <a:lnTo>
                    <a:pt x="27" y="179"/>
                  </a:lnTo>
                  <a:lnTo>
                    <a:pt x="371" y="160"/>
                  </a:lnTo>
                  <a:lnTo>
                    <a:pt x="386" y="39"/>
                  </a:lnTo>
                  <a:lnTo>
                    <a:pt x="0" y="1"/>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4" name="Google Shape;18584;p40"/>
            <p:cNvSpPr/>
            <p:nvPr/>
          </p:nvSpPr>
          <p:spPr>
            <a:xfrm>
              <a:off x="4211098" y="1864073"/>
              <a:ext cx="5460" cy="4981"/>
            </a:xfrm>
            <a:custGeom>
              <a:avLst/>
              <a:gdLst/>
              <a:ahLst/>
              <a:cxnLst/>
              <a:rect l="l" t="t" r="r" b="b"/>
              <a:pathLst>
                <a:path w="171" h="156" extrusionOk="0">
                  <a:moveTo>
                    <a:pt x="78" y="0"/>
                  </a:moveTo>
                  <a:cubicBezTo>
                    <a:pt x="30" y="0"/>
                    <a:pt x="1" y="155"/>
                    <a:pt x="1" y="155"/>
                  </a:cubicBezTo>
                  <a:lnTo>
                    <a:pt x="171" y="144"/>
                  </a:lnTo>
                  <a:cubicBezTo>
                    <a:pt x="171" y="144"/>
                    <a:pt x="129" y="4"/>
                    <a:pt x="80" y="0"/>
                  </a:cubicBezTo>
                  <a:cubicBezTo>
                    <a:pt x="79" y="0"/>
                    <a:pt x="79" y="0"/>
                    <a:pt x="78" y="0"/>
                  </a:cubicBezTo>
                  <a:close/>
                </a:path>
              </a:pathLst>
            </a:custGeom>
            <a:solidFill>
              <a:srgbClr val="543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5" name="Google Shape;18585;p40"/>
            <p:cNvSpPr/>
            <p:nvPr/>
          </p:nvSpPr>
          <p:spPr>
            <a:xfrm>
              <a:off x="4228853" y="1854398"/>
              <a:ext cx="38766" cy="33338"/>
            </a:xfrm>
            <a:custGeom>
              <a:avLst/>
              <a:gdLst/>
              <a:ahLst/>
              <a:cxnLst/>
              <a:rect l="l" t="t" r="r" b="b"/>
              <a:pathLst>
                <a:path w="1214" h="1044" extrusionOk="0">
                  <a:moveTo>
                    <a:pt x="1214" y="1"/>
                  </a:moveTo>
                  <a:lnTo>
                    <a:pt x="1214" y="1"/>
                  </a:lnTo>
                  <a:cubicBezTo>
                    <a:pt x="1214" y="1"/>
                    <a:pt x="1074" y="779"/>
                    <a:pt x="624" y="836"/>
                  </a:cubicBezTo>
                  <a:cubicBezTo>
                    <a:pt x="599" y="839"/>
                    <a:pt x="575" y="841"/>
                    <a:pt x="552" y="841"/>
                  </a:cubicBezTo>
                  <a:cubicBezTo>
                    <a:pt x="268" y="841"/>
                    <a:pt x="219" y="594"/>
                    <a:pt x="219" y="594"/>
                  </a:cubicBezTo>
                  <a:lnTo>
                    <a:pt x="0" y="662"/>
                  </a:lnTo>
                  <a:cubicBezTo>
                    <a:pt x="21" y="758"/>
                    <a:pt x="161" y="1044"/>
                    <a:pt x="456" y="1044"/>
                  </a:cubicBezTo>
                  <a:cubicBezTo>
                    <a:pt x="534" y="1044"/>
                    <a:pt x="622" y="1024"/>
                    <a:pt x="722" y="976"/>
                  </a:cubicBezTo>
                  <a:cubicBezTo>
                    <a:pt x="1206" y="749"/>
                    <a:pt x="1214" y="1"/>
                    <a:pt x="1214" y="1"/>
                  </a:cubicBezTo>
                  <a:close/>
                </a:path>
              </a:pathLst>
            </a:custGeom>
            <a:solidFill>
              <a:srgbClr val="E04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6" name="Google Shape;18586;p40"/>
            <p:cNvSpPr/>
            <p:nvPr/>
          </p:nvSpPr>
          <p:spPr>
            <a:xfrm>
              <a:off x="4231024" y="1817835"/>
              <a:ext cx="12326" cy="4854"/>
            </a:xfrm>
            <a:custGeom>
              <a:avLst/>
              <a:gdLst/>
              <a:ahLst/>
              <a:cxnLst/>
              <a:rect l="l" t="t" r="r" b="b"/>
              <a:pathLst>
                <a:path w="386" h="152" extrusionOk="0">
                  <a:moveTo>
                    <a:pt x="193" y="0"/>
                  </a:moveTo>
                  <a:cubicBezTo>
                    <a:pt x="87" y="0"/>
                    <a:pt x="0" y="34"/>
                    <a:pt x="0" y="76"/>
                  </a:cubicBezTo>
                  <a:cubicBezTo>
                    <a:pt x="0" y="118"/>
                    <a:pt x="87" y="152"/>
                    <a:pt x="193" y="152"/>
                  </a:cubicBezTo>
                  <a:cubicBezTo>
                    <a:pt x="299" y="152"/>
                    <a:pt x="386" y="118"/>
                    <a:pt x="386" y="76"/>
                  </a:cubicBezTo>
                  <a:cubicBezTo>
                    <a:pt x="386" y="34"/>
                    <a:pt x="299" y="0"/>
                    <a:pt x="193" y="0"/>
                  </a:cubicBez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7" name="Google Shape;18587;p40"/>
            <p:cNvSpPr/>
            <p:nvPr/>
          </p:nvSpPr>
          <p:spPr>
            <a:xfrm>
              <a:off x="4189129" y="1838336"/>
              <a:ext cx="46621" cy="15487"/>
            </a:xfrm>
            <a:custGeom>
              <a:avLst/>
              <a:gdLst/>
              <a:ahLst/>
              <a:cxnLst/>
              <a:rect l="l" t="t" r="r" b="b"/>
              <a:pathLst>
                <a:path w="1460" h="485" extrusionOk="0">
                  <a:moveTo>
                    <a:pt x="1" y="1"/>
                  </a:moveTo>
                  <a:lnTo>
                    <a:pt x="1460" y="485"/>
                  </a:lnTo>
                  <a:lnTo>
                    <a:pt x="904" y="84"/>
                  </a:lnTo>
                  <a:lnTo>
                    <a:pt x="1" y="1"/>
                  </a:ln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8" name="Google Shape;18588;p40"/>
          <p:cNvGrpSpPr/>
          <p:nvPr/>
        </p:nvGrpSpPr>
        <p:grpSpPr>
          <a:xfrm flipH="1">
            <a:off x="7653595" y="2672141"/>
            <a:ext cx="685765" cy="1237417"/>
            <a:chOff x="5316442" y="2031048"/>
            <a:chExt cx="171446" cy="309362"/>
          </a:xfrm>
        </p:grpSpPr>
        <p:sp>
          <p:nvSpPr>
            <p:cNvPr id="18589" name="Google Shape;18589;p40"/>
            <p:cNvSpPr/>
            <p:nvPr/>
          </p:nvSpPr>
          <p:spPr>
            <a:xfrm>
              <a:off x="5409270" y="2072529"/>
              <a:ext cx="33593" cy="45887"/>
            </a:xfrm>
            <a:custGeom>
              <a:avLst/>
              <a:gdLst/>
              <a:ahLst/>
              <a:cxnLst/>
              <a:rect l="l" t="t" r="r" b="b"/>
              <a:pathLst>
                <a:path w="1052" h="1437" extrusionOk="0">
                  <a:moveTo>
                    <a:pt x="522" y="0"/>
                  </a:moveTo>
                  <a:lnTo>
                    <a:pt x="0" y="832"/>
                  </a:lnTo>
                  <a:lnTo>
                    <a:pt x="609" y="1437"/>
                  </a:lnTo>
                  <a:lnTo>
                    <a:pt x="1051" y="458"/>
                  </a:lnTo>
                  <a:lnTo>
                    <a:pt x="522" y="0"/>
                  </a:ln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0" name="Google Shape;18590;p40"/>
            <p:cNvSpPr/>
            <p:nvPr/>
          </p:nvSpPr>
          <p:spPr>
            <a:xfrm>
              <a:off x="5402979" y="2121737"/>
              <a:ext cx="48697" cy="74339"/>
            </a:xfrm>
            <a:custGeom>
              <a:avLst/>
              <a:gdLst/>
              <a:ahLst/>
              <a:cxnLst/>
              <a:rect l="l" t="t" r="r" b="b"/>
              <a:pathLst>
                <a:path w="1525" h="2328" extrusionOk="0">
                  <a:moveTo>
                    <a:pt x="553" y="0"/>
                  </a:moveTo>
                  <a:cubicBezTo>
                    <a:pt x="251" y="0"/>
                    <a:pt x="1" y="361"/>
                    <a:pt x="1" y="361"/>
                  </a:cubicBezTo>
                  <a:cubicBezTo>
                    <a:pt x="1" y="361"/>
                    <a:pt x="689" y="2164"/>
                    <a:pt x="1328" y="2327"/>
                  </a:cubicBezTo>
                  <a:cubicBezTo>
                    <a:pt x="1330" y="2327"/>
                    <a:pt x="1333" y="2327"/>
                    <a:pt x="1336" y="2327"/>
                  </a:cubicBezTo>
                  <a:cubicBezTo>
                    <a:pt x="1525" y="2327"/>
                    <a:pt x="1265" y="544"/>
                    <a:pt x="855" y="138"/>
                  </a:cubicBezTo>
                  <a:cubicBezTo>
                    <a:pt x="754" y="38"/>
                    <a:pt x="651" y="0"/>
                    <a:pt x="553"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1" name="Google Shape;18591;p40"/>
            <p:cNvSpPr/>
            <p:nvPr/>
          </p:nvSpPr>
          <p:spPr>
            <a:xfrm>
              <a:off x="5402979" y="2121737"/>
              <a:ext cx="43492" cy="71273"/>
            </a:xfrm>
            <a:custGeom>
              <a:avLst/>
              <a:gdLst/>
              <a:ahLst/>
              <a:cxnLst/>
              <a:rect l="l" t="t" r="r" b="b"/>
              <a:pathLst>
                <a:path w="1362" h="2232" extrusionOk="0">
                  <a:moveTo>
                    <a:pt x="553" y="0"/>
                  </a:moveTo>
                  <a:cubicBezTo>
                    <a:pt x="251" y="0"/>
                    <a:pt x="1" y="361"/>
                    <a:pt x="1" y="361"/>
                  </a:cubicBezTo>
                  <a:cubicBezTo>
                    <a:pt x="1" y="361"/>
                    <a:pt x="560" y="1824"/>
                    <a:pt x="1139" y="2232"/>
                  </a:cubicBezTo>
                  <a:cubicBezTo>
                    <a:pt x="1131" y="2198"/>
                    <a:pt x="1127" y="2160"/>
                    <a:pt x="1127" y="2119"/>
                  </a:cubicBezTo>
                  <a:cubicBezTo>
                    <a:pt x="1127" y="1888"/>
                    <a:pt x="1229" y="1695"/>
                    <a:pt x="1362" y="1646"/>
                  </a:cubicBezTo>
                  <a:cubicBezTo>
                    <a:pt x="1286" y="1098"/>
                    <a:pt x="1097" y="380"/>
                    <a:pt x="855" y="138"/>
                  </a:cubicBezTo>
                  <a:cubicBezTo>
                    <a:pt x="754" y="38"/>
                    <a:pt x="651" y="0"/>
                    <a:pt x="553" y="0"/>
                  </a:cubicBezTo>
                  <a:close/>
                </a:path>
              </a:pathLst>
            </a:custGeom>
            <a:solidFill>
              <a:srgbClr val="7A4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2" name="Google Shape;18592;p40"/>
            <p:cNvSpPr/>
            <p:nvPr/>
          </p:nvSpPr>
          <p:spPr>
            <a:xfrm>
              <a:off x="5388865" y="2104557"/>
              <a:ext cx="61502" cy="71337"/>
            </a:xfrm>
            <a:custGeom>
              <a:avLst/>
              <a:gdLst/>
              <a:ahLst/>
              <a:cxnLst/>
              <a:rect l="l" t="t" r="r" b="b"/>
              <a:pathLst>
                <a:path w="1926" h="2234" extrusionOk="0">
                  <a:moveTo>
                    <a:pt x="818" y="0"/>
                  </a:moveTo>
                  <a:cubicBezTo>
                    <a:pt x="810" y="0"/>
                    <a:pt x="802" y="1"/>
                    <a:pt x="794" y="3"/>
                  </a:cubicBezTo>
                  <a:cubicBezTo>
                    <a:pt x="1" y="192"/>
                    <a:pt x="602" y="2022"/>
                    <a:pt x="700" y="2233"/>
                  </a:cubicBezTo>
                  <a:cubicBezTo>
                    <a:pt x="700" y="2233"/>
                    <a:pt x="1622" y="2135"/>
                    <a:pt x="1777" y="1904"/>
                  </a:cubicBezTo>
                  <a:cubicBezTo>
                    <a:pt x="1925" y="1683"/>
                    <a:pt x="1173" y="0"/>
                    <a:pt x="818" y="0"/>
                  </a:cubicBezTo>
                  <a:close/>
                </a:path>
              </a:pathLst>
            </a:custGeom>
            <a:solidFill>
              <a:srgbClr val="E0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3" name="Google Shape;18593;p40"/>
            <p:cNvSpPr/>
            <p:nvPr/>
          </p:nvSpPr>
          <p:spPr>
            <a:xfrm>
              <a:off x="5409270" y="2156894"/>
              <a:ext cx="40458" cy="25642"/>
            </a:xfrm>
            <a:custGeom>
              <a:avLst/>
              <a:gdLst/>
              <a:ahLst/>
              <a:cxnLst/>
              <a:rect l="l" t="t" r="r" b="b"/>
              <a:pathLst>
                <a:path w="1267" h="803" extrusionOk="0">
                  <a:moveTo>
                    <a:pt x="1161" y="1"/>
                  </a:moveTo>
                  <a:cubicBezTo>
                    <a:pt x="1161" y="1"/>
                    <a:pt x="27" y="526"/>
                    <a:pt x="1" y="526"/>
                  </a:cubicBezTo>
                  <a:cubicBezTo>
                    <a:pt x="1" y="526"/>
                    <a:pt x="1" y="526"/>
                    <a:pt x="0" y="526"/>
                  </a:cubicBezTo>
                  <a:lnTo>
                    <a:pt x="0" y="526"/>
                  </a:lnTo>
                  <a:lnTo>
                    <a:pt x="84" y="802"/>
                  </a:lnTo>
                  <a:lnTo>
                    <a:pt x="1267" y="314"/>
                  </a:lnTo>
                  <a:lnTo>
                    <a:pt x="1161" y="1"/>
                  </a:lnTo>
                  <a:close/>
                </a:path>
              </a:pathLst>
            </a:custGeom>
            <a:solidFill>
              <a:srgbClr val="BF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4" name="Google Shape;18594;p40"/>
            <p:cNvSpPr/>
            <p:nvPr/>
          </p:nvSpPr>
          <p:spPr>
            <a:xfrm>
              <a:off x="5429547" y="2181674"/>
              <a:ext cx="37329" cy="22161"/>
            </a:xfrm>
            <a:custGeom>
              <a:avLst/>
              <a:gdLst/>
              <a:ahLst/>
              <a:cxnLst/>
              <a:rect l="l" t="t" r="r" b="b"/>
              <a:pathLst>
                <a:path w="1169" h="694" extrusionOk="0">
                  <a:moveTo>
                    <a:pt x="468" y="1"/>
                  </a:moveTo>
                  <a:cubicBezTo>
                    <a:pt x="396" y="1"/>
                    <a:pt x="327" y="36"/>
                    <a:pt x="265" y="124"/>
                  </a:cubicBezTo>
                  <a:cubicBezTo>
                    <a:pt x="0" y="500"/>
                    <a:pt x="794" y="693"/>
                    <a:pt x="1100" y="693"/>
                  </a:cubicBezTo>
                  <a:cubicBezTo>
                    <a:pt x="1117" y="693"/>
                    <a:pt x="1132" y="693"/>
                    <a:pt x="1146" y="691"/>
                  </a:cubicBezTo>
                  <a:cubicBezTo>
                    <a:pt x="1169" y="688"/>
                    <a:pt x="1150" y="582"/>
                    <a:pt x="1150" y="582"/>
                  </a:cubicBezTo>
                  <a:cubicBezTo>
                    <a:pt x="1040" y="478"/>
                    <a:pt x="734" y="1"/>
                    <a:pt x="468"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5" name="Google Shape;18595;p40"/>
            <p:cNvSpPr/>
            <p:nvPr/>
          </p:nvSpPr>
          <p:spPr>
            <a:xfrm>
              <a:off x="5417796" y="2035966"/>
              <a:ext cx="59586" cy="74818"/>
            </a:xfrm>
            <a:custGeom>
              <a:avLst/>
              <a:gdLst/>
              <a:ahLst/>
              <a:cxnLst/>
              <a:rect l="l" t="t" r="r" b="b"/>
              <a:pathLst>
                <a:path w="1866" h="2343" extrusionOk="0">
                  <a:moveTo>
                    <a:pt x="1182" y="1"/>
                  </a:moveTo>
                  <a:cubicBezTo>
                    <a:pt x="916" y="1"/>
                    <a:pt x="1" y="563"/>
                    <a:pt x="70" y="749"/>
                  </a:cubicBezTo>
                  <a:cubicBezTo>
                    <a:pt x="142" y="945"/>
                    <a:pt x="138" y="1236"/>
                    <a:pt x="187" y="1569"/>
                  </a:cubicBezTo>
                  <a:cubicBezTo>
                    <a:pt x="234" y="1884"/>
                    <a:pt x="772" y="2342"/>
                    <a:pt x="892" y="2342"/>
                  </a:cubicBezTo>
                  <a:cubicBezTo>
                    <a:pt x="897" y="2342"/>
                    <a:pt x="902" y="2342"/>
                    <a:pt x="905" y="2340"/>
                  </a:cubicBezTo>
                  <a:cubicBezTo>
                    <a:pt x="1242" y="2170"/>
                    <a:pt x="1574" y="1599"/>
                    <a:pt x="1635" y="1376"/>
                  </a:cubicBezTo>
                  <a:cubicBezTo>
                    <a:pt x="1748" y="956"/>
                    <a:pt x="1831" y="1009"/>
                    <a:pt x="1843" y="907"/>
                  </a:cubicBezTo>
                  <a:cubicBezTo>
                    <a:pt x="1865" y="680"/>
                    <a:pt x="1431" y="53"/>
                    <a:pt x="1211" y="4"/>
                  </a:cubicBezTo>
                  <a:cubicBezTo>
                    <a:pt x="1203" y="2"/>
                    <a:pt x="1193" y="1"/>
                    <a:pt x="1182"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6" name="Google Shape;18596;p40"/>
            <p:cNvSpPr/>
            <p:nvPr/>
          </p:nvSpPr>
          <p:spPr>
            <a:xfrm>
              <a:off x="5456945" y="2067930"/>
              <a:ext cx="15615" cy="15264"/>
            </a:xfrm>
            <a:custGeom>
              <a:avLst/>
              <a:gdLst/>
              <a:ahLst/>
              <a:cxnLst/>
              <a:rect l="l" t="t" r="r" b="b"/>
              <a:pathLst>
                <a:path w="489" h="478" extrusionOk="0">
                  <a:moveTo>
                    <a:pt x="201" y="1"/>
                  </a:moveTo>
                  <a:lnTo>
                    <a:pt x="1" y="345"/>
                  </a:lnTo>
                  <a:lnTo>
                    <a:pt x="193" y="477"/>
                  </a:lnTo>
                  <a:lnTo>
                    <a:pt x="424" y="330"/>
                  </a:lnTo>
                  <a:lnTo>
                    <a:pt x="488" y="163"/>
                  </a:lnTo>
                  <a:lnTo>
                    <a:pt x="201" y="1"/>
                  </a:lnTo>
                  <a:close/>
                </a:path>
              </a:pathLst>
            </a:custGeom>
            <a:solidFill>
              <a:srgbClr val="7A4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7" name="Google Shape;18597;p40"/>
            <p:cNvSpPr/>
            <p:nvPr/>
          </p:nvSpPr>
          <p:spPr>
            <a:xfrm>
              <a:off x="5462150" y="2069751"/>
              <a:ext cx="13412" cy="6897"/>
            </a:xfrm>
            <a:custGeom>
              <a:avLst/>
              <a:gdLst/>
              <a:ahLst/>
              <a:cxnLst/>
              <a:rect l="l" t="t" r="r" b="b"/>
              <a:pathLst>
                <a:path w="420" h="216" extrusionOk="0">
                  <a:moveTo>
                    <a:pt x="42" y="0"/>
                  </a:moveTo>
                  <a:lnTo>
                    <a:pt x="0" y="182"/>
                  </a:lnTo>
                  <a:lnTo>
                    <a:pt x="363" y="216"/>
                  </a:lnTo>
                  <a:lnTo>
                    <a:pt x="420" y="46"/>
                  </a:lnTo>
                  <a:lnTo>
                    <a:pt x="42" y="0"/>
                  </a:lnTo>
                  <a:close/>
                </a:path>
              </a:pathLst>
            </a:custGeom>
            <a:solidFill>
              <a:srgbClr val="633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8" name="Google Shape;18598;p40"/>
            <p:cNvSpPr/>
            <p:nvPr/>
          </p:nvSpPr>
          <p:spPr>
            <a:xfrm>
              <a:off x="5462852" y="2076999"/>
              <a:ext cx="9707" cy="18840"/>
            </a:xfrm>
            <a:custGeom>
              <a:avLst/>
              <a:gdLst/>
              <a:ahLst/>
              <a:cxnLst/>
              <a:rect l="l" t="t" r="r" b="b"/>
              <a:pathLst>
                <a:path w="304" h="590" extrusionOk="0">
                  <a:moveTo>
                    <a:pt x="258" y="0"/>
                  </a:moveTo>
                  <a:lnTo>
                    <a:pt x="1" y="537"/>
                  </a:lnTo>
                  <a:lnTo>
                    <a:pt x="258" y="590"/>
                  </a:lnTo>
                  <a:cubicBezTo>
                    <a:pt x="303" y="356"/>
                    <a:pt x="299" y="170"/>
                    <a:pt x="258"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9" name="Google Shape;18599;p40"/>
            <p:cNvSpPr/>
            <p:nvPr/>
          </p:nvSpPr>
          <p:spPr>
            <a:xfrm>
              <a:off x="5319156" y="2211818"/>
              <a:ext cx="124920" cy="46494"/>
            </a:xfrm>
            <a:custGeom>
              <a:avLst/>
              <a:gdLst/>
              <a:ahLst/>
              <a:cxnLst/>
              <a:rect l="l" t="t" r="r" b="b"/>
              <a:pathLst>
                <a:path w="3912" h="1456" extrusionOk="0">
                  <a:moveTo>
                    <a:pt x="828" y="0"/>
                  </a:moveTo>
                  <a:cubicBezTo>
                    <a:pt x="542" y="0"/>
                    <a:pt x="320" y="64"/>
                    <a:pt x="218" y="224"/>
                  </a:cubicBezTo>
                  <a:cubicBezTo>
                    <a:pt x="0" y="565"/>
                    <a:pt x="1169" y="1455"/>
                    <a:pt x="2672" y="1455"/>
                  </a:cubicBezTo>
                  <a:cubicBezTo>
                    <a:pt x="2919" y="1455"/>
                    <a:pt x="3175" y="1431"/>
                    <a:pt x="3435" y="1377"/>
                  </a:cubicBezTo>
                  <a:lnTo>
                    <a:pt x="3911" y="900"/>
                  </a:lnTo>
                  <a:cubicBezTo>
                    <a:pt x="3911" y="900"/>
                    <a:pt x="1908" y="0"/>
                    <a:pt x="828" y="0"/>
                  </a:cubicBezTo>
                  <a:close/>
                </a:path>
              </a:pathLst>
            </a:custGeom>
            <a:solidFill>
              <a:srgbClr val="E0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0" name="Google Shape;18600;p40"/>
            <p:cNvSpPr/>
            <p:nvPr/>
          </p:nvSpPr>
          <p:spPr>
            <a:xfrm>
              <a:off x="5371621" y="2240558"/>
              <a:ext cx="90082" cy="96340"/>
            </a:xfrm>
            <a:custGeom>
              <a:avLst/>
              <a:gdLst/>
              <a:ahLst/>
              <a:cxnLst/>
              <a:rect l="l" t="t" r="r" b="b"/>
              <a:pathLst>
                <a:path w="2821" h="3017" extrusionOk="0">
                  <a:moveTo>
                    <a:pt x="2257" y="0"/>
                  </a:moveTo>
                  <a:cubicBezTo>
                    <a:pt x="1966" y="533"/>
                    <a:pt x="1338" y="424"/>
                    <a:pt x="1085" y="749"/>
                  </a:cubicBezTo>
                  <a:cubicBezTo>
                    <a:pt x="832" y="1074"/>
                    <a:pt x="786" y="1618"/>
                    <a:pt x="11" y="2990"/>
                  </a:cubicBezTo>
                  <a:cubicBezTo>
                    <a:pt x="1" y="3010"/>
                    <a:pt x="6" y="3017"/>
                    <a:pt x="17" y="3017"/>
                  </a:cubicBezTo>
                  <a:cubicBezTo>
                    <a:pt x="38" y="3017"/>
                    <a:pt x="79" y="2994"/>
                    <a:pt x="79" y="2994"/>
                  </a:cubicBezTo>
                  <a:cubicBezTo>
                    <a:pt x="79" y="2994"/>
                    <a:pt x="2820" y="133"/>
                    <a:pt x="2257" y="0"/>
                  </a:cubicBezTo>
                  <a:close/>
                </a:path>
              </a:pathLst>
            </a:custGeom>
            <a:solidFill>
              <a:srgbClr val="E0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1" name="Google Shape;18601;p40"/>
            <p:cNvSpPr/>
            <p:nvPr/>
          </p:nvSpPr>
          <p:spPr>
            <a:xfrm>
              <a:off x="5381872" y="2248892"/>
              <a:ext cx="67473" cy="76319"/>
            </a:xfrm>
            <a:custGeom>
              <a:avLst/>
              <a:gdLst/>
              <a:ahLst/>
              <a:cxnLst/>
              <a:rect l="l" t="t" r="r" b="b"/>
              <a:pathLst>
                <a:path w="2113" h="2390" extrusionOk="0">
                  <a:moveTo>
                    <a:pt x="1932" y="0"/>
                  </a:moveTo>
                  <a:cubicBezTo>
                    <a:pt x="1906" y="0"/>
                    <a:pt x="1848" y="51"/>
                    <a:pt x="1751" y="167"/>
                  </a:cubicBezTo>
                  <a:cubicBezTo>
                    <a:pt x="598" y="1546"/>
                    <a:pt x="0" y="2249"/>
                    <a:pt x="159" y="2363"/>
                  </a:cubicBezTo>
                  <a:cubicBezTo>
                    <a:pt x="185" y="2381"/>
                    <a:pt x="215" y="2390"/>
                    <a:pt x="247" y="2390"/>
                  </a:cubicBezTo>
                  <a:cubicBezTo>
                    <a:pt x="786" y="2390"/>
                    <a:pt x="2113" y="0"/>
                    <a:pt x="1932" y="0"/>
                  </a:cubicBezTo>
                  <a:close/>
                </a:path>
              </a:pathLst>
            </a:custGeom>
            <a:solidFill>
              <a:srgbClr val="304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2" name="Google Shape;18602;p40"/>
            <p:cNvSpPr/>
            <p:nvPr/>
          </p:nvSpPr>
          <p:spPr>
            <a:xfrm>
              <a:off x="5316570" y="2097340"/>
              <a:ext cx="138108" cy="125175"/>
            </a:xfrm>
            <a:custGeom>
              <a:avLst/>
              <a:gdLst/>
              <a:ahLst/>
              <a:cxnLst/>
              <a:rect l="l" t="t" r="r" b="b"/>
              <a:pathLst>
                <a:path w="4325" h="3920" extrusionOk="0">
                  <a:moveTo>
                    <a:pt x="2684" y="1"/>
                  </a:moveTo>
                  <a:cubicBezTo>
                    <a:pt x="2341" y="1"/>
                    <a:pt x="1478" y="934"/>
                    <a:pt x="1478" y="1189"/>
                  </a:cubicBezTo>
                  <a:cubicBezTo>
                    <a:pt x="1478" y="1223"/>
                    <a:pt x="1471" y="1238"/>
                    <a:pt x="1433" y="1291"/>
                  </a:cubicBezTo>
                  <a:cubicBezTo>
                    <a:pt x="1252" y="1420"/>
                    <a:pt x="836" y="2153"/>
                    <a:pt x="851" y="2248"/>
                  </a:cubicBezTo>
                  <a:cubicBezTo>
                    <a:pt x="768" y="2376"/>
                    <a:pt x="707" y="2455"/>
                    <a:pt x="639" y="2531"/>
                  </a:cubicBezTo>
                  <a:cubicBezTo>
                    <a:pt x="197" y="3011"/>
                    <a:pt x="0" y="3506"/>
                    <a:pt x="310" y="3782"/>
                  </a:cubicBezTo>
                  <a:cubicBezTo>
                    <a:pt x="426" y="3885"/>
                    <a:pt x="537" y="3919"/>
                    <a:pt x="663" y="3919"/>
                  </a:cubicBezTo>
                  <a:cubicBezTo>
                    <a:pt x="873" y="3919"/>
                    <a:pt x="1122" y="3823"/>
                    <a:pt x="1493" y="3797"/>
                  </a:cubicBezTo>
                  <a:cubicBezTo>
                    <a:pt x="2828" y="3710"/>
                    <a:pt x="1512" y="3469"/>
                    <a:pt x="2919" y="2319"/>
                  </a:cubicBezTo>
                  <a:cubicBezTo>
                    <a:pt x="4325" y="1174"/>
                    <a:pt x="3425" y="100"/>
                    <a:pt x="2707" y="2"/>
                  </a:cubicBezTo>
                  <a:cubicBezTo>
                    <a:pt x="2699" y="1"/>
                    <a:pt x="2692" y="1"/>
                    <a:pt x="2684"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3" name="Google Shape;18603;p40"/>
            <p:cNvSpPr/>
            <p:nvPr/>
          </p:nvSpPr>
          <p:spPr>
            <a:xfrm>
              <a:off x="5348279" y="2199780"/>
              <a:ext cx="22768" cy="11879"/>
            </a:xfrm>
            <a:custGeom>
              <a:avLst/>
              <a:gdLst/>
              <a:ahLst/>
              <a:cxnLst/>
              <a:rect l="l" t="t" r="r" b="b"/>
              <a:pathLst>
                <a:path w="713" h="372" extrusionOk="0">
                  <a:moveTo>
                    <a:pt x="449" y="0"/>
                  </a:moveTo>
                  <a:cubicBezTo>
                    <a:pt x="296" y="0"/>
                    <a:pt x="120" y="66"/>
                    <a:pt x="54" y="219"/>
                  </a:cubicBezTo>
                  <a:cubicBezTo>
                    <a:pt x="1" y="342"/>
                    <a:pt x="131" y="371"/>
                    <a:pt x="266" y="371"/>
                  </a:cubicBezTo>
                  <a:cubicBezTo>
                    <a:pt x="389" y="371"/>
                    <a:pt x="516" y="347"/>
                    <a:pt x="516" y="347"/>
                  </a:cubicBezTo>
                  <a:cubicBezTo>
                    <a:pt x="614" y="336"/>
                    <a:pt x="712" y="94"/>
                    <a:pt x="659" y="56"/>
                  </a:cubicBezTo>
                  <a:cubicBezTo>
                    <a:pt x="611" y="20"/>
                    <a:pt x="533" y="0"/>
                    <a:pt x="449"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4" name="Google Shape;18604;p40"/>
            <p:cNvSpPr/>
            <p:nvPr/>
          </p:nvSpPr>
          <p:spPr>
            <a:xfrm>
              <a:off x="5341796" y="2097245"/>
              <a:ext cx="111285" cy="124984"/>
            </a:xfrm>
            <a:custGeom>
              <a:avLst/>
              <a:gdLst/>
              <a:ahLst/>
              <a:cxnLst/>
              <a:rect l="l" t="t" r="r" b="b"/>
              <a:pathLst>
                <a:path w="3485" h="3914" extrusionOk="0">
                  <a:moveTo>
                    <a:pt x="1994" y="0"/>
                  </a:moveTo>
                  <a:cubicBezTo>
                    <a:pt x="1968" y="0"/>
                    <a:pt x="1942" y="2"/>
                    <a:pt x="1917" y="5"/>
                  </a:cubicBezTo>
                  <a:cubicBezTo>
                    <a:pt x="828" y="156"/>
                    <a:pt x="787" y="1937"/>
                    <a:pt x="787" y="2795"/>
                  </a:cubicBezTo>
                  <a:cubicBezTo>
                    <a:pt x="787" y="3521"/>
                    <a:pt x="1066" y="3509"/>
                    <a:pt x="0" y="3914"/>
                  </a:cubicBezTo>
                  <a:cubicBezTo>
                    <a:pt x="186" y="3887"/>
                    <a:pt x="405" y="3819"/>
                    <a:pt x="703" y="3800"/>
                  </a:cubicBezTo>
                  <a:cubicBezTo>
                    <a:pt x="2038" y="3713"/>
                    <a:pt x="722" y="3472"/>
                    <a:pt x="2129" y="2322"/>
                  </a:cubicBezTo>
                  <a:cubicBezTo>
                    <a:pt x="3485" y="1218"/>
                    <a:pt x="2696" y="0"/>
                    <a:pt x="1994" y="0"/>
                  </a:cubicBezTo>
                  <a:close/>
                </a:path>
              </a:pathLst>
            </a:custGeom>
            <a:solidFill>
              <a:srgbClr val="B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5" name="Google Shape;18605;p40"/>
            <p:cNvSpPr/>
            <p:nvPr/>
          </p:nvSpPr>
          <p:spPr>
            <a:xfrm>
              <a:off x="5339753" y="2170913"/>
              <a:ext cx="37553" cy="26568"/>
            </a:xfrm>
            <a:custGeom>
              <a:avLst/>
              <a:gdLst/>
              <a:ahLst/>
              <a:cxnLst/>
              <a:rect l="l" t="t" r="r" b="b"/>
              <a:pathLst>
                <a:path w="1176" h="832" extrusionOk="0">
                  <a:moveTo>
                    <a:pt x="79" y="0"/>
                  </a:moveTo>
                  <a:lnTo>
                    <a:pt x="0" y="117"/>
                  </a:lnTo>
                  <a:lnTo>
                    <a:pt x="1123" y="832"/>
                  </a:lnTo>
                  <a:lnTo>
                    <a:pt x="1176" y="737"/>
                  </a:lnTo>
                  <a:lnTo>
                    <a:pt x="79" y="0"/>
                  </a:lnTo>
                  <a:close/>
                </a:path>
              </a:pathLst>
            </a:custGeom>
            <a:solidFill>
              <a:srgbClr val="B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6" name="Google Shape;18606;p40"/>
            <p:cNvSpPr/>
            <p:nvPr/>
          </p:nvSpPr>
          <p:spPr>
            <a:xfrm>
              <a:off x="5374176" y="2121641"/>
              <a:ext cx="74339" cy="109465"/>
            </a:xfrm>
            <a:custGeom>
              <a:avLst/>
              <a:gdLst/>
              <a:ahLst/>
              <a:cxnLst/>
              <a:rect l="l" t="t" r="r" b="b"/>
              <a:pathLst>
                <a:path w="2328" h="3428" extrusionOk="0">
                  <a:moveTo>
                    <a:pt x="1408" y="0"/>
                  </a:moveTo>
                  <a:cubicBezTo>
                    <a:pt x="1239" y="0"/>
                    <a:pt x="1110" y="86"/>
                    <a:pt x="1092" y="201"/>
                  </a:cubicBezTo>
                  <a:cubicBezTo>
                    <a:pt x="1047" y="458"/>
                    <a:pt x="1270" y="1018"/>
                    <a:pt x="1171" y="1264"/>
                  </a:cubicBezTo>
                  <a:cubicBezTo>
                    <a:pt x="1012" y="1676"/>
                    <a:pt x="514" y="1759"/>
                    <a:pt x="332" y="2069"/>
                  </a:cubicBezTo>
                  <a:cubicBezTo>
                    <a:pt x="1" y="2643"/>
                    <a:pt x="133" y="3427"/>
                    <a:pt x="412" y="3427"/>
                  </a:cubicBezTo>
                  <a:cubicBezTo>
                    <a:pt x="433" y="3427"/>
                    <a:pt x="454" y="3423"/>
                    <a:pt x="476" y="3414"/>
                  </a:cubicBezTo>
                  <a:cubicBezTo>
                    <a:pt x="1096" y="3165"/>
                    <a:pt x="2328" y="817"/>
                    <a:pt x="2007" y="364"/>
                  </a:cubicBezTo>
                  <a:cubicBezTo>
                    <a:pt x="1817" y="98"/>
                    <a:pt x="1590" y="0"/>
                    <a:pt x="1408" y="0"/>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7" name="Google Shape;18607;p40"/>
            <p:cNvSpPr/>
            <p:nvPr/>
          </p:nvSpPr>
          <p:spPr>
            <a:xfrm>
              <a:off x="5411186" y="2125792"/>
              <a:ext cx="29633" cy="49974"/>
            </a:xfrm>
            <a:custGeom>
              <a:avLst/>
              <a:gdLst/>
              <a:ahLst/>
              <a:cxnLst/>
              <a:rect l="l" t="t" r="r" b="b"/>
              <a:pathLst>
                <a:path w="928" h="1565" extrusionOk="0">
                  <a:moveTo>
                    <a:pt x="229" y="0"/>
                  </a:moveTo>
                  <a:cubicBezTo>
                    <a:pt x="206" y="0"/>
                    <a:pt x="187" y="5"/>
                    <a:pt x="171" y="15"/>
                  </a:cubicBezTo>
                  <a:cubicBezTo>
                    <a:pt x="1" y="117"/>
                    <a:pt x="243" y="1251"/>
                    <a:pt x="235" y="1345"/>
                  </a:cubicBezTo>
                  <a:cubicBezTo>
                    <a:pt x="232" y="1424"/>
                    <a:pt x="452" y="1564"/>
                    <a:pt x="570" y="1564"/>
                  </a:cubicBezTo>
                  <a:cubicBezTo>
                    <a:pt x="589" y="1564"/>
                    <a:pt x="605" y="1561"/>
                    <a:pt x="617" y="1553"/>
                  </a:cubicBezTo>
                  <a:cubicBezTo>
                    <a:pt x="696" y="1500"/>
                    <a:pt x="851" y="842"/>
                    <a:pt x="912" y="551"/>
                  </a:cubicBezTo>
                  <a:cubicBezTo>
                    <a:pt x="927" y="472"/>
                    <a:pt x="897" y="389"/>
                    <a:pt x="836" y="340"/>
                  </a:cubicBezTo>
                  <a:cubicBezTo>
                    <a:pt x="681" y="217"/>
                    <a:pt x="384" y="0"/>
                    <a:pt x="229" y="0"/>
                  </a:cubicBezTo>
                  <a:close/>
                </a:path>
              </a:pathLst>
            </a:custGeom>
            <a:solidFill>
              <a:srgbClr val="9FB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8" name="Google Shape;18608;p40"/>
            <p:cNvSpPr/>
            <p:nvPr/>
          </p:nvSpPr>
          <p:spPr>
            <a:xfrm>
              <a:off x="5381137" y="2172829"/>
              <a:ext cx="47356" cy="58021"/>
            </a:xfrm>
            <a:custGeom>
              <a:avLst/>
              <a:gdLst/>
              <a:ahLst/>
              <a:cxnLst/>
              <a:rect l="l" t="t" r="r" b="b"/>
              <a:pathLst>
                <a:path w="1483" h="1817" extrusionOk="0">
                  <a:moveTo>
                    <a:pt x="1112" y="1"/>
                  </a:moveTo>
                  <a:cubicBezTo>
                    <a:pt x="764" y="12"/>
                    <a:pt x="318" y="443"/>
                    <a:pt x="235" y="530"/>
                  </a:cubicBezTo>
                  <a:cubicBezTo>
                    <a:pt x="152" y="617"/>
                    <a:pt x="1" y="1059"/>
                    <a:pt x="23" y="1267"/>
                  </a:cubicBezTo>
                  <a:cubicBezTo>
                    <a:pt x="41" y="1462"/>
                    <a:pt x="218" y="1816"/>
                    <a:pt x="318" y="1816"/>
                  </a:cubicBezTo>
                  <a:cubicBezTo>
                    <a:pt x="325" y="1816"/>
                    <a:pt x="331" y="1815"/>
                    <a:pt x="337" y="1811"/>
                  </a:cubicBezTo>
                  <a:cubicBezTo>
                    <a:pt x="900" y="1501"/>
                    <a:pt x="1460" y="330"/>
                    <a:pt x="1471" y="243"/>
                  </a:cubicBezTo>
                  <a:cubicBezTo>
                    <a:pt x="1482" y="156"/>
                    <a:pt x="1112" y="1"/>
                    <a:pt x="1112" y="1"/>
                  </a:cubicBezTo>
                  <a:close/>
                </a:path>
              </a:pathLst>
            </a:custGeom>
            <a:solidFill>
              <a:srgbClr val="9FB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9" name="Google Shape;18609;p40"/>
            <p:cNvSpPr/>
            <p:nvPr/>
          </p:nvSpPr>
          <p:spPr>
            <a:xfrm>
              <a:off x="5381137" y="2172829"/>
              <a:ext cx="39628" cy="58021"/>
            </a:xfrm>
            <a:custGeom>
              <a:avLst/>
              <a:gdLst/>
              <a:ahLst/>
              <a:cxnLst/>
              <a:rect l="l" t="t" r="r" b="b"/>
              <a:pathLst>
                <a:path w="1241" h="1817" extrusionOk="0">
                  <a:moveTo>
                    <a:pt x="1112" y="1"/>
                  </a:moveTo>
                  <a:cubicBezTo>
                    <a:pt x="764" y="12"/>
                    <a:pt x="318" y="443"/>
                    <a:pt x="235" y="530"/>
                  </a:cubicBezTo>
                  <a:cubicBezTo>
                    <a:pt x="152" y="617"/>
                    <a:pt x="1" y="1059"/>
                    <a:pt x="23" y="1267"/>
                  </a:cubicBezTo>
                  <a:cubicBezTo>
                    <a:pt x="41" y="1462"/>
                    <a:pt x="218" y="1816"/>
                    <a:pt x="318" y="1816"/>
                  </a:cubicBezTo>
                  <a:cubicBezTo>
                    <a:pt x="325" y="1816"/>
                    <a:pt x="331" y="1815"/>
                    <a:pt x="337" y="1811"/>
                  </a:cubicBezTo>
                  <a:cubicBezTo>
                    <a:pt x="485" y="1732"/>
                    <a:pt x="628" y="1596"/>
                    <a:pt x="760" y="1433"/>
                  </a:cubicBezTo>
                  <a:cubicBezTo>
                    <a:pt x="764" y="1320"/>
                    <a:pt x="776" y="1203"/>
                    <a:pt x="798" y="1078"/>
                  </a:cubicBezTo>
                  <a:cubicBezTo>
                    <a:pt x="870" y="655"/>
                    <a:pt x="1036" y="292"/>
                    <a:pt x="1241" y="61"/>
                  </a:cubicBezTo>
                  <a:cubicBezTo>
                    <a:pt x="1173" y="27"/>
                    <a:pt x="1112" y="1"/>
                    <a:pt x="1112" y="1"/>
                  </a:cubicBezTo>
                  <a:close/>
                </a:path>
              </a:pathLst>
            </a:custGeom>
            <a:solidFill>
              <a:srgbClr val="849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0" name="Google Shape;18610;p40"/>
            <p:cNvSpPr/>
            <p:nvPr/>
          </p:nvSpPr>
          <p:spPr>
            <a:xfrm>
              <a:off x="5411186" y="2125760"/>
              <a:ext cx="23598" cy="49751"/>
            </a:xfrm>
            <a:custGeom>
              <a:avLst/>
              <a:gdLst/>
              <a:ahLst/>
              <a:cxnLst/>
              <a:rect l="l" t="t" r="r" b="b"/>
              <a:pathLst>
                <a:path w="739" h="1558" extrusionOk="0">
                  <a:moveTo>
                    <a:pt x="230" y="1"/>
                  </a:moveTo>
                  <a:cubicBezTo>
                    <a:pt x="207" y="1"/>
                    <a:pt x="187" y="5"/>
                    <a:pt x="171" y="16"/>
                  </a:cubicBezTo>
                  <a:cubicBezTo>
                    <a:pt x="1" y="118"/>
                    <a:pt x="243" y="1252"/>
                    <a:pt x="235" y="1346"/>
                  </a:cubicBezTo>
                  <a:cubicBezTo>
                    <a:pt x="232" y="1414"/>
                    <a:pt x="402" y="1531"/>
                    <a:pt x="523" y="1558"/>
                  </a:cubicBezTo>
                  <a:cubicBezTo>
                    <a:pt x="466" y="1418"/>
                    <a:pt x="432" y="1252"/>
                    <a:pt x="432" y="1078"/>
                  </a:cubicBezTo>
                  <a:cubicBezTo>
                    <a:pt x="432" y="738"/>
                    <a:pt x="557" y="439"/>
                    <a:pt x="738" y="269"/>
                  </a:cubicBezTo>
                  <a:cubicBezTo>
                    <a:pt x="578" y="147"/>
                    <a:pt x="357" y="1"/>
                    <a:pt x="230" y="1"/>
                  </a:cubicBezTo>
                  <a:close/>
                </a:path>
              </a:pathLst>
            </a:custGeom>
            <a:solidFill>
              <a:srgbClr val="849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1" name="Google Shape;18611;p40"/>
            <p:cNvSpPr/>
            <p:nvPr/>
          </p:nvSpPr>
          <p:spPr>
            <a:xfrm>
              <a:off x="5402277" y="2094626"/>
              <a:ext cx="32731" cy="27175"/>
            </a:xfrm>
            <a:custGeom>
              <a:avLst/>
              <a:gdLst/>
              <a:ahLst/>
              <a:cxnLst/>
              <a:rect l="l" t="t" r="r" b="b"/>
              <a:pathLst>
                <a:path w="1025" h="851" extrusionOk="0">
                  <a:moveTo>
                    <a:pt x="167" y="0"/>
                  </a:moveTo>
                  <a:lnTo>
                    <a:pt x="0" y="136"/>
                  </a:lnTo>
                  <a:lnTo>
                    <a:pt x="839" y="851"/>
                  </a:lnTo>
                  <a:lnTo>
                    <a:pt x="1025" y="393"/>
                  </a:lnTo>
                  <a:lnTo>
                    <a:pt x="167"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2" name="Google Shape;18612;p40"/>
            <p:cNvSpPr/>
            <p:nvPr/>
          </p:nvSpPr>
          <p:spPr>
            <a:xfrm>
              <a:off x="5318518" y="2211020"/>
              <a:ext cx="162473" cy="42566"/>
            </a:xfrm>
            <a:custGeom>
              <a:avLst/>
              <a:gdLst/>
              <a:ahLst/>
              <a:cxnLst/>
              <a:rect l="l" t="t" r="r" b="b"/>
              <a:pathLst>
                <a:path w="5088" h="1333" extrusionOk="0">
                  <a:moveTo>
                    <a:pt x="1129" y="0"/>
                  </a:moveTo>
                  <a:cubicBezTo>
                    <a:pt x="721" y="0"/>
                    <a:pt x="402" y="71"/>
                    <a:pt x="261" y="256"/>
                  </a:cubicBezTo>
                  <a:cubicBezTo>
                    <a:pt x="1" y="596"/>
                    <a:pt x="823" y="1333"/>
                    <a:pt x="2791" y="1333"/>
                  </a:cubicBezTo>
                  <a:cubicBezTo>
                    <a:pt x="3256" y="1333"/>
                    <a:pt x="3786" y="1291"/>
                    <a:pt x="4381" y="1194"/>
                  </a:cubicBezTo>
                  <a:cubicBezTo>
                    <a:pt x="5088" y="1050"/>
                    <a:pt x="4948" y="820"/>
                    <a:pt x="4888" y="812"/>
                  </a:cubicBezTo>
                  <a:cubicBezTo>
                    <a:pt x="4888" y="812"/>
                    <a:pt x="2503" y="0"/>
                    <a:pt x="1129"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3" name="Google Shape;18613;p40"/>
            <p:cNvSpPr/>
            <p:nvPr/>
          </p:nvSpPr>
          <p:spPr>
            <a:xfrm>
              <a:off x="5400329" y="2216544"/>
              <a:ext cx="60863" cy="20405"/>
            </a:xfrm>
            <a:custGeom>
              <a:avLst/>
              <a:gdLst/>
              <a:ahLst/>
              <a:cxnLst/>
              <a:rect l="l" t="t" r="r" b="b"/>
              <a:pathLst>
                <a:path w="1906" h="639" extrusionOk="0">
                  <a:moveTo>
                    <a:pt x="1" y="0"/>
                  </a:moveTo>
                  <a:lnTo>
                    <a:pt x="1" y="0"/>
                  </a:lnTo>
                  <a:cubicBezTo>
                    <a:pt x="386" y="492"/>
                    <a:pt x="1876" y="639"/>
                    <a:pt x="1876" y="639"/>
                  </a:cubicBezTo>
                  <a:lnTo>
                    <a:pt x="1906" y="548"/>
                  </a:lnTo>
                  <a:cubicBezTo>
                    <a:pt x="1195" y="257"/>
                    <a:pt x="745" y="140"/>
                    <a:pt x="1"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4" name="Google Shape;18614;p40"/>
            <p:cNvSpPr/>
            <p:nvPr/>
          </p:nvSpPr>
          <p:spPr>
            <a:xfrm>
              <a:off x="5316442" y="2210477"/>
              <a:ext cx="156821" cy="44067"/>
            </a:xfrm>
            <a:custGeom>
              <a:avLst/>
              <a:gdLst/>
              <a:ahLst/>
              <a:cxnLst/>
              <a:rect l="l" t="t" r="r" b="b"/>
              <a:pathLst>
                <a:path w="4911" h="1380" extrusionOk="0">
                  <a:moveTo>
                    <a:pt x="1120" y="0"/>
                  </a:moveTo>
                  <a:cubicBezTo>
                    <a:pt x="714" y="0"/>
                    <a:pt x="397" y="71"/>
                    <a:pt x="258" y="254"/>
                  </a:cubicBezTo>
                  <a:cubicBezTo>
                    <a:pt x="1" y="590"/>
                    <a:pt x="792" y="1379"/>
                    <a:pt x="2750" y="1379"/>
                  </a:cubicBezTo>
                  <a:cubicBezTo>
                    <a:pt x="3242" y="1379"/>
                    <a:pt x="3806" y="1330"/>
                    <a:pt x="4446" y="1211"/>
                  </a:cubicBezTo>
                  <a:cubicBezTo>
                    <a:pt x="4688" y="1162"/>
                    <a:pt x="4832" y="1101"/>
                    <a:pt x="4911" y="1044"/>
                  </a:cubicBezTo>
                  <a:lnTo>
                    <a:pt x="4911" y="1044"/>
                  </a:lnTo>
                  <a:cubicBezTo>
                    <a:pt x="4590" y="1154"/>
                    <a:pt x="4181" y="1233"/>
                    <a:pt x="3732" y="1252"/>
                  </a:cubicBezTo>
                  <a:cubicBezTo>
                    <a:pt x="3650" y="1256"/>
                    <a:pt x="3569" y="1258"/>
                    <a:pt x="3490" y="1258"/>
                  </a:cubicBezTo>
                  <a:cubicBezTo>
                    <a:pt x="2547" y="1258"/>
                    <a:pt x="1806" y="995"/>
                    <a:pt x="1789" y="632"/>
                  </a:cubicBezTo>
                  <a:cubicBezTo>
                    <a:pt x="1781" y="443"/>
                    <a:pt x="1966" y="266"/>
                    <a:pt x="2276" y="126"/>
                  </a:cubicBezTo>
                  <a:cubicBezTo>
                    <a:pt x="1863" y="50"/>
                    <a:pt x="1460" y="0"/>
                    <a:pt x="112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5" name="Google Shape;18615;p40"/>
            <p:cNvSpPr/>
            <p:nvPr/>
          </p:nvSpPr>
          <p:spPr>
            <a:xfrm>
              <a:off x="5322988" y="2220727"/>
              <a:ext cx="150530" cy="29633"/>
            </a:xfrm>
            <a:custGeom>
              <a:avLst/>
              <a:gdLst/>
              <a:ahLst/>
              <a:cxnLst/>
              <a:rect l="l" t="t" r="r" b="b"/>
              <a:pathLst>
                <a:path w="4714" h="928" extrusionOk="0">
                  <a:moveTo>
                    <a:pt x="17" y="1"/>
                  </a:moveTo>
                  <a:lnTo>
                    <a:pt x="17" y="1"/>
                  </a:lnTo>
                  <a:cubicBezTo>
                    <a:pt x="7" y="1"/>
                    <a:pt x="0" y="74"/>
                    <a:pt x="19" y="92"/>
                  </a:cubicBezTo>
                  <a:cubicBezTo>
                    <a:pt x="756" y="773"/>
                    <a:pt x="1954" y="928"/>
                    <a:pt x="2963" y="928"/>
                  </a:cubicBezTo>
                  <a:cubicBezTo>
                    <a:pt x="3920" y="928"/>
                    <a:pt x="4698" y="776"/>
                    <a:pt x="4713" y="773"/>
                  </a:cubicBezTo>
                  <a:lnTo>
                    <a:pt x="4698" y="708"/>
                  </a:lnTo>
                  <a:cubicBezTo>
                    <a:pt x="4684" y="712"/>
                    <a:pt x="3911" y="861"/>
                    <a:pt x="2960" y="861"/>
                  </a:cubicBezTo>
                  <a:cubicBezTo>
                    <a:pt x="1949" y="861"/>
                    <a:pt x="737" y="693"/>
                    <a:pt x="19" y="1"/>
                  </a:cubicBezTo>
                  <a:cubicBezTo>
                    <a:pt x="18" y="1"/>
                    <a:pt x="18" y="1"/>
                    <a:pt x="17" y="1"/>
                  </a:cubicBezTo>
                  <a:close/>
                </a:path>
              </a:pathLst>
            </a:custGeom>
            <a:solidFill>
              <a:srgbClr val="C4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6" name="Google Shape;18616;p40"/>
            <p:cNvSpPr/>
            <p:nvPr/>
          </p:nvSpPr>
          <p:spPr>
            <a:xfrm>
              <a:off x="5331003" y="2218141"/>
              <a:ext cx="143473" cy="24620"/>
            </a:xfrm>
            <a:custGeom>
              <a:avLst/>
              <a:gdLst/>
              <a:ahLst/>
              <a:cxnLst/>
              <a:rect l="l" t="t" r="r" b="b"/>
              <a:pathLst>
                <a:path w="4493" h="771" extrusionOk="0">
                  <a:moveTo>
                    <a:pt x="65" y="1"/>
                  </a:moveTo>
                  <a:cubicBezTo>
                    <a:pt x="28" y="1"/>
                    <a:pt x="0" y="18"/>
                    <a:pt x="21" y="33"/>
                  </a:cubicBezTo>
                  <a:cubicBezTo>
                    <a:pt x="1079" y="710"/>
                    <a:pt x="3453" y="770"/>
                    <a:pt x="4239" y="770"/>
                  </a:cubicBezTo>
                  <a:cubicBezTo>
                    <a:pt x="4379" y="770"/>
                    <a:pt x="4470" y="767"/>
                    <a:pt x="4493" y="767"/>
                  </a:cubicBezTo>
                  <a:lnTo>
                    <a:pt x="4489" y="702"/>
                  </a:lnTo>
                  <a:cubicBezTo>
                    <a:pt x="4485" y="702"/>
                    <a:pt x="4416" y="704"/>
                    <a:pt x="4297" y="704"/>
                  </a:cubicBezTo>
                  <a:cubicBezTo>
                    <a:pt x="3603" y="704"/>
                    <a:pt x="1210" y="657"/>
                    <a:pt x="119" y="14"/>
                  </a:cubicBezTo>
                  <a:cubicBezTo>
                    <a:pt x="102" y="5"/>
                    <a:pt x="83" y="1"/>
                    <a:pt x="65" y="1"/>
                  </a:cubicBezTo>
                  <a:close/>
                </a:path>
              </a:pathLst>
            </a:custGeom>
            <a:solidFill>
              <a:srgbClr val="C4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7" name="Google Shape;18617;p40"/>
            <p:cNvSpPr/>
            <p:nvPr/>
          </p:nvSpPr>
          <p:spPr>
            <a:xfrm>
              <a:off x="5353867" y="2212553"/>
              <a:ext cx="120737" cy="26823"/>
            </a:xfrm>
            <a:custGeom>
              <a:avLst/>
              <a:gdLst/>
              <a:ahLst/>
              <a:cxnLst/>
              <a:rect l="l" t="t" r="r" b="b"/>
              <a:pathLst>
                <a:path w="3781" h="840" extrusionOk="0">
                  <a:moveTo>
                    <a:pt x="47" y="1"/>
                  </a:moveTo>
                  <a:cubicBezTo>
                    <a:pt x="0" y="1"/>
                    <a:pt x="0" y="32"/>
                    <a:pt x="76" y="65"/>
                  </a:cubicBezTo>
                  <a:cubicBezTo>
                    <a:pt x="1346" y="639"/>
                    <a:pt x="3746" y="840"/>
                    <a:pt x="3773" y="840"/>
                  </a:cubicBezTo>
                  <a:lnTo>
                    <a:pt x="3781" y="775"/>
                  </a:lnTo>
                  <a:cubicBezTo>
                    <a:pt x="3754" y="772"/>
                    <a:pt x="1418" y="579"/>
                    <a:pt x="148" y="27"/>
                  </a:cubicBezTo>
                  <a:cubicBezTo>
                    <a:pt x="105" y="8"/>
                    <a:pt x="71" y="1"/>
                    <a:pt x="47" y="1"/>
                  </a:cubicBezTo>
                  <a:close/>
                </a:path>
              </a:pathLst>
            </a:custGeom>
            <a:solidFill>
              <a:srgbClr val="C4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8" name="Google Shape;18618;p40"/>
            <p:cNvSpPr/>
            <p:nvPr/>
          </p:nvSpPr>
          <p:spPr>
            <a:xfrm>
              <a:off x="5321136" y="2108740"/>
              <a:ext cx="65941" cy="109624"/>
            </a:xfrm>
            <a:custGeom>
              <a:avLst/>
              <a:gdLst/>
              <a:ahLst/>
              <a:cxnLst/>
              <a:rect l="l" t="t" r="r" b="b"/>
              <a:pathLst>
                <a:path w="2065" h="3433" extrusionOk="0">
                  <a:moveTo>
                    <a:pt x="2020" y="0"/>
                  </a:moveTo>
                  <a:cubicBezTo>
                    <a:pt x="1725" y="280"/>
                    <a:pt x="1358" y="938"/>
                    <a:pt x="1063" y="1467"/>
                  </a:cubicBezTo>
                  <a:cubicBezTo>
                    <a:pt x="885" y="1785"/>
                    <a:pt x="734" y="2057"/>
                    <a:pt x="644" y="2163"/>
                  </a:cubicBezTo>
                  <a:cubicBezTo>
                    <a:pt x="421" y="2427"/>
                    <a:pt x="1" y="3198"/>
                    <a:pt x="175" y="3433"/>
                  </a:cubicBezTo>
                  <a:lnTo>
                    <a:pt x="228" y="3395"/>
                  </a:lnTo>
                  <a:cubicBezTo>
                    <a:pt x="92" y="3214"/>
                    <a:pt x="458" y="2484"/>
                    <a:pt x="693" y="2204"/>
                  </a:cubicBezTo>
                  <a:cubicBezTo>
                    <a:pt x="787" y="2095"/>
                    <a:pt x="942" y="1819"/>
                    <a:pt x="1120" y="1501"/>
                  </a:cubicBezTo>
                  <a:cubicBezTo>
                    <a:pt x="1411" y="976"/>
                    <a:pt x="1778" y="322"/>
                    <a:pt x="2065" y="50"/>
                  </a:cubicBezTo>
                  <a:lnTo>
                    <a:pt x="2020" y="0"/>
                  </a:lnTo>
                  <a:close/>
                </a:path>
              </a:pathLst>
            </a:custGeom>
            <a:solidFill>
              <a:srgbClr val="C4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9" name="Google Shape;18619;p40"/>
            <p:cNvSpPr/>
            <p:nvPr/>
          </p:nvSpPr>
          <p:spPr>
            <a:xfrm>
              <a:off x="5333717" y="2108133"/>
              <a:ext cx="64823" cy="110135"/>
            </a:xfrm>
            <a:custGeom>
              <a:avLst/>
              <a:gdLst/>
              <a:ahLst/>
              <a:cxnLst/>
              <a:rect l="l" t="t" r="r" b="b"/>
              <a:pathLst>
                <a:path w="2030" h="3449" extrusionOk="0">
                  <a:moveTo>
                    <a:pt x="2011" y="1"/>
                  </a:moveTo>
                  <a:cubicBezTo>
                    <a:pt x="1712" y="91"/>
                    <a:pt x="1387" y="730"/>
                    <a:pt x="1070" y="1346"/>
                  </a:cubicBezTo>
                  <a:cubicBezTo>
                    <a:pt x="885" y="1709"/>
                    <a:pt x="711" y="2053"/>
                    <a:pt x="567" y="2223"/>
                  </a:cubicBezTo>
                  <a:cubicBezTo>
                    <a:pt x="182" y="2688"/>
                    <a:pt x="0" y="3240"/>
                    <a:pt x="23" y="3448"/>
                  </a:cubicBezTo>
                  <a:lnTo>
                    <a:pt x="91" y="3440"/>
                  </a:lnTo>
                  <a:cubicBezTo>
                    <a:pt x="72" y="3270"/>
                    <a:pt x="231" y="2730"/>
                    <a:pt x="616" y="2265"/>
                  </a:cubicBezTo>
                  <a:cubicBezTo>
                    <a:pt x="764" y="2087"/>
                    <a:pt x="941" y="1743"/>
                    <a:pt x="1130" y="1377"/>
                  </a:cubicBezTo>
                  <a:cubicBezTo>
                    <a:pt x="1425" y="802"/>
                    <a:pt x="1758" y="148"/>
                    <a:pt x="2030" y="65"/>
                  </a:cubicBezTo>
                  <a:lnTo>
                    <a:pt x="2011" y="1"/>
                  </a:lnTo>
                  <a:close/>
                </a:path>
              </a:pathLst>
            </a:custGeom>
            <a:solidFill>
              <a:srgbClr val="C4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0" name="Google Shape;18620;p40"/>
            <p:cNvSpPr/>
            <p:nvPr/>
          </p:nvSpPr>
          <p:spPr>
            <a:xfrm>
              <a:off x="5347353" y="2117298"/>
              <a:ext cx="57734" cy="97937"/>
            </a:xfrm>
            <a:custGeom>
              <a:avLst/>
              <a:gdLst/>
              <a:ahLst/>
              <a:cxnLst/>
              <a:rect l="l" t="t" r="r" b="b"/>
              <a:pathLst>
                <a:path w="1808" h="3067" extrusionOk="0">
                  <a:moveTo>
                    <a:pt x="1750" y="1"/>
                  </a:moveTo>
                  <a:cubicBezTo>
                    <a:pt x="1739" y="20"/>
                    <a:pt x="628" y="1963"/>
                    <a:pt x="480" y="2122"/>
                  </a:cubicBezTo>
                  <a:cubicBezTo>
                    <a:pt x="322" y="2292"/>
                    <a:pt x="57" y="2802"/>
                    <a:pt x="0" y="3051"/>
                  </a:cubicBezTo>
                  <a:lnTo>
                    <a:pt x="64" y="3067"/>
                  </a:lnTo>
                  <a:cubicBezTo>
                    <a:pt x="117" y="2832"/>
                    <a:pt x="378" y="2326"/>
                    <a:pt x="526" y="2167"/>
                  </a:cubicBezTo>
                  <a:cubicBezTo>
                    <a:pt x="681" y="2001"/>
                    <a:pt x="1762" y="114"/>
                    <a:pt x="1807" y="35"/>
                  </a:cubicBezTo>
                  <a:lnTo>
                    <a:pt x="1750" y="1"/>
                  </a:lnTo>
                  <a:close/>
                </a:path>
              </a:pathLst>
            </a:custGeom>
            <a:solidFill>
              <a:srgbClr val="C4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1" name="Google Shape;18621;p40"/>
            <p:cNvSpPr/>
            <p:nvPr/>
          </p:nvSpPr>
          <p:spPr>
            <a:xfrm>
              <a:off x="5365810" y="2126367"/>
              <a:ext cx="46494" cy="85004"/>
            </a:xfrm>
            <a:custGeom>
              <a:avLst/>
              <a:gdLst/>
              <a:ahLst/>
              <a:cxnLst/>
              <a:rect l="l" t="t" r="r" b="b"/>
              <a:pathLst>
                <a:path w="1456" h="2662" extrusionOk="0">
                  <a:moveTo>
                    <a:pt x="1399" y="0"/>
                  </a:moveTo>
                  <a:lnTo>
                    <a:pt x="277" y="2083"/>
                  </a:lnTo>
                  <a:lnTo>
                    <a:pt x="1" y="2631"/>
                  </a:lnTo>
                  <a:lnTo>
                    <a:pt x="57" y="2662"/>
                  </a:lnTo>
                  <a:lnTo>
                    <a:pt x="333" y="2113"/>
                  </a:lnTo>
                  <a:lnTo>
                    <a:pt x="1456" y="34"/>
                  </a:lnTo>
                  <a:lnTo>
                    <a:pt x="1399" y="0"/>
                  </a:lnTo>
                  <a:close/>
                </a:path>
              </a:pathLst>
            </a:custGeom>
            <a:solidFill>
              <a:srgbClr val="C4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2" name="Google Shape;18622;p40"/>
            <p:cNvSpPr/>
            <p:nvPr/>
          </p:nvSpPr>
          <p:spPr>
            <a:xfrm>
              <a:off x="5420893" y="2237300"/>
              <a:ext cx="66036" cy="100045"/>
            </a:xfrm>
            <a:custGeom>
              <a:avLst/>
              <a:gdLst/>
              <a:ahLst/>
              <a:cxnLst/>
              <a:rect l="l" t="t" r="r" b="b"/>
              <a:pathLst>
                <a:path w="2068" h="3133" extrusionOk="0">
                  <a:moveTo>
                    <a:pt x="1682" y="0"/>
                  </a:moveTo>
                  <a:cubicBezTo>
                    <a:pt x="1424" y="484"/>
                    <a:pt x="857" y="397"/>
                    <a:pt x="665" y="734"/>
                  </a:cubicBezTo>
                  <a:cubicBezTo>
                    <a:pt x="472" y="1070"/>
                    <a:pt x="706" y="1482"/>
                    <a:pt x="14" y="3092"/>
                  </a:cubicBezTo>
                  <a:cubicBezTo>
                    <a:pt x="0" y="3126"/>
                    <a:pt x="45" y="3132"/>
                    <a:pt x="80" y="3132"/>
                  </a:cubicBezTo>
                  <a:cubicBezTo>
                    <a:pt x="100" y="3132"/>
                    <a:pt x="117" y="3130"/>
                    <a:pt x="117" y="3130"/>
                  </a:cubicBezTo>
                  <a:cubicBezTo>
                    <a:pt x="117" y="3130"/>
                    <a:pt x="2067" y="19"/>
                    <a:pt x="1682"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3" name="Google Shape;18623;p40"/>
            <p:cNvSpPr/>
            <p:nvPr/>
          </p:nvSpPr>
          <p:spPr>
            <a:xfrm>
              <a:off x="5443054" y="2239600"/>
              <a:ext cx="31549" cy="60863"/>
            </a:xfrm>
            <a:custGeom>
              <a:avLst/>
              <a:gdLst/>
              <a:ahLst/>
              <a:cxnLst/>
              <a:rect l="l" t="t" r="r" b="b"/>
              <a:pathLst>
                <a:path w="988" h="1906" extrusionOk="0">
                  <a:moveTo>
                    <a:pt x="957" y="0"/>
                  </a:moveTo>
                  <a:cubicBezTo>
                    <a:pt x="957" y="0"/>
                    <a:pt x="704" y="8"/>
                    <a:pt x="723" y="234"/>
                  </a:cubicBezTo>
                  <a:cubicBezTo>
                    <a:pt x="738" y="458"/>
                    <a:pt x="118" y="1433"/>
                    <a:pt x="84" y="1455"/>
                  </a:cubicBezTo>
                  <a:lnTo>
                    <a:pt x="1" y="1905"/>
                  </a:lnTo>
                  <a:cubicBezTo>
                    <a:pt x="987" y="866"/>
                    <a:pt x="957" y="0"/>
                    <a:pt x="95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4" name="Google Shape;18624;p40"/>
            <p:cNvSpPr/>
            <p:nvPr/>
          </p:nvSpPr>
          <p:spPr>
            <a:xfrm>
              <a:off x="5420893" y="2249978"/>
              <a:ext cx="38511" cy="87367"/>
            </a:xfrm>
            <a:custGeom>
              <a:avLst/>
              <a:gdLst/>
              <a:ahLst/>
              <a:cxnLst/>
              <a:rect l="l" t="t" r="r" b="b"/>
              <a:pathLst>
                <a:path w="1206" h="2736" extrusionOk="0">
                  <a:moveTo>
                    <a:pt x="1205" y="0"/>
                  </a:moveTo>
                  <a:cubicBezTo>
                    <a:pt x="990" y="95"/>
                    <a:pt x="770" y="151"/>
                    <a:pt x="665" y="337"/>
                  </a:cubicBezTo>
                  <a:cubicBezTo>
                    <a:pt x="472" y="673"/>
                    <a:pt x="706" y="1085"/>
                    <a:pt x="14" y="2695"/>
                  </a:cubicBezTo>
                  <a:cubicBezTo>
                    <a:pt x="0" y="2729"/>
                    <a:pt x="45" y="2735"/>
                    <a:pt x="80" y="2735"/>
                  </a:cubicBezTo>
                  <a:cubicBezTo>
                    <a:pt x="100" y="2735"/>
                    <a:pt x="117" y="2733"/>
                    <a:pt x="117" y="2733"/>
                  </a:cubicBezTo>
                  <a:cubicBezTo>
                    <a:pt x="117" y="2733"/>
                    <a:pt x="479" y="2159"/>
                    <a:pt x="857" y="1501"/>
                  </a:cubicBezTo>
                  <a:cubicBezTo>
                    <a:pt x="812" y="1183"/>
                    <a:pt x="880" y="745"/>
                    <a:pt x="1065" y="295"/>
                  </a:cubicBezTo>
                  <a:cubicBezTo>
                    <a:pt x="1107" y="193"/>
                    <a:pt x="1156" y="95"/>
                    <a:pt x="1205"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5" name="Google Shape;18625;p40"/>
            <p:cNvSpPr/>
            <p:nvPr/>
          </p:nvSpPr>
          <p:spPr>
            <a:xfrm>
              <a:off x="5384650" y="2134031"/>
              <a:ext cx="34615" cy="74179"/>
            </a:xfrm>
            <a:custGeom>
              <a:avLst/>
              <a:gdLst/>
              <a:ahLst/>
              <a:cxnLst/>
              <a:rect l="l" t="t" r="r" b="b"/>
              <a:pathLst>
                <a:path w="1084" h="2323" extrusionOk="0">
                  <a:moveTo>
                    <a:pt x="557" y="0"/>
                  </a:moveTo>
                  <a:cubicBezTo>
                    <a:pt x="297" y="0"/>
                    <a:pt x="0" y="259"/>
                    <a:pt x="0" y="259"/>
                  </a:cubicBezTo>
                  <a:cubicBezTo>
                    <a:pt x="0" y="259"/>
                    <a:pt x="31" y="2066"/>
                    <a:pt x="556" y="2320"/>
                  </a:cubicBezTo>
                  <a:cubicBezTo>
                    <a:pt x="560" y="2321"/>
                    <a:pt x="564" y="2322"/>
                    <a:pt x="567" y="2322"/>
                  </a:cubicBezTo>
                  <a:cubicBezTo>
                    <a:pt x="742" y="2322"/>
                    <a:pt x="1084" y="624"/>
                    <a:pt x="847" y="184"/>
                  </a:cubicBezTo>
                  <a:cubicBezTo>
                    <a:pt x="774" y="48"/>
                    <a:pt x="669" y="0"/>
                    <a:pt x="557"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6" name="Google Shape;18626;p40"/>
            <p:cNvSpPr/>
            <p:nvPr/>
          </p:nvSpPr>
          <p:spPr>
            <a:xfrm>
              <a:off x="5384650" y="2134031"/>
              <a:ext cx="31294" cy="65877"/>
            </a:xfrm>
            <a:custGeom>
              <a:avLst/>
              <a:gdLst/>
              <a:ahLst/>
              <a:cxnLst/>
              <a:rect l="l" t="t" r="r" b="b"/>
              <a:pathLst>
                <a:path w="980" h="2063" extrusionOk="0">
                  <a:moveTo>
                    <a:pt x="557" y="0"/>
                  </a:moveTo>
                  <a:cubicBezTo>
                    <a:pt x="297" y="0"/>
                    <a:pt x="0" y="259"/>
                    <a:pt x="0" y="259"/>
                  </a:cubicBezTo>
                  <a:cubicBezTo>
                    <a:pt x="0" y="259"/>
                    <a:pt x="19" y="1492"/>
                    <a:pt x="325" y="2062"/>
                  </a:cubicBezTo>
                  <a:cubicBezTo>
                    <a:pt x="341" y="2017"/>
                    <a:pt x="356" y="1972"/>
                    <a:pt x="382" y="1926"/>
                  </a:cubicBezTo>
                  <a:cubicBezTo>
                    <a:pt x="488" y="1722"/>
                    <a:pt x="669" y="1598"/>
                    <a:pt x="832" y="1594"/>
                  </a:cubicBezTo>
                  <a:cubicBezTo>
                    <a:pt x="930" y="1076"/>
                    <a:pt x="979" y="433"/>
                    <a:pt x="847" y="184"/>
                  </a:cubicBezTo>
                  <a:cubicBezTo>
                    <a:pt x="774" y="48"/>
                    <a:pt x="669" y="0"/>
                    <a:pt x="557" y="0"/>
                  </a:cubicBezTo>
                  <a:close/>
                </a:path>
              </a:pathLst>
            </a:custGeom>
            <a:solidFill>
              <a:srgbClr val="7A4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7" name="Google Shape;18627;p40"/>
            <p:cNvSpPr/>
            <p:nvPr/>
          </p:nvSpPr>
          <p:spPr>
            <a:xfrm>
              <a:off x="5375613" y="2106313"/>
              <a:ext cx="45280" cy="72167"/>
            </a:xfrm>
            <a:custGeom>
              <a:avLst/>
              <a:gdLst/>
              <a:ahLst/>
              <a:cxnLst/>
              <a:rect l="l" t="t" r="r" b="b"/>
              <a:pathLst>
                <a:path w="1418" h="2260" extrusionOk="0">
                  <a:moveTo>
                    <a:pt x="808" y="1"/>
                  </a:moveTo>
                  <a:cubicBezTo>
                    <a:pt x="0" y="1"/>
                    <a:pt x="49" y="1994"/>
                    <a:pt x="64" y="2220"/>
                  </a:cubicBezTo>
                  <a:cubicBezTo>
                    <a:pt x="64" y="2220"/>
                    <a:pt x="354" y="2259"/>
                    <a:pt x="646" y="2259"/>
                  </a:cubicBezTo>
                  <a:cubicBezTo>
                    <a:pt x="865" y="2259"/>
                    <a:pt x="1084" y="2237"/>
                    <a:pt x="1183" y="2159"/>
                  </a:cubicBezTo>
                  <a:cubicBezTo>
                    <a:pt x="1417" y="1982"/>
                    <a:pt x="1183" y="8"/>
                    <a:pt x="824" y="1"/>
                  </a:cubicBezTo>
                  <a:cubicBezTo>
                    <a:pt x="818" y="1"/>
                    <a:pt x="813" y="1"/>
                    <a:pt x="808"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8" name="Google Shape;18628;p40"/>
            <p:cNvSpPr/>
            <p:nvPr/>
          </p:nvSpPr>
          <p:spPr>
            <a:xfrm>
              <a:off x="5375230" y="2106313"/>
              <a:ext cx="37329" cy="71625"/>
            </a:xfrm>
            <a:custGeom>
              <a:avLst/>
              <a:gdLst/>
              <a:ahLst/>
              <a:cxnLst/>
              <a:rect l="l" t="t" r="r" b="b"/>
              <a:pathLst>
                <a:path w="1169" h="2243" extrusionOk="0">
                  <a:moveTo>
                    <a:pt x="820" y="1"/>
                  </a:moveTo>
                  <a:cubicBezTo>
                    <a:pt x="12" y="1"/>
                    <a:pt x="1" y="1976"/>
                    <a:pt x="16" y="2201"/>
                  </a:cubicBezTo>
                  <a:cubicBezTo>
                    <a:pt x="16" y="2201"/>
                    <a:pt x="216" y="2227"/>
                    <a:pt x="454" y="2242"/>
                  </a:cubicBezTo>
                  <a:cubicBezTo>
                    <a:pt x="397" y="1581"/>
                    <a:pt x="420" y="602"/>
                    <a:pt x="987" y="526"/>
                  </a:cubicBezTo>
                  <a:cubicBezTo>
                    <a:pt x="993" y="525"/>
                    <a:pt x="999" y="525"/>
                    <a:pt x="1005" y="525"/>
                  </a:cubicBezTo>
                  <a:cubicBezTo>
                    <a:pt x="1056" y="525"/>
                    <a:pt x="1111" y="568"/>
                    <a:pt x="1169" y="636"/>
                  </a:cubicBezTo>
                  <a:cubicBezTo>
                    <a:pt x="1085" y="281"/>
                    <a:pt x="968" y="5"/>
                    <a:pt x="836" y="1"/>
                  </a:cubicBezTo>
                  <a:cubicBezTo>
                    <a:pt x="830" y="1"/>
                    <a:pt x="825" y="1"/>
                    <a:pt x="82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9" name="Google Shape;18629;p40"/>
            <p:cNvSpPr/>
            <p:nvPr/>
          </p:nvSpPr>
          <p:spPr>
            <a:xfrm>
              <a:off x="5379094" y="2105962"/>
              <a:ext cx="17659" cy="63641"/>
            </a:xfrm>
            <a:custGeom>
              <a:avLst/>
              <a:gdLst/>
              <a:ahLst/>
              <a:cxnLst/>
              <a:rect l="l" t="t" r="r" b="b"/>
              <a:pathLst>
                <a:path w="553" h="1993" extrusionOk="0">
                  <a:moveTo>
                    <a:pt x="503" y="1"/>
                  </a:moveTo>
                  <a:cubicBezTo>
                    <a:pt x="0" y="639"/>
                    <a:pt x="4" y="1936"/>
                    <a:pt x="4" y="1993"/>
                  </a:cubicBezTo>
                  <a:lnTo>
                    <a:pt x="68" y="1993"/>
                  </a:lnTo>
                  <a:cubicBezTo>
                    <a:pt x="68" y="1978"/>
                    <a:pt x="68" y="662"/>
                    <a:pt x="552" y="42"/>
                  </a:cubicBezTo>
                  <a:lnTo>
                    <a:pt x="503" y="1"/>
                  </a:lnTo>
                  <a:close/>
                </a:path>
              </a:pathLst>
            </a:custGeom>
            <a:solidFill>
              <a:srgbClr val="C4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0" name="Google Shape;18630;p40"/>
            <p:cNvSpPr/>
            <p:nvPr/>
          </p:nvSpPr>
          <p:spPr>
            <a:xfrm>
              <a:off x="5387172" y="2107782"/>
              <a:ext cx="11751" cy="61949"/>
            </a:xfrm>
            <a:custGeom>
              <a:avLst/>
              <a:gdLst/>
              <a:ahLst/>
              <a:cxnLst/>
              <a:rect l="l" t="t" r="r" b="b"/>
              <a:pathLst>
                <a:path w="368" h="1940" extrusionOk="0">
                  <a:moveTo>
                    <a:pt x="303" y="0"/>
                  </a:moveTo>
                  <a:cubicBezTo>
                    <a:pt x="1" y="938"/>
                    <a:pt x="50" y="1928"/>
                    <a:pt x="50" y="1939"/>
                  </a:cubicBezTo>
                  <a:lnTo>
                    <a:pt x="118" y="1936"/>
                  </a:lnTo>
                  <a:cubicBezTo>
                    <a:pt x="118" y="1924"/>
                    <a:pt x="65" y="945"/>
                    <a:pt x="367" y="23"/>
                  </a:cubicBezTo>
                  <a:lnTo>
                    <a:pt x="303" y="0"/>
                  </a:lnTo>
                  <a:close/>
                </a:path>
              </a:pathLst>
            </a:custGeom>
            <a:solidFill>
              <a:srgbClr val="C4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1" name="Google Shape;18631;p40"/>
            <p:cNvSpPr/>
            <p:nvPr/>
          </p:nvSpPr>
          <p:spPr>
            <a:xfrm>
              <a:off x="5399626" y="2106218"/>
              <a:ext cx="3385" cy="63641"/>
            </a:xfrm>
            <a:custGeom>
              <a:avLst/>
              <a:gdLst/>
              <a:ahLst/>
              <a:cxnLst/>
              <a:rect l="l" t="t" r="r" b="b"/>
              <a:pathLst>
                <a:path w="106" h="1993" extrusionOk="0">
                  <a:moveTo>
                    <a:pt x="38" y="0"/>
                  </a:moveTo>
                  <a:lnTo>
                    <a:pt x="0" y="1992"/>
                  </a:lnTo>
                  <a:lnTo>
                    <a:pt x="64" y="1992"/>
                  </a:lnTo>
                  <a:lnTo>
                    <a:pt x="106" y="4"/>
                  </a:lnTo>
                  <a:lnTo>
                    <a:pt x="38" y="0"/>
                  </a:lnTo>
                  <a:close/>
                </a:path>
              </a:pathLst>
            </a:custGeom>
            <a:solidFill>
              <a:srgbClr val="C4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2" name="Google Shape;18632;p40"/>
            <p:cNvSpPr/>
            <p:nvPr/>
          </p:nvSpPr>
          <p:spPr>
            <a:xfrm>
              <a:off x="5404320" y="2107176"/>
              <a:ext cx="9676" cy="66420"/>
            </a:xfrm>
            <a:custGeom>
              <a:avLst/>
              <a:gdLst/>
              <a:ahLst/>
              <a:cxnLst/>
              <a:rect l="l" t="t" r="r" b="b"/>
              <a:pathLst>
                <a:path w="303" h="2080" extrusionOk="0">
                  <a:moveTo>
                    <a:pt x="65" y="0"/>
                  </a:moveTo>
                  <a:lnTo>
                    <a:pt x="0" y="15"/>
                  </a:lnTo>
                  <a:cubicBezTo>
                    <a:pt x="4" y="27"/>
                    <a:pt x="235" y="1172"/>
                    <a:pt x="189" y="2076"/>
                  </a:cubicBezTo>
                  <a:lnTo>
                    <a:pt x="254" y="2079"/>
                  </a:lnTo>
                  <a:cubicBezTo>
                    <a:pt x="303" y="1168"/>
                    <a:pt x="65" y="12"/>
                    <a:pt x="65" y="0"/>
                  </a:cubicBezTo>
                  <a:close/>
                </a:path>
              </a:pathLst>
            </a:custGeom>
            <a:solidFill>
              <a:srgbClr val="C4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3" name="Google Shape;18633;p40"/>
            <p:cNvSpPr/>
            <p:nvPr/>
          </p:nvSpPr>
          <p:spPr>
            <a:xfrm>
              <a:off x="5390430" y="2192691"/>
              <a:ext cx="75361" cy="42949"/>
            </a:xfrm>
            <a:custGeom>
              <a:avLst/>
              <a:gdLst/>
              <a:ahLst/>
              <a:cxnLst/>
              <a:rect l="l" t="t" r="r" b="b"/>
              <a:pathLst>
                <a:path w="2360" h="1345" extrusionOk="0">
                  <a:moveTo>
                    <a:pt x="509" y="1"/>
                  </a:moveTo>
                  <a:cubicBezTo>
                    <a:pt x="423" y="1"/>
                    <a:pt x="353" y="45"/>
                    <a:pt x="299" y="150"/>
                  </a:cubicBezTo>
                  <a:cubicBezTo>
                    <a:pt x="1" y="736"/>
                    <a:pt x="950" y="883"/>
                    <a:pt x="2208" y="1344"/>
                  </a:cubicBezTo>
                  <a:cubicBezTo>
                    <a:pt x="2208" y="1344"/>
                    <a:pt x="2360" y="1284"/>
                    <a:pt x="2318" y="1265"/>
                  </a:cubicBezTo>
                  <a:cubicBezTo>
                    <a:pt x="1581" y="912"/>
                    <a:pt x="895" y="1"/>
                    <a:pt x="509"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4" name="Google Shape;18634;p40"/>
            <p:cNvSpPr/>
            <p:nvPr/>
          </p:nvSpPr>
          <p:spPr>
            <a:xfrm>
              <a:off x="5382702" y="2096159"/>
              <a:ext cx="42949" cy="28164"/>
            </a:xfrm>
            <a:custGeom>
              <a:avLst/>
              <a:gdLst/>
              <a:ahLst/>
              <a:cxnLst/>
              <a:rect l="l" t="t" r="r" b="b"/>
              <a:pathLst>
                <a:path w="1345" h="882" extrusionOk="0">
                  <a:moveTo>
                    <a:pt x="387" y="0"/>
                  </a:moveTo>
                  <a:cubicBezTo>
                    <a:pt x="376" y="0"/>
                    <a:pt x="366" y="0"/>
                    <a:pt x="356" y="1"/>
                  </a:cubicBezTo>
                  <a:cubicBezTo>
                    <a:pt x="107" y="24"/>
                    <a:pt x="1" y="697"/>
                    <a:pt x="284" y="810"/>
                  </a:cubicBezTo>
                  <a:cubicBezTo>
                    <a:pt x="402" y="859"/>
                    <a:pt x="597" y="882"/>
                    <a:pt x="777" y="882"/>
                  </a:cubicBezTo>
                  <a:cubicBezTo>
                    <a:pt x="990" y="882"/>
                    <a:pt x="1183" y="849"/>
                    <a:pt x="1199" y="788"/>
                  </a:cubicBezTo>
                  <a:cubicBezTo>
                    <a:pt x="1345" y="275"/>
                    <a:pt x="665" y="0"/>
                    <a:pt x="387" y="0"/>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5" name="Google Shape;18635;p40"/>
            <p:cNvSpPr/>
            <p:nvPr/>
          </p:nvSpPr>
          <p:spPr>
            <a:xfrm>
              <a:off x="5415784" y="2047653"/>
              <a:ext cx="18265" cy="35892"/>
            </a:xfrm>
            <a:custGeom>
              <a:avLst/>
              <a:gdLst/>
              <a:ahLst/>
              <a:cxnLst/>
              <a:rect l="l" t="t" r="r" b="b"/>
              <a:pathLst>
                <a:path w="572" h="1124" extrusionOk="0">
                  <a:moveTo>
                    <a:pt x="205" y="1"/>
                  </a:moveTo>
                  <a:cubicBezTo>
                    <a:pt x="205" y="1"/>
                    <a:pt x="1" y="700"/>
                    <a:pt x="122" y="1123"/>
                  </a:cubicBezTo>
                  <a:lnTo>
                    <a:pt x="571" y="855"/>
                  </a:lnTo>
                  <a:lnTo>
                    <a:pt x="205" y="1"/>
                  </a:lnTo>
                  <a:close/>
                </a:path>
              </a:pathLst>
            </a:custGeom>
            <a:solidFill>
              <a:srgbClr val="9E6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6" name="Google Shape;18636;p40"/>
            <p:cNvSpPr/>
            <p:nvPr/>
          </p:nvSpPr>
          <p:spPr>
            <a:xfrm>
              <a:off x="5418690" y="2332491"/>
              <a:ext cx="33593" cy="7919"/>
            </a:xfrm>
            <a:custGeom>
              <a:avLst/>
              <a:gdLst/>
              <a:ahLst/>
              <a:cxnLst/>
              <a:rect l="l" t="t" r="r" b="b"/>
              <a:pathLst>
                <a:path w="1052" h="248" extrusionOk="0">
                  <a:moveTo>
                    <a:pt x="274" y="1"/>
                  </a:moveTo>
                  <a:cubicBezTo>
                    <a:pt x="263" y="1"/>
                    <a:pt x="252" y="1"/>
                    <a:pt x="242" y="2"/>
                  </a:cubicBezTo>
                  <a:cubicBezTo>
                    <a:pt x="0" y="28"/>
                    <a:pt x="61" y="248"/>
                    <a:pt x="61" y="248"/>
                  </a:cubicBezTo>
                  <a:lnTo>
                    <a:pt x="1051" y="248"/>
                  </a:lnTo>
                  <a:cubicBezTo>
                    <a:pt x="709" y="75"/>
                    <a:pt x="430" y="1"/>
                    <a:pt x="274" y="1"/>
                  </a:cubicBezTo>
                  <a:close/>
                </a:path>
              </a:pathLst>
            </a:custGeom>
            <a:solidFill>
              <a:srgbClr val="A8B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7" name="Google Shape;18637;p40"/>
            <p:cNvSpPr/>
            <p:nvPr/>
          </p:nvSpPr>
          <p:spPr>
            <a:xfrm>
              <a:off x="5368843" y="2332491"/>
              <a:ext cx="33561" cy="7919"/>
            </a:xfrm>
            <a:custGeom>
              <a:avLst/>
              <a:gdLst/>
              <a:ahLst/>
              <a:cxnLst/>
              <a:rect l="l" t="t" r="r" b="b"/>
              <a:pathLst>
                <a:path w="1051" h="248" extrusionOk="0">
                  <a:moveTo>
                    <a:pt x="277" y="1"/>
                  </a:moveTo>
                  <a:cubicBezTo>
                    <a:pt x="266" y="1"/>
                    <a:pt x="255" y="1"/>
                    <a:pt x="246" y="2"/>
                  </a:cubicBezTo>
                  <a:cubicBezTo>
                    <a:pt x="0" y="28"/>
                    <a:pt x="61" y="248"/>
                    <a:pt x="61" y="248"/>
                  </a:cubicBezTo>
                  <a:lnTo>
                    <a:pt x="1051" y="248"/>
                  </a:lnTo>
                  <a:cubicBezTo>
                    <a:pt x="713" y="75"/>
                    <a:pt x="430" y="1"/>
                    <a:pt x="277" y="1"/>
                  </a:cubicBezTo>
                  <a:close/>
                </a:path>
              </a:pathLst>
            </a:custGeom>
            <a:solidFill>
              <a:srgbClr val="A8B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8" name="Google Shape;18638;p40"/>
            <p:cNvSpPr/>
            <p:nvPr/>
          </p:nvSpPr>
          <p:spPr>
            <a:xfrm>
              <a:off x="5318613" y="2209200"/>
              <a:ext cx="58947" cy="15040"/>
            </a:xfrm>
            <a:custGeom>
              <a:avLst/>
              <a:gdLst/>
              <a:ahLst/>
              <a:cxnLst/>
              <a:rect l="l" t="t" r="r" b="b"/>
              <a:pathLst>
                <a:path w="1846" h="471" extrusionOk="0">
                  <a:moveTo>
                    <a:pt x="1769" y="0"/>
                  </a:moveTo>
                  <a:cubicBezTo>
                    <a:pt x="1748" y="0"/>
                    <a:pt x="1694" y="23"/>
                    <a:pt x="1505" y="52"/>
                  </a:cubicBezTo>
                  <a:cubicBezTo>
                    <a:pt x="1190" y="99"/>
                    <a:pt x="594" y="262"/>
                    <a:pt x="329" y="262"/>
                  </a:cubicBezTo>
                  <a:cubicBezTo>
                    <a:pt x="274" y="262"/>
                    <a:pt x="233" y="255"/>
                    <a:pt x="212" y="238"/>
                  </a:cubicBezTo>
                  <a:lnTo>
                    <a:pt x="212" y="238"/>
                  </a:lnTo>
                  <a:cubicBezTo>
                    <a:pt x="212" y="238"/>
                    <a:pt x="1" y="434"/>
                    <a:pt x="345" y="468"/>
                  </a:cubicBezTo>
                  <a:cubicBezTo>
                    <a:pt x="359" y="470"/>
                    <a:pt x="373" y="470"/>
                    <a:pt x="388" y="470"/>
                  </a:cubicBezTo>
                  <a:cubicBezTo>
                    <a:pt x="734" y="470"/>
                    <a:pt x="1272" y="101"/>
                    <a:pt x="1845" y="90"/>
                  </a:cubicBezTo>
                  <a:cubicBezTo>
                    <a:pt x="1778" y="25"/>
                    <a:pt x="1791" y="0"/>
                    <a:pt x="1769" y="0"/>
                  </a:cubicBezTo>
                  <a:close/>
                </a:path>
              </a:pathLst>
            </a:custGeom>
            <a:solidFill>
              <a:srgbClr val="B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9" name="Google Shape;18639;p40"/>
            <p:cNvSpPr/>
            <p:nvPr/>
          </p:nvSpPr>
          <p:spPr>
            <a:xfrm>
              <a:off x="5373410" y="2166921"/>
              <a:ext cx="43141" cy="14018"/>
            </a:xfrm>
            <a:custGeom>
              <a:avLst/>
              <a:gdLst/>
              <a:ahLst/>
              <a:cxnLst/>
              <a:rect l="l" t="t" r="r" b="b"/>
              <a:pathLst>
                <a:path w="1351" h="439" extrusionOk="0">
                  <a:moveTo>
                    <a:pt x="1343" y="0"/>
                  </a:moveTo>
                  <a:lnTo>
                    <a:pt x="76" y="42"/>
                  </a:lnTo>
                  <a:cubicBezTo>
                    <a:pt x="76" y="42"/>
                    <a:pt x="1" y="439"/>
                    <a:pt x="23" y="439"/>
                  </a:cubicBezTo>
                  <a:cubicBezTo>
                    <a:pt x="50" y="439"/>
                    <a:pt x="1055" y="428"/>
                    <a:pt x="1350" y="344"/>
                  </a:cubicBezTo>
                  <a:lnTo>
                    <a:pt x="1343"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0" name="Google Shape;18640;p40"/>
            <p:cNvSpPr/>
            <p:nvPr/>
          </p:nvSpPr>
          <p:spPr>
            <a:xfrm>
              <a:off x="5373410" y="2167751"/>
              <a:ext cx="19351" cy="13188"/>
            </a:xfrm>
            <a:custGeom>
              <a:avLst/>
              <a:gdLst/>
              <a:ahLst/>
              <a:cxnLst/>
              <a:rect l="l" t="t" r="r" b="b"/>
              <a:pathLst>
                <a:path w="606" h="413" extrusionOk="0">
                  <a:moveTo>
                    <a:pt x="519" y="1"/>
                  </a:moveTo>
                  <a:lnTo>
                    <a:pt x="76" y="16"/>
                  </a:lnTo>
                  <a:cubicBezTo>
                    <a:pt x="76" y="16"/>
                    <a:pt x="1" y="413"/>
                    <a:pt x="23" y="413"/>
                  </a:cubicBezTo>
                  <a:cubicBezTo>
                    <a:pt x="39" y="413"/>
                    <a:pt x="307" y="409"/>
                    <a:pt x="606" y="394"/>
                  </a:cubicBezTo>
                  <a:cubicBezTo>
                    <a:pt x="549" y="296"/>
                    <a:pt x="515" y="182"/>
                    <a:pt x="515" y="61"/>
                  </a:cubicBezTo>
                  <a:cubicBezTo>
                    <a:pt x="515" y="39"/>
                    <a:pt x="515" y="20"/>
                    <a:pt x="519" y="1"/>
                  </a:cubicBezTo>
                  <a:close/>
                </a:path>
              </a:pathLst>
            </a:custGeom>
            <a:solidFill>
              <a:srgbClr val="BF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1" name="Google Shape;18641;p40"/>
            <p:cNvSpPr/>
            <p:nvPr/>
          </p:nvSpPr>
          <p:spPr>
            <a:xfrm>
              <a:off x="5341413" y="2168965"/>
              <a:ext cx="42311" cy="29601"/>
            </a:xfrm>
            <a:custGeom>
              <a:avLst/>
              <a:gdLst/>
              <a:ahLst/>
              <a:cxnLst/>
              <a:rect l="l" t="t" r="r" b="b"/>
              <a:pathLst>
                <a:path w="1325" h="927" extrusionOk="0">
                  <a:moveTo>
                    <a:pt x="77" y="1"/>
                  </a:moveTo>
                  <a:lnTo>
                    <a:pt x="1" y="103"/>
                  </a:lnTo>
                  <a:lnTo>
                    <a:pt x="1241" y="927"/>
                  </a:lnTo>
                  <a:lnTo>
                    <a:pt x="1324" y="779"/>
                  </a:lnTo>
                  <a:lnTo>
                    <a:pt x="77"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2" name="Google Shape;18642;p40"/>
            <p:cNvSpPr/>
            <p:nvPr/>
          </p:nvSpPr>
          <p:spPr>
            <a:xfrm>
              <a:off x="5377657" y="2106569"/>
              <a:ext cx="9899" cy="28260"/>
            </a:xfrm>
            <a:custGeom>
              <a:avLst/>
              <a:gdLst/>
              <a:ahLst/>
              <a:cxnLst/>
              <a:rect l="l" t="t" r="r" b="b"/>
              <a:pathLst>
                <a:path w="310" h="885" extrusionOk="0">
                  <a:moveTo>
                    <a:pt x="310" y="0"/>
                  </a:moveTo>
                  <a:cubicBezTo>
                    <a:pt x="310" y="0"/>
                    <a:pt x="0" y="567"/>
                    <a:pt x="27" y="885"/>
                  </a:cubicBezTo>
                  <a:lnTo>
                    <a:pt x="310" y="273"/>
                  </a:lnTo>
                  <a:lnTo>
                    <a:pt x="310"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3" name="Google Shape;18643;p40"/>
            <p:cNvSpPr/>
            <p:nvPr/>
          </p:nvSpPr>
          <p:spPr>
            <a:xfrm>
              <a:off x="5362201" y="2120683"/>
              <a:ext cx="20437" cy="17786"/>
            </a:xfrm>
            <a:custGeom>
              <a:avLst/>
              <a:gdLst/>
              <a:ahLst/>
              <a:cxnLst/>
              <a:rect l="l" t="t" r="r" b="b"/>
              <a:pathLst>
                <a:path w="640" h="557" extrusionOk="0">
                  <a:moveTo>
                    <a:pt x="639" y="1"/>
                  </a:moveTo>
                  <a:lnTo>
                    <a:pt x="49" y="451"/>
                  </a:lnTo>
                  <a:lnTo>
                    <a:pt x="0" y="556"/>
                  </a:lnTo>
                  <a:lnTo>
                    <a:pt x="0" y="556"/>
                  </a:lnTo>
                  <a:lnTo>
                    <a:pt x="575" y="167"/>
                  </a:lnTo>
                  <a:lnTo>
                    <a:pt x="639"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4" name="Google Shape;18644;p40"/>
            <p:cNvSpPr/>
            <p:nvPr/>
          </p:nvSpPr>
          <p:spPr>
            <a:xfrm>
              <a:off x="5445226" y="2254448"/>
              <a:ext cx="19128" cy="14625"/>
            </a:xfrm>
            <a:custGeom>
              <a:avLst/>
              <a:gdLst/>
              <a:ahLst/>
              <a:cxnLst/>
              <a:rect l="l" t="t" r="r" b="b"/>
              <a:pathLst>
                <a:path w="599" h="458" extrusionOk="0">
                  <a:moveTo>
                    <a:pt x="92" y="0"/>
                  </a:moveTo>
                  <a:lnTo>
                    <a:pt x="1" y="57"/>
                  </a:lnTo>
                  <a:lnTo>
                    <a:pt x="492" y="457"/>
                  </a:lnTo>
                  <a:lnTo>
                    <a:pt x="598" y="268"/>
                  </a:lnTo>
                  <a:lnTo>
                    <a:pt x="92" y="0"/>
                  </a:lnTo>
                  <a:close/>
                </a:path>
              </a:pathLst>
            </a:custGeom>
            <a:solidFill>
              <a:srgbClr val="202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5" name="Google Shape;18645;p40"/>
            <p:cNvSpPr/>
            <p:nvPr/>
          </p:nvSpPr>
          <p:spPr>
            <a:xfrm>
              <a:off x="5434624" y="2292831"/>
              <a:ext cx="12326" cy="6674"/>
            </a:xfrm>
            <a:custGeom>
              <a:avLst/>
              <a:gdLst/>
              <a:ahLst/>
              <a:cxnLst/>
              <a:rect l="l" t="t" r="r" b="b"/>
              <a:pathLst>
                <a:path w="386" h="209" extrusionOk="0">
                  <a:moveTo>
                    <a:pt x="19" y="0"/>
                  </a:moveTo>
                  <a:lnTo>
                    <a:pt x="0" y="98"/>
                  </a:lnTo>
                  <a:lnTo>
                    <a:pt x="261" y="208"/>
                  </a:lnTo>
                  <a:lnTo>
                    <a:pt x="386" y="42"/>
                  </a:lnTo>
                  <a:lnTo>
                    <a:pt x="19" y="0"/>
                  </a:lnTo>
                  <a:close/>
                </a:path>
              </a:pathLst>
            </a:custGeom>
            <a:solidFill>
              <a:srgbClr val="202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6" name="Google Shape;18646;p40"/>
            <p:cNvSpPr/>
            <p:nvPr/>
          </p:nvSpPr>
          <p:spPr>
            <a:xfrm>
              <a:off x="5392505" y="2290755"/>
              <a:ext cx="13188" cy="7536"/>
            </a:xfrm>
            <a:custGeom>
              <a:avLst/>
              <a:gdLst/>
              <a:ahLst/>
              <a:cxnLst/>
              <a:rect l="l" t="t" r="r" b="b"/>
              <a:pathLst>
                <a:path w="413" h="236" extrusionOk="0">
                  <a:moveTo>
                    <a:pt x="19" y="1"/>
                  </a:moveTo>
                  <a:lnTo>
                    <a:pt x="0" y="99"/>
                  </a:lnTo>
                  <a:lnTo>
                    <a:pt x="295" y="235"/>
                  </a:lnTo>
                  <a:lnTo>
                    <a:pt x="412" y="99"/>
                  </a:lnTo>
                  <a:lnTo>
                    <a:pt x="19" y="1"/>
                  </a:lnTo>
                  <a:close/>
                </a:path>
              </a:pathLst>
            </a:custGeom>
            <a:solidFill>
              <a:srgbClr val="304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7" name="Google Shape;18647;p40"/>
            <p:cNvSpPr/>
            <p:nvPr/>
          </p:nvSpPr>
          <p:spPr>
            <a:xfrm>
              <a:off x="5410228" y="2259270"/>
              <a:ext cx="19000" cy="12326"/>
            </a:xfrm>
            <a:custGeom>
              <a:avLst/>
              <a:gdLst/>
              <a:ahLst/>
              <a:cxnLst/>
              <a:rect l="l" t="t" r="r" b="b"/>
              <a:pathLst>
                <a:path w="595" h="386" extrusionOk="0">
                  <a:moveTo>
                    <a:pt x="80" y="0"/>
                  </a:moveTo>
                  <a:lnTo>
                    <a:pt x="1" y="42"/>
                  </a:lnTo>
                  <a:lnTo>
                    <a:pt x="458" y="386"/>
                  </a:lnTo>
                  <a:lnTo>
                    <a:pt x="594" y="265"/>
                  </a:lnTo>
                  <a:lnTo>
                    <a:pt x="80" y="0"/>
                  </a:lnTo>
                  <a:close/>
                </a:path>
              </a:pathLst>
            </a:custGeom>
            <a:solidFill>
              <a:srgbClr val="304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8" name="Google Shape;18648;p40"/>
            <p:cNvSpPr/>
            <p:nvPr/>
          </p:nvSpPr>
          <p:spPr>
            <a:xfrm>
              <a:off x="5387172" y="2096606"/>
              <a:ext cx="36116" cy="24843"/>
            </a:xfrm>
            <a:custGeom>
              <a:avLst/>
              <a:gdLst/>
              <a:ahLst/>
              <a:cxnLst/>
              <a:rect l="l" t="t" r="r" b="b"/>
              <a:pathLst>
                <a:path w="1131" h="778" extrusionOk="0">
                  <a:moveTo>
                    <a:pt x="336" y="1"/>
                  </a:moveTo>
                  <a:cubicBezTo>
                    <a:pt x="318" y="1"/>
                    <a:pt x="299" y="1"/>
                    <a:pt x="280" y="2"/>
                  </a:cubicBezTo>
                  <a:cubicBezTo>
                    <a:pt x="23" y="14"/>
                    <a:pt x="1" y="615"/>
                    <a:pt x="156" y="713"/>
                  </a:cubicBezTo>
                  <a:cubicBezTo>
                    <a:pt x="226" y="759"/>
                    <a:pt x="371" y="777"/>
                    <a:pt x="521" y="777"/>
                  </a:cubicBezTo>
                  <a:cubicBezTo>
                    <a:pt x="732" y="777"/>
                    <a:pt x="955" y="740"/>
                    <a:pt x="995" y="687"/>
                  </a:cubicBezTo>
                  <a:cubicBezTo>
                    <a:pt x="1130" y="514"/>
                    <a:pt x="914" y="1"/>
                    <a:pt x="336" y="1"/>
                  </a:cubicBezTo>
                  <a:close/>
                </a:path>
              </a:pathLst>
            </a:custGeom>
            <a:solidFill>
              <a:srgbClr val="304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9" name="Google Shape;18649;p40"/>
            <p:cNvSpPr/>
            <p:nvPr/>
          </p:nvSpPr>
          <p:spPr>
            <a:xfrm>
              <a:off x="5388641" y="2095648"/>
              <a:ext cx="34902" cy="22289"/>
            </a:xfrm>
            <a:custGeom>
              <a:avLst/>
              <a:gdLst/>
              <a:ahLst/>
              <a:cxnLst/>
              <a:rect l="l" t="t" r="r" b="b"/>
              <a:pathLst>
                <a:path w="1093" h="698" extrusionOk="0">
                  <a:moveTo>
                    <a:pt x="283" y="1"/>
                  </a:moveTo>
                  <a:cubicBezTo>
                    <a:pt x="267" y="1"/>
                    <a:pt x="251" y="1"/>
                    <a:pt x="234" y="2"/>
                  </a:cubicBezTo>
                  <a:cubicBezTo>
                    <a:pt x="0" y="14"/>
                    <a:pt x="42" y="539"/>
                    <a:pt x="181" y="626"/>
                  </a:cubicBezTo>
                  <a:cubicBezTo>
                    <a:pt x="259" y="675"/>
                    <a:pt x="440" y="698"/>
                    <a:pt x="611" y="698"/>
                  </a:cubicBezTo>
                  <a:cubicBezTo>
                    <a:pt x="781" y="698"/>
                    <a:pt x="939" y="675"/>
                    <a:pt x="972" y="633"/>
                  </a:cubicBezTo>
                  <a:cubicBezTo>
                    <a:pt x="1093" y="476"/>
                    <a:pt x="818" y="1"/>
                    <a:pt x="283" y="1"/>
                  </a:cubicBezTo>
                  <a:close/>
                </a:path>
              </a:pathLst>
            </a:custGeom>
            <a:solidFill>
              <a:srgbClr val="9FB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0" name="Google Shape;18650;p40"/>
            <p:cNvSpPr/>
            <p:nvPr/>
          </p:nvSpPr>
          <p:spPr>
            <a:xfrm>
              <a:off x="5390078" y="2095680"/>
              <a:ext cx="30432" cy="16222"/>
            </a:xfrm>
            <a:custGeom>
              <a:avLst/>
              <a:gdLst/>
              <a:ahLst/>
              <a:cxnLst/>
              <a:rect l="l" t="t" r="r" b="b"/>
              <a:pathLst>
                <a:path w="953" h="508" extrusionOk="0">
                  <a:moveTo>
                    <a:pt x="235" y="0"/>
                  </a:moveTo>
                  <a:cubicBezTo>
                    <a:pt x="220" y="0"/>
                    <a:pt x="205" y="0"/>
                    <a:pt x="189" y="1"/>
                  </a:cubicBezTo>
                  <a:cubicBezTo>
                    <a:pt x="34" y="9"/>
                    <a:pt x="0" y="239"/>
                    <a:pt x="34" y="421"/>
                  </a:cubicBezTo>
                  <a:cubicBezTo>
                    <a:pt x="144" y="368"/>
                    <a:pt x="276" y="334"/>
                    <a:pt x="424" y="334"/>
                  </a:cubicBezTo>
                  <a:cubicBezTo>
                    <a:pt x="643" y="334"/>
                    <a:pt x="836" y="406"/>
                    <a:pt x="953" y="508"/>
                  </a:cubicBezTo>
                  <a:cubicBezTo>
                    <a:pt x="931" y="307"/>
                    <a:pt x="666" y="0"/>
                    <a:pt x="235" y="0"/>
                  </a:cubicBezTo>
                  <a:close/>
                </a:path>
              </a:pathLst>
            </a:custGeom>
            <a:solidFill>
              <a:srgbClr val="849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1" name="Google Shape;18651;p40"/>
            <p:cNvSpPr/>
            <p:nvPr/>
          </p:nvSpPr>
          <p:spPr>
            <a:xfrm>
              <a:off x="5409014" y="2031048"/>
              <a:ext cx="77532" cy="92924"/>
            </a:xfrm>
            <a:custGeom>
              <a:avLst/>
              <a:gdLst/>
              <a:ahLst/>
              <a:cxnLst/>
              <a:rect l="l" t="t" r="r" b="b"/>
              <a:pathLst>
                <a:path w="2428" h="2910" extrusionOk="0">
                  <a:moveTo>
                    <a:pt x="1023" y="0"/>
                  </a:moveTo>
                  <a:cubicBezTo>
                    <a:pt x="785" y="0"/>
                    <a:pt x="549" y="82"/>
                    <a:pt x="356" y="309"/>
                  </a:cubicBezTo>
                  <a:cubicBezTo>
                    <a:pt x="1" y="725"/>
                    <a:pt x="88" y="1080"/>
                    <a:pt x="201" y="1277"/>
                  </a:cubicBezTo>
                  <a:cubicBezTo>
                    <a:pt x="307" y="1466"/>
                    <a:pt x="821" y="1734"/>
                    <a:pt x="855" y="2267"/>
                  </a:cubicBezTo>
                  <a:cubicBezTo>
                    <a:pt x="882" y="2679"/>
                    <a:pt x="1460" y="2910"/>
                    <a:pt x="1460" y="2910"/>
                  </a:cubicBezTo>
                  <a:lnTo>
                    <a:pt x="1755" y="2588"/>
                  </a:lnTo>
                  <a:lnTo>
                    <a:pt x="2016" y="1810"/>
                  </a:lnTo>
                  <a:lnTo>
                    <a:pt x="1683" y="1485"/>
                  </a:lnTo>
                  <a:lnTo>
                    <a:pt x="1789" y="1247"/>
                  </a:lnTo>
                  <a:lnTo>
                    <a:pt x="2424" y="1326"/>
                  </a:lnTo>
                  <a:cubicBezTo>
                    <a:pt x="2428" y="997"/>
                    <a:pt x="2382" y="774"/>
                    <a:pt x="2174" y="506"/>
                  </a:cubicBezTo>
                  <a:cubicBezTo>
                    <a:pt x="2111" y="422"/>
                    <a:pt x="1563" y="0"/>
                    <a:pt x="1023" y="0"/>
                  </a:cubicBezTo>
                  <a:close/>
                </a:path>
              </a:pathLst>
            </a:custGeom>
            <a:solidFill>
              <a:srgbClr val="5D6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2" name="Google Shape;18652;p40"/>
            <p:cNvSpPr/>
            <p:nvPr/>
          </p:nvSpPr>
          <p:spPr>
            <a:xfrm>
              <a:off x="5458510" y="2034625"/>
              <a:ext cx="28037" cy="38766"/>
            </a:xfrm>
            <a:custGeom>
              <a:avLst/>
              <a:gdLst/>
              <a:ahLst/>
              <a:cxnLst/>
              <a:rect l="l" t="t" r="r" b="b"/>
              <a:pathLst>
                <a:path w="878" h="1214" extrusionOk="0">
                  <a:moveTo>
                    <a:pt x="1" y="0"/>
                  </a:moveTo>
                  <a:lnTo>
                    <a:pt x="1" y="0"/>
                  </a:lnTo>
                  <a:cubicBezTo>
                    <a:pt x="224" y="307"/>
                    <a:pt x="398" y="711"/>
                    <a:pt x="488" y="1169"/>
                  </a:cubicBezTo>
                  <a:lnTo>
                    <a:pt x="874" y="1214"/>
                  </a:lnTo>
                  <a:cubicBezTo>
                    <a:pt x="878" y="885"/>
                    <a:pt x="832" y="662"/>
                    <a:pt x="624" y="394"/>
                  </a:cubicBezTo>
                  <a:cubicBezTo>
                    <a:pt x="583" y="337"/>
                    <a:pt x="326" y="133"/>
                    <a:pt x="1" y="0"/>
                  </a:cubicBezTo>
                  <a:close/>
                </a:path>
              </a:pathLst>
            </a:custGeom>
            <a:solidFill>
              <a:srgbClr val="748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3" name="Google Shape;18653;p40"/>
            <p:cNvSpPr/>
            <p:nvPr/>
          </p:nvSpPr>
          <p:spPr>
            <a:xfrm>
              <a:off x="5434975" y="2072529"/>
              <a:ext cx="28899" cy="49527"/>
            </a:xfrm>
            <a:custGeom>
              <a:avLst/>
              <a:gdLst/>
              <a:ahLst/>
              <a:cxnLst/>
              <a:rect l="l" t="t" r="r" b="b"/>
              <a:pathLst>
                <a:path w="905" h="1551" extrusionOk="0">
                  <a:moveTo>
                    <a:pt x="175" y="0"/>
                  </a:moveTo>
                  <a:lnTo>
                    <a:pt x="1" y="95"/>
                  </a:lnTo>
                  <a:cubicBezTo>
                    <a:pt x="1" y="95"/>
                    <a:pt x="57" y="1085"/>
                    <a:pt x="621" y="1550"/>
                  </a:cubicBezTo>
                  <a:lnTo>
                    <a:pt x="904" y="628"/>
                  </a:lnTo>
                  <a:lnTo>
                    <a:pt x="175"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4" name="Google Shape;18654;p40"/>
            <p:cNvSpPr/>
            <p:nvPr/>
          </p:nvSpPr>
          <p:spPr>
            <a:xfrm>
              <a:off x="5409014" y="2031144"/>
              <a:ext cx="47228" cy="92828"/>
            </a:xfrm>
            <a:custGeom>
              <a:avLst/>
              <a:gdLst/>
              <a:ahLst/>
              <a:cxnLst/>
              <a:rect l="l" t="t" r="r" b="b"/>
              <a:pathLst>
                <a:path w="1479" h="2907" extrusionOk="0">
                  <a:moveTo>
                    <a:pt x="1027" y="1"/>
                  </a:moveTo>
                  <a:cubicBezTo>
                    <a:pt x="784" y="1"/>
                    <a:pt x="546" y="83"/>
                    <a:pt x="356" y="306"/>
                  </a:cubicBezTo>
                  <a:cubicBezTo>
                    <a:pt x="1" y="722"/>
                    <a:pt x="88" y="1077"/>
                    <a:pt x="201" y="1274"/>
                  </a:cubicBezTo>
                  <a:cubicBezTo>
                    <a:pt x="307" y="1463"/>
                    <a:pt x="821" y="1731"/>
                    <a:pt x="855" y="2264"/>
                  </a:cubicBezTo>
                  <a:cubicBezTo>
                    <a:pt x="882" y="2676"/>
                    <a:pt x="1460" y="2907"/>
                    <a:pt x="1460" y="2907"/>
                  </a:cubicBezTo>
                  <a:lnTo>
                    <a:pt x="1479" y="2888"/>
                  </a:lnTo>
                  <a:cubicBezTo>
                    <a:pt x="1195" y="2589"/>
                    <a:pt x="980" y="2151"/>
                    <a:pt x="908" y="1640"/>
                  </a:cubicBezTo>
                  <a:cubicBezTo>
                    <a:pt x="814" y="998"/>
                    <a:pt x="965" y="401"/>
                    <a:pt x="1271" y="26"/>
                  </a:cubicBezTo>
                  <a:cubicBezTo>
                    <a:pt x="1190" y="10"/>
                    <a:pt x="1108" y="1"/>
                    <a:pt x="1027" y="1"/>
                  </a:cubicBezTo>
                  <a:close/>
                </a:path>
              </a:pathLst>
            </a:custGeom>
            <a:solidFill>
              <a:srgbClr val="526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5" name="Google Shape;18655;p40"/>
            <p:cNvSpPr/>
            <p:nvPr/>
          </p:nvSpPr>
          <p:spPr>
            <a:xfrm>
              <a:off x="5421947" y="2031144"/>
              <a:ext cx="34296" cy="92828"/>
            </a:xfrm>
            <a:custGeom>
              <a:avLst/>
              <a:gdLst/>
              <a:ahLst/>
              <a:cxnLst/>
              <a:rect l="l" t="t" r="r" b="b"/>
              <a:pathLst>
                <a:path w="1074" h="2907" extrusionOk="0">
                  <a:moveTo>
                    <a:pt x="620" y="0"/>
                  </a:moveTo>
                  <a:cubicBezTo>
                    <a:pt x="399" y="0"/>
                    <a:pt x="179" y="69"/>
                    <a:pt x="0" y="253"/>
                  </a:cubicBezTo>
                  <a:cubicBezTo>
                    <a:pt x="95" y="495"/>
                    <a:pt x="155" y="862"/>
                    <a:pt x="155" y="1278"/>
                  </a:cubicBezTo>
                  <a:cubicBezTo>
                    <a:pt x="155" y="1398"/>
                    <a:pt x="152" y="1516"/>
                    <a:pt x="140" y="1629"/>
                  </a:cubicBezTo>
                  <a:cubicBezTo>
                    <a:pt x="291" y="1788"/>
                    <a:pt x="431" y="1992"/>
                    <a:pt x="450" y="2264"/>
                  </a:cubicBezTo>
                  <a:cubicBezTo>
                    <a:pt x="477" y="2676"/>
                    <a:pt x="1055" y="2907"/>
                    <a:pt x="1055" y="2907"/>
                  </a:cubicBezTo>
                  <a:lnTo>
                    <a:pt x="1074" y="2888"/>
                  </a:lnTo>
                  <a:cubicBezTo>
                    <a:pt x="790" y="2589"/>
                    <a:pt x="575" y="2151"/>
                    <a:pt x="503" y="1640"/>
                  </a:cubicBezTo>
                  <a:cubicBezTo>
                    <a:pt x="409" y="998"/>
                    <a:pt x="560" y="401"/>
                    <a:pt x="866" y="26"/>
                  </a:cubicBezTo>
                  <a:cubicBezTo>
                    <a:pt x="785" y="10"/>
                    <a:pt x="702" y="0"/>
                    <a:pt x="620" y="0"/>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6" name="Google Shape;18656;p40"/>
            <p:cNvSpPr/>
            <p:nvPr/>
          </p:nvSpPr>
          <p:spPr>
            <a:xfrm>
              <a:off x="5424725" y="2055477"/>
              <a:ext cx="25482" cy="23023"/>
            </a:xfrm>
            <a:custGeom>
              <a:avLst/>
              <a:gdLst/>
              <a:ahLst/>
              <a:cxnLst/>
              <a:rect l="l" t="t" r="r" b="b"/>
              <a:pathLst>
                <a:path w="798" h="721" extrusionOk="0">
                  <a:moveTo>
                    <a:pt x="399" y="1"/>
                  </a:moveTo>
                  <a:cubicBezTo>
                    <a:pt x="231" y="1"/>
                    <a:pt x="82" y="114"/>
                    <a:pt x="46" y="281"/>
                  </a:cubicBezTo>
                  <a:cubicBezTo>
                    <a:pt x="0" y="474"/>
                    <a:pt x="125" y="667"/>
                    <a:pt x="322" y="712"/>
                  </a:cubicBezTo>
                  <a:cubicBezTo>
                    <a:pt x="348" y="718"/>
                    <a:pt x="374" y="720"/>
                    <a:pt x="399" y="720"/>
                  </a:cubicBezTo>
                  <a:cubicBezTo>
                    <a:pt x="567" y="720"/>
                    <a:pt x="717" y="607"/>
                    <a:pt x="756" y="440"/>
                  </a:cubicBezTo>
                  <a:cubicBezTo>
                    <a:pt x="798" y="247"/>
                    <a:pt x="673" y="54"/>
                    <a:pt x="477" y="9"/>
                  </a:cubicBezTo>
                  <a:cubicBezTo>
                    <a:pt x="450" y="3"/>
                    <a:pt x="424" y="1"/>
                    <a:pt x="399" y="1"/>
                  </a:cubicBezTo>
                  <a:close/>
                </a:path>
              </a:pathLst>
            </a:custGeom>
            <a:solidFill>
              <a:srgbClr val="869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7" name="Google Shape;18657;p40"/>
            <p:cNvSpPr/>
            <p:nvPr/>
          </p:nvSpPr>
          <p:spPr>
            <a:xfrm>
              <a:off x="5423639" y="2056084"/>
              <a:ext cx="25131" cy="23183"/>
            </a:xfrm>
            <a:custGeom>
              <a:avLst/>
              <a:gdLst/>
              <a:ahLst/>
              <a:cxnLst/>
              <a:rect l="l" t="t" r="r" b="b"/>
              <a:pathLst>
                <a:path w="787" h="726" extrusionOk="0">
                  <a:moveTo>
                    <a:pt x="396" y="1"/>
                  </a:moveTo>
                  <a:cubicBezTo>
                    <a:pt x="232" y="1"/>
                    <a:pt x="82" y="114"/>
                    <a:pt x="46" y="285"/>
                  </a:cubicBezTo>
                  <a:cubicBezTo>
                    <a:pt x="0" y="481"/>
                    <a:pt x="121" y="674"/>
                    <a:pt x="318" y="716"/>
                  </a:cubicBezTo>
                  <a:cubicBezTo>
                    <a:pt x="345" y="722"/>
                    <a:pt x="371" y="725"/>
                    <a:pt x="398" y="725"/>
                  </a:cubicBezTo>
                  <a:cubicBezTo>
                    <a:pt x="560" y="725"/>
                    <a:pt x="706" y="609"/>
                    <a:pt x="745" y="440"/>
                  </a:cubicBezTo>
                  <a:cubicBezTo>
                    <a:pt x="787" y="243"/>
                    <a:pt x="666" y="50"/>
                    <a:pt x="473" y="9"/>
                  </a:cubicBezTo>
                  <a:cubicBezTo>
                    <a:pt x="447" y="3"/>
                    <a:pt x="422" y="1"/>
                    <a:pt x="396" y="1"/>
                  </a:cubicBezTo>
                  <a:close/>
                </a:path>
              </a:pathLst>
            </a:custGeom>
            <a:solidFill>
              <a:srgbClr val="6A7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8" name="Google Shape;18658;p40"/>
            <p:cNvSpPr/>
            <p:nvPr/>
          </p:nvSpPr>
          <p:spPr>
            <a:xfrm>
              <a:off x="5446822" y="2036062"/>
              <a:ext cx="27526" cy="12773"/>
            </a:xfrm>
            <a:custGeom>
              <a:avLst/>
              <a:gdLst/>
              <a:ahLst/>
              <a:cxnLst/>
              <a:rect l="l" t="t" r="r" b="b"/>
              <a:pathLst>
                <a:path w="862" h="400" extrusionOk="0">
                  <a:moveTo>
                    <a:pt x="191" y="1"/>
                  </a:moveTo>
                  <a:cubicBezTo>
                    <a:pt x="189" y="1"/>
                    <a:pt x="187" y="1"/>
                    <a:pt x="185" y="1"/>
                  </a:cubicBezTo>
                  <a:cubicBezTo>
                    <a:pt x="87" y="12"/>
                    <a:pt x="0" y="284"/>
                    <a:pt x="11" y="303"/>
                  </a:cubicBezTo>
                  <a:cubicBezTo>
                    <a:pt x="17" y="321"/>
                    <a:pt x="467" y="399"/>
                    <a:pt x="698" y="399"/>
                  </a:cubicBezTo>
                  <a:cubicBezTo>
                    <a:pt x="766" y="399"/>
                    <a:pt x="815" y="392"/>
                    <a:pt x="828" y="375"/>
                  </a:cubicBezTo>
                  <a:cubicBezTo>
                    <a:pt x="861" y="330"/>
                    <a:pt x="302" y="1"/>
                    <a:pt x="191" y="1"/>
                  </a:cubicBezTo>
                  <a:close/>
                </a:path>
              </a:pathLst>
            </a:custGeom>
            <a:solidFill>
              <a:srgbClr val="7487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9" name="Google Shape;18659;p40"/>
            <p:cNvSpPr/>
            <p:nvPr/>
          </p:nvSpPr>
          <p:spPr>
            <a:xfrm>
              <a:off x="5458765" y="2038233"/>
              <a:ext cx="15232" cy="10602"/>
            </a:xfrm>
            <a:custGeom>
              <a:avLst/>
              <a:gdLst/>
              <a:ahLst/>
              <a:cxnLst/>
              <a:rect l="l" t="t" r="r" b="b"/>
              <a:pathLst>
                <a:path w="477" h="332" extrusionOk="0">
                  <a:moveTo>
                    <a:pt x="0" y="1"/>
                  </a:moveTo>
                  <a:cubicBezTo>
                    <a:pt x="31" y="58"/>
                    <a:pt x="46" y="122"/>
                    <a:pt x="46" y="190"/>
                  </a:cubicBezTo>
                  <a:cubicBezTo>
                    <a:pt x="46" y="231"/>
                    <a:pt x="38" y="273"/>
                    <a:pt x="27" y="311"/>
                  </a:cubicBezTo>
                  <a:cubicBezTo>
                    <a:pt x="131" y="323"/>
                    <a:pt x="238" y="332"/>
                    <a:pt x="318" y="332"/>
                  </a:cubicBezTo>
                  <a:cubicBezTo>
                    <a:pt x="390" y="332"/>
                    <a:pt x="442" y="325"/>
                    <a:pt x="454" y="307"/>
                  </a:cubicBezTo>
                  <a:cubicBezTo>
                    <a:pt x="477" y="277"/>
                    <a:pt x="204" y="99"/>
                    <a:pt x="0" y="1"/>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0" name="Google Shape;18660;p40"/>
            <p:cNvSpPr/>
            <p:nvPr/>
          </p:nvSpPr>
          <p:spPr>
            <a:xfrm>
              <a:off x="5448994" y="2039319"/>
              <a:ext cx="18106" cy="7568"/>
            </a:xfrm>
            <a:custGeom>
              <a:avLst/>
              <a:gdLst/>
              <a:ahLst/>
              <a:cxnLst/>
              <a:rect l="l" t="t" r="r" b="b"/>
              <a:pathLst>
                <a:path w="567" h="237" extrusionOk="0">
                  <a:moveTo>
                    <a:pt x="127" y="1"/>
                  </a:moveTo>
                  <a:cubicBezTo>
                    <a:pt x="126" y="1"/>
                    <a:pt x="125" y="1"/>
                    <a:pt x="125" y="1"/>
                  </a:cubicBezTo>
                  <a:cubicBezTo>
                    <a:pt x="57" y="5"/>
                    <a:pt x="0" y="148"/>
                    <a:pt x="8" y="160"/>
                  </a:cubicBezTo>
                  <a:cubicBezTo>
                    <a:pt x="14" y="169"/>
                    <a:pt x="360" y="237"/>
                    <a:pt x="494" y="237"/>
                  </a:cubicBezTo>
                  <a:cubicBezTo>
                    <a:pt x="521" y="237"/>
                    <a:pt x="539" y="234"/>
                    <a:pt x="544" y="228"/>
                  </a:cubicBezTo>
                  <a:cubicBezTo>
                    <a:pt x="567" y="201"/>
                    <a:pt x="196" y="1"/>
                    <a:pt x="127" y="1"/>
                  </a:cubicBezTo>
                  <a:close/>
                </a:path>
              </a:pathLst>
            </a:custGeom>
            <a:solidFill>
              <a:srgbClr val="2830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1" name="Google Shape;18661;p40"/>
            <p:cNvSpPr/>
            <p:nvPr/>
          </p:nvSpPr>
          <p:spPr>
            <a:xfrm>
              <a:off x="5426545" y="2243623"/>
              <a:ext cx="54541" cy="84206"/>
            </a:xfrm>
            <a:custGeom>
              <a:avLst/>
              <a:gdLst/>
              <a:ahLst/>
              <a:cxnLst/>
              <a:rect l="l" t="t" r="r" b="b"/>
              <a:pathLst>
                <a:path w="1708" h="2637" extrusionOk="0">
                  <a:moveTo>
                    <a:pt x="1542" y="1"/>
                  </a:moveTo>
                  <a:cubicBezTo>
                    <a:pt x="1517" y="1"/>
                    <a:pt x="1467" y="60"/>
                    <a:pt x="1387" y="195"/>
                  </a:cubicBezTo>
                  <a:cubicBezTo>
                    <a:pt x="473" y="1745"/>
                    <a:pt x="0" y="2539"/>
                    <a:pt x="178" y="2622"/>
                  </a:cubicBezTo>
                  <a:cubicBezTo>
                    <a:pt x="198" y="2632"/>
                    <a:pt x="219" y="2637"/>
                    <a:pt x="241" y="2637"/>
                  </a:cubicBezTo>
                  <a:cubicBezTo>
                    <a:pt x="762" y="2637"/>
                    <a:pt x="1707" y="1"/>
                    <a:pt x="1542" y="1"/>
                  </a:cubicBezTo>
                  <a:close/>
                </a:path>
              </a:pathLst>
            </a:custGeom>
            <a:solidFill>
              <a:srgbClr val="304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2" name="Google Shape;18662;p40"/>
            <p:cNvSpPr/>
            <p:nvPr/>
          </p:nvSpPr>
          <p:spPr>
            <a:xfrm>
              <a:off x="5435199" y="2304486"/>
              <a:ext cx="21299" cy="20724"/>
            </a:xfrm>
            <a:custGeom>
              <a:avLst/>
              <a:gdLst/>
              <a:ahLst/>
              <a:cxnLst/>
              <a:rect l="l" t="t" r="r" b="b"/>
              <a:pathLst>
                <a:path w="667" h="649" extrusionOk="0">
                  <a:moveTo>
                    <a:pt x="536" y="1"/>
                  </a:moveTo>
                  <a:cubicBezTo>
                    <a:pt x="417" y="1"/>
                    <a:pt x="175" y="59"/>
                    <a:pt x="96" y="225"/>
                  </a:cubicBezTo>
                  <a:cubicBezTo>
                    <a:pt x="0" y="423"/>
                    <a:pt x="90" y="649"/>
                    <a:pt x="178" y="649"/>
                  </a:cubicBezTo>
                  <a:cubicBezTo>
                    <a:pt x="181" y="649"/>
                    <a:pt x="184" y="649"/>
                    <a:pt x="186" y="648"/>
                  </a:cubicBezTo>
                  <a:cubicBezTo>
                    <a:pt x="277" y="633"/>
                    <a:pt x="666" y="51"/>
                    <a:pt x="595" y="9"/>
                  </a:cubicBezTo>
                  <a:cubicBezTo>
                    <a:pt x="584" y="4"/>
                    <a:pt x="563" y="1"/>
                    <a:pt x="536" y="1"/>
                  </a:cubicBezTo>
                  <a:close/>
                </a:path>
              </a:pathLst>
            </a:custGeom>
            <a:solidFill>
              <a:srgbClr val="9FB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3" name="Google Shape;18663;p40"/>
            <p:cNvSpPr/>
            <p:nvPr/>
          </p:nvSpPr>
          <p:spPr>
            <a:xfrm>
              <a:off x="5446759" y="2278302"/>
              <a:ext cx="21554" cy="23247"/>
            </a:xfrm>
            <a:custGeom>
              <a:avLst/>
              <a:gdLst/>
              <a:ahLst/>
              <a:cxnLst/>
              <a:rect l="l" t="t" r="r" b="b"/>
              <a:pathLst>
                <a:path w="675" h="728" extrusionOk="0">
                  <a:moveTo>
                    <a:pt x="588" y="0"/>
                  </a:moveTo>
                  <a:cubicBezTo>
                    <a:pt x="505" y="0"/>
                    <a:pt x="84" y="308"/>
                    <a:pt x="36" y="519"/>
                  </a:cubicBezTo>
                  <a:cubicBezTo>
                    <a:pt x="0" y="682"/>
                    <a:pt x="133" y="728"/>
                    <a:pt x="240" y="728"/>
                  </a:cubicBezTo>
                  <a:cubicBezTo>
                    <a:pt x="280" y="728"/>
                    <a:pt x="316" y="721"/>
                    <a:pt x="339" y="712"/>
                  </a:cubicBezTo>
                  <a:cubicBezTo>
                    <a:pt x="422" y="674"/>
                    <a:pt x="675" y="24"/>
                    <a:pt x="596" y="2"/>
                  </a:cubicBezTo>
                  <a:cubicBezTo>
                    <a:pt x="594" y="1"/>
                    <a:pt x="591" y="0"/>
                    <a:pt x="588" y="0"/>
                  </a:cubicBezTo>
                  <a:close/>
                </a:path>
              </a:pathLst>
            </a:custGeom>
            <a:solidFill>
              <a:srgbClr val="9FB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4" name="Google Shape;18664;p40"/>
            <p:cNvSpPr/>
            <p:nvPr/>
          </p:nvSpPr>
          <p:spPr>
            <a:xfrm>
              <a:off x="5461543" y="2257450"/>
              <a:ext cx="13891" cy="18872"/>
            </a:xfrm>
            <a:custGeom>
              <a:avLst/>
              <a:gdLst/>
              <a:ahLst/>
              <a:cxnLst/>
              <a:rect l="l" t="t" r="r" b="b"/>
              <a:pathLst>
                <a:path w="435" h="591" extrusionOk="0">
                  <a:moveTo>
                    <a:pt x="369" y="0"/>
                  </a:moveTo>
                  <a:cubicBezTo>
                    <a:pt x="314" y="0"/>
                    <a:pt x="38" y="264"/>
                    <a:pt x="15" y="439"/>
                  </a:cubicBezTo>
                  <a:cubicBezTo>
                    <a:pt x="0" y="556"/>
                    <a:pt x="74" y="591"/>
                    <a:pt x="142" y="591"/>
                  </a:cubicBezTo>
                  <a:cubicBezTo>
                    <a:pt x="175" y="591"/>
                    <a:pt x="207" y="583"/>
                    <a:pt x="227" y="571"/>
                  </a:cubicBezTo>
                  <a:cubicBezTo>
                    <a:pt x="291" y="537"/>
                    <a:pt x="435" y="12"/>
                    <a:pt x="371" y="1"/>
                  </a:cubicBezTo>
                  <a:cubicBezTo>
                    <a:pt x="370" y="0"/>
                    <a:pt x="369" y="0"/>
                    <a:pt x="369" y="0"/>
                  </a:cubicBezTo>
                  <a:close/>
                </a:path>
              </a:pathLst>
            </a:custGeom>
            <a:solidFill>
              <a:srgbClr val="9FB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5" name="Google Shape;18665;p40"/>
            <p:cNvSpPr/>
            <p:nvPr/>
          </p:nvSpPr>
          <p:spPr>
            <a:xfrm>
              <a:off x="5470963" y="2233788"/>
              <a:ext cx="8590" cy="15966"/>
            </a:xfrm>
            <a:custGeom>
              <a:avLst/>
              <a:gdLst/>
              <a:ahLst/>
              <a:cxnLst/>
              <a:rect l="l" t="t" r="r" b="b"/>
              <a:pathLst>
                <a:path w="269" h="500" extrusionOk="0">
                  <a:moveTo>
                    <a:pt x="72" y="1"/>
                  </a:moveTo>
                  <a:cubicBezTo>
                    <a:pt x="0" y="1"/>
                    <a:pt x="15" y="73"/>
                    <a:pt x="15" y="193"/>
                  </a:cubicBezTo>
                  <a:cubicBezTo>
                    <a:pt x="15" y="311"/>
                    <a:pt x="19" y="500"/>
                    <a:pt x="87" y="500"/>
                  </a:cubicBezTo>
                  <a:cubicBezTo>
                    <a:pt x="159" y="500"/>
                    <a:pt x="268" y="311"/>
                    <a:pt x="268" y="193"/>
                  </a:cubicBezTo>
                  <a:cubicBezTo>
                    <a:pt x="268" y="73"/>
                    <a:pt x="140" y="1"/>
                    <a:pt x="72" y="1"/>
                  </a:cubicBezTo>
                  <a:close/>
                </a:path>
              </a:pathLst>
            </a:custGeom>
            <a:solidFill>
              <a:srgbClr val="304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6" name="Google Shape;18666;p40"/>
            <p:cNvSpPr/>
            <p:nvPr/>
          </p:nvSpPr>
          <p:spPr>
            <a:xfrm>
              <a:off x="5473231" y="2234395"/>
              <a:ext cx="7153" cy="13444"/>
            </a:xfrm>
            <a:custGeom>
              <a:avLst/>
              <a:gdLst/>
              <a:ahLst/>
              <a:cxnLst/>
              <a:rect l="l" t="t" r="r" b="b"/>
              <a:pathLst>
                <a:path w="224" h="421" extrusionOk="0">
                  <a:moveTo>
                    <a:pt x="61" y="1"/>
                  </a:moveTo>
                  <a:cubicBezTo>
                    <a:pt x="1" y="1"/>
                    <a:pt x="12" y="61"/>
                    <a:pt x="12" y="163"/>
                  </a:cubicBezTo>
                  <a:cubicBezTo>
                    <a:pt x="12" y="265"/>
                    <a:pt x="16" y="420"/>
                    <a:pt x="73" y="420"/>
                  </a:cubicBezTo>
                  <a:cubicBezTo>
                    <a:pt x="133" y="420"/>
                    <a:pt x="224" y="265"/>
                    <a:pt x="224" y="163"/>
                  </a:cubicBezTo>
                  <a:cubicBezTo>
                    <a:pt x="224" y="61"/>
                    <a:pt x="118" y="1"/>
                    <a:pt x="61" y="1"/>
                  </a:cubicBezTo>
                  <a:close/>
                </a:path>
              </a:pathLst>
            </a:custGeom>
            <a:solidFill>
              <a:srgbClr val="9FB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7" name="Google Shape;18667;p40"/>
            <p:cNvSpPr/>
            <p:nvPr/>
          </p:nvSpPr>
          <p:spPr>
            <a:xfrm>
              <a:off x="5473486" y="2235001"/>
              <a:ext cx="5460" cy="12837"/>
            </a:xfrm>
            <a:custGeom>
              <a:avLst/>
              <a:gdLst/>
              <a:ahLst/>
              <a:cxnLst/>
              <a:rect l="l" t="t" r="r" b="b"/>
              <a:pathLst>
                <a:path w="171" h="402" extrusionOk="0">
                  <a:moveTo>
                    <a:pt x="16" y="0"/>
                  </a:moveTo>
                  <a:cubicBezTo>
                    <a:pt x="0" y="23"/>
                    <a:pt x="4" y="72"/>
                    <a:pt x="4" y="144"/>
                  </a:cubicBezTo>
                  <a:cubicBezTo>
                    <a:pt x="4" y="242"/>
                    <a:pt x="8" y="401"/>
                    <a:pt x="65" y="401"/>
                  </a:cubicBezTo>
                  <a:cubicBezTo>
                    <a:pt x="99" y="401"/>
                    <a:pt x="140" y="356"/>
                    <a:pt x="171" y="295"/>
                  </a:cubicBezTo>
                  <a:cubicBezTo>
                    <a:pt x="87" y="235"/>
                    <a:pt x="27" y="129"/>
                    <a:pt x="16" y="0"/>
                  </a:cubicBezTo>
                  <a:close/>
                </a:path>
              </a:pathLst>
            </a:custGeom>
            <a:solidFill>
              <a:srgbClr val="849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8" name="Google Shape;18668;p40"/>
            <p:cNvSpPr/>
            <p:nvPr/>
          </p:nvSpPr>
          <p:spPr>
            <a:xfrm>
              <a:off x="5461543" y="2264092"/>
              <a:ext cx="9197" cy="12230"/>
            </a:xfrm>
            <a:custGeom>
              <a:avLst/>
              <a:gdLst/>
              <a:ahLst/>
              <a:cxnLst/>
              <a:rect l="l" t="t" r="r" b="b"/>
              <a:pathLst>
                <a:path w="288" h="383" extrusionOk="0">
                  <a:moveTo>
                    <a:pt x="133" y="0"/>
                  </a:moveTo>
                  <a:cubicBezTo>
                    <a:pt x="72" y="76"/>
                    <a:pt x="23" y="159"/>
                    <a:pt x="15" y="231"/>
                  </a:cubicBezTo>
                  <a:cubicBezTo>
                    <a:pt x="0" y="348"/>
                    <a:pt x="74" y="383"/>
                    <a:pt x="142" y="383"/>
                  </a:cubicBezTo>
                  <a:cubicBezTo>
                    <a:pt x="175" y="383"/>
                    <a:pt x="207" y="375"/>
                    <a:pt x="227" y="363"/>
                  </a:cubicBezTo>
                  <a:cubicBezTo>
                    <a:pt x="246" y="352"/>
                    <a:pt x="265" y="310"/>
                    <a:pt x="288" y="250"/>
                  </a:cubicBezTo>
                  <a:cubicBezTo>
                    <a:pt x="197" y="208"/>
                    <a:pt x="133" y="114"/>
                    <a:pt x="133" y="0"/>
                  </a:cubicBezTo>
                  <a:close/>
                </a:path>
              </a:pathLst>
            </a:custGeom>
            <a:solidFill>
              <a:srgbClr val="849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9" name="Google Shape;18669;p40"/>
            <p:cNvSpPr/>
            <p:nvPr/>
          </p:nvSpPr>
          <p:spPr>
            <a:xfrm>
              <a:off x="5446759" y="2286061"/>
              <a:ext cx="14338" cy="15487"/>
            </a:xfrm>
            <a:custGeom>
              <a:avLst/>
              <a:gdLst/>
              <a:ahLst/>
              <a:cxnLst/>
              <a:rect l="l" t="t" r="r" b="b"/>
              <a:pathLst>
                <a:path w="449" h="485" extrusionOk="0">
                  <a:moveTo>
                    <a:pt x="229" y="0"/>
                  </a:moveTo>
                  <a:cubicBezTo>
                    <a:pt x="134" y="91"/>
                    <a:pt x="55" y="189"/>
                    <a:pt x="36" y="276"/>
                  </a:cubicBezTo>
                  <a:cubicBezTo>
                    <a:pt x="0" y="439"/>
                    <a:pt x="133" y="485"/>
                    <a:pt x="240" y="485"/>
                  </a:cubicBezTo>
                  <a:cubicBezTo>
                    <a:pt x="280" y="485"/>
                    <a:pt x="316" y="478"/>
                    <a:pt x="339" y="469"/>
                  </a:cubicBezTo>
                  <a:cubicBezTo>
                    <a:pt x="365" y="458"/>
                    <a:pt x="407" y="390"/>
                    <a:pt x="448" y="299"/>
                  </a:cubicBezTo>
                  <a:cubicBezTo>
                    <a:pt x="335" y="250"/>
                    <a:pt x="252" y="137"/>
                    <a:pt x="229" y="0"/>
                  </a:cubicBezTo>
                  <a:close/>
                </a:path>
              </a:pathLst>
            </a:custGeom>
            <a:solidFill>
              <a:srgbClr val="849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0" name="Google Shape;18670;p40"/>
            <p:cNvSpPr/>
            <p:nvPr/>
          </p:nvSpPr>
          <p:spPr>
            <a:xfrm>
              <a:off x="5435199" y="2307073"/>
              <a:ext cx="12486" cy="18138"/>
            </a:xfrm>
            <a:custGeom>
              <a:avLst/>
              <a:gdLst/>
              <a:ahLst/>
              <a:cxnLst/>
              <a:rect l="l" t="t" r="r" b="b"/>
              <a:pathLst>
                <a:path w="391" h="568" extrusionOk="0">
                  <a:moveTo>
                    <a:pt x="239" y="0"/>
                  </a:moveTo>
                  <a:lnTo>
                    <a:pt x="239" y="0"/>
                  </a:lnTo>
                  <a:cubicBezTo>
                    <a:pt x="179" y="34"/>
                    <a:pt x="126" y="80"/>
                    <a:pt x="96" y="144"/>
                  </a:cubicBezTo>
                  <a:cubicBezTo>
                    <a:pt x="0" y="342"/>
                    <a:pt x="90" y="568"/>
                    <a:pt x="178" y="568"/>
                  </a:cubicBezTo>
                  <a:cubicBezTo>
                    <a:pt x="181" y="568"/>
                    <a:pt x="184" y="568"/>
                    <a:pt x="186" y="567"/>
                  </a:cubicBezTo>
                  <a:cubicBezTo>
                    <a:pt x="220" y="560"/>
                    <a:pt x="307" y="461"/>
                    <a:pt x="391" y="340"/>
                  </a:cubicBezTo>
                  <a:cubicBezTo>
                    <a:pt x="296" y="276"/>
                    <a:pt x="236" y="170"/>
                    <a:pt x="236" y="49"/>
                  </a:cubicBezTo>
                  <a:cubicBezTo>
                    <a:pt x="236" y="30"/>
                    <a:pt x="236" y="15"/>
                    <a:pt x="239" y="0"/>
                  </a:cubicBezTo>
                  <a:close/>
                </a:path>
              </a:pathLst>
            </a:custGeom>
            <a:solidFill>
              <a:srgbClr val="849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1" name="Google Shape;18671;p40"/>
            <p:cNvSpPr/>
            <p:nvPr/>
          </p:nvSpPr>
          <p:spPr>
            <a:xfrm>
              <a:off x="5452953" y="2229860"/>
              <a:ext cx="25514" cy="26472"/>
            </a:xfrm>
            <a:custGeom>
              <a:avLst/>
              <a:gdLst/>
              <a:ahLst/>
              <a:cxnLst/>
              <a:rect l="l" t="t" r="r" b="b"/>
              <a:pathLst>
                <a:path w="799" h="829" extrusionOk="0">
                  <a:moveTo>
                    <a:pt x="697" y="0"/>
                  </a:moveTo>
                  <a:cubicBezTo>
                    <a:pt x="618" y="0"/>
                    <a:pt x="488" y="25"/>
                    <a:pt x="341" y="44"/>
                  </a:cubicBezTo>
                  <a:cubicBezTo>
                    <a:pt x="318" y="47"/>
                    <a:pt x="296" y="48"/>
                    <a:pt x="275" y="48"/>
                  </a:cubicBezTo>
                  <a:cubicBezTo>
                    <a:pt x="171" y="48"/>
                    <a:pt x="87" y="22"/>
                    <a:pt x="42" y="22"/>
                  </a:cubicBezTo>
                  <a:cubicBezTo>
                    <a:pt x="19" y="22"/>
                    <a:pt x="6" y="28"/>
                    <a:pt x="5" y="48"/>
                  </a:cubicBezTo>
                  <a:cubicBezTo>
                    <a:pt x="1" y="112"/>
                    <a:pt x="194" y="150"/>
                    <a:pt x="213" y="381"/>
                  </a:cubicBezTo>
                  <a:cubicBezTo>
                    <a:pt x="213" y="419"/>
                    <a:pt x="216" y="479"/>
                    <a:pt x="216" y="539"/>
                  </a:cubicBezTo>
                  <a:cubicBezTo>
                    <a:pt x="220" y="640"/>
                    <a:pt x="268" y="741"/>
                    <a:pt x="312" y="741"/>
                  </a:cubicBezTo>
                  <a:cubicBezTo>
                    <a:pt x="314" y="741"/>
                    <a:pt x="316" y="740"/>
                    <a:pt x="318" y="740"/>
                  </a:cubicBezTo>
                  <a:cubicBezTo>
                    <a:pt x="356" y="729"/>
                    <a:pt x="315" y="653"/>
                    <a:pt x="311" y="577"/>
                  </a:cubicBezTo>
                  <a:cubicBezTo>
                    <a:pt x="307" y="509"/>
                    <a:pt x="303" y="487"/>
                    <a:pt x="318" y="483"/>
                  </a:cubicBezTo>
                  <a:cubicBezTo>
                    <a:pt x="334" y="483"/>
                    <a:pt x="352" y="566"/>
                    <a:pt x="383" y="657"/>
                  </a:cubicBezTo>
                  <a:cubicBezTo>
                    <a:pt x="414" y="760"/>
                    <a:pt x="454" y="829"/>
                    <a:pt x="492" y="829"/>
                  </a:cubicBezTo>
                  <a:cubicBezTo>
                    <a:pt x="496" y="829"/>
                    <a:pt x="500" y="828"/>
                    <a:pt x="504" y="827"/>
                  </a:cubicBezTo>
                  <a:cubicBezTo>
                    <a:pt x="549" y="815"/>
                    <a:pt x="504" y="744"/>
                    <a:pt x="485" y="638"/>
                  </a:cubicBezTo>
                  <a:cubicBezTo>
                    <a:pt x="466" y="543"/>
                    <a:pt x="451" y="502"/>
                    <a:pt x="492" y="490"/>
                  </a:cubicBezTo>
                  <a:cubicBezTo>
                    <a:pt x="493" y="490"/>
                    <a:pt x="494" y="490"/>
                    <a:pt x="496" y="490"/>
                  </a:cubicBezTo>
                  <a:cubicBezTo>
                    <a:pt x="514" y="490"/>
                    <a:pt x="537" y="548"/>
                    <a:pt x="583" y="626"/>
                  </a:cubicBezTo>
                  <a:cubicBezTo>
                    <a:pt x="631" y="712"/>
                    <a:pt x="683" y="760"/>
                    <a:pt x="717" y="760"/>
                  </a:cubicBezTo>
                  <a:cubicBezTo>
                    <a:pt x="724" y="760"/>
                    <a:pt x="729" y="759"/>
                    <a:pt x="734" y="755"/>
                  </a:cubicBezTo>
                  <a:cubicBezTo>
                    <a:pt x="780" y="729"/>
                    <a:pt x="719" y="698"/>
                    <a:pt x="670" y="577"/>
                  </a:cubicBezTo>
                  <a:cubicBezTo>
                    <a:pt x="602" y="419"/>
                    <a:pt x="519" y="275"/>
                    <a:pt x="553" y="173"/>
                  </a:cubicBezTo>
                  <a:cubicBezTo>
                    <a:pt x="579" y="78"/>
                    <a:pt x="798" y="116"/>
                    <a:pt x="780" y="33"/>
                  </a:cubicBezTo>
                  <a:cubicBezTo>
                    <a:pt x="774" y="9"/>
                    <a:pt x="744" y="0"/>
                    <a:pt x="697"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2" name="Google Shape;18672;p40"/>
            <p:cNvSpPr/>
            <p:nvPr/>
          </p:nvSpPr>
          <p:spPr>
            <a:xfrm>
              <a:off x="5432676" y="2182856"/>
              <a:ext cx="17180" cy="18489"/>
            </a:xfrm>
            <a:custGeom>
              <a:avLst/>
              <a:gdLst/>
              <a:ahLst/>
              <a:cxnLst/>
              <a:rect l="l" t="t" r="r" b="b"/>
              <a:pathLst>
                <a:path w="538" h="579" extrusionOk="0">
                  <a:moveTo>
                    <a:pt x="247" y="0"/>
                  </a:moveTo>
                  <a:cubicBezTo>
                    <a:pt x="220" y="23"/>
                    <a:pt x="194" y="50"/>
                    <a:pt x="167" y="87"/>
                  </a:cubicBezTo>
                  <a:cubicBezTo>
                    <a:pt x="1" y="326"/>
                    <a:pt x="250" y="488"/>
                    <a:pt x="538" y="579"/>
                  </a:cubicBezTo>
                  <a:cubicBezTo>
                    <a:pt x="318" y="378"/>
                    <a:pt x="205" y="148"/>
                    <a:pt x="247" y="0"/>
                  </a:cubicBezTo>
                  <a:close/>
                </a:path>
              </a:pathLst>
            </a:custGeom>
            <a:solidFill>
              <a:srgbClr val="7A40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3" name="Google Shape;18673;p40"/>
            <p:cNvSpPr/>
            <p:nvPr/>
          </p:nvSpPr>
          <p:spPr>
            <a:xfrm>
              <a:off x="5464417" y="2077255"/>
              <a:ext cx="3704" cy="3161"/>
            </a:xfrm>
            <a:custGeom>
              <a:avLst/>
              <a:gdLst/>
              <a:ahLst/>
              <a:cxnLst/>
              <a:rect l="l" t="t" r="r" b="b"/>
              <a:pathLst>
                <a:path w="116" h="99" extrusionOk="0">
                  <a:moveTo>
                    <a:pt x="86" y="1"/>
                  </a:moveTo>
                  <a:cubicBezTo>
                    <a:pt x="53" y="1"/>
                    <a:pt x="1" y="79"/>
                    <a:pt x="1" y="79"/>
                  </a:cubicBezTo>
                  <a:lnTo>
                    <a:pt x="111" y="98"/>
                  </a:lnTo>
                  <a:cubicBezTo>
                    <a:pt x="116" y="24"/>
                    <a:pt x="104" y="1"/>
                    <a:pt x="86" y="1"/>
                  </a:cubicBezTo>
                  <a:close/>
                </a:path>
              </a:pathLst>
            </a:custGeom>
            <a:solidFill>
              <a:srgbClr val="543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4" name="Google Shape;18674;p40"/>
            <p:cNvSpPr/>
            <p:nvPr/>
          </p:nvSpPr>
          <p:spPr>
            <a:xfrm>
              <a:off x="5444044" y="2075914"/>
              <a:ext cx="20181" cy="47356"/>
            </a:xfrm>
            <a:custGeom>
              <a:avLst/>
              <a:gdLst/>
              <a:ahLst/>
              <a:cxnLst/>
              <a:rect l="l" t="t" r="r" b="b"/>
              <a:pathLst>
                <a:path w="632" h="1483" extrusionOk="0">
                  <a:moveTo>
                    <a:pt x="23" y="0"/>
                  </a:moveTo>
                  <a:lnTo>
                    <a:pt x="0" y="12"/>
                  </a:lnTo>
                  <a:lnTo>
                    <a:pt x="533" y="560"/>
                  </a:lnTo>
                  <a:lnTo>
                    <a:pt x="329" y="1429"/>
                  </a:lnTo>
                  <a:lnTo>
                    <a:pt x="382" y="1482"/>
                  </a:lnTo>
                  <a:lnTo>
                    <a:pt x="352" y="1425"/>
                  </a:lnTo>
                  <a:lnTo>
                    <a:pt x="631" y="511"/>
                  </a:lnTo>
                  <a:lnTo>
                    <a:pt x="23" y="0"/>
                  </a:lnTo>
                  <a:close/>
                  <a:moveTo>
                    <a:pt x="382" y="1482"/>
                  </a:moveTo>
                  <a:lnTo>
                    <a:pt x="382" y="1482"/>
                  </a:lnTo>
                  <a:lnTo>
                    <a:pt x="382" y="1482"/>
                  </a:lnTo>
                  <a:close/>
                </a:path>
              </a:pathLst>
            </a:custGeom>
            <a:solidFill>
              <a:srgbClr val="869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5" name="Google Shape;18675;p40"/>
            <p:cNvSpPr/>
            <p:nvPr/>
          </p:nvSpPr>
          <p:spPr>
            <a:xfrm>
              <a:off x="5465407" y="2070357"/>
              <a:ext cx="22480" cy="4981"/>
            </a:xfrm>
            <a:custGeom>
              <a:avLst/>
              <a:gdLst/>
              <a:ahLst/>
              <a:cxnLst/>
              <a:rect l="l" t="t" r="r" b="b"/>
              <a:pathLst>
                <a:path w="704" h="156" extrusionOk="0">
                  <a:moveTo>
                    <a:pt x="15" y="0"/>
                  </a:moveTo>
                  <a:lnTo>
                    <a:pt x="0" y="53"/>
                  </a:lnTo>
                  <a:lnTo>
                    <a:pt x="669" y="155"/>
                  </a:lnTo>
                  <a:lnTo>
                    <a:pt x="703" y="84"/>
                  </a:lnTo>
                  <a:lnTo>
                    <a:pt x="15" y="0"/>
                  </a:lnTo>
                  <a:close/>
                </a:path>
              </a:pathLst>
            </a:custGeom>
            <a:solidFill>
              <a:srgbClr val="869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6" name="Google Shape;18676;p40"/>
            <p:cNvSpPr/>
            <p:nvPr/>
          </p:nvSpPr>
          <p:spPr>
            <a:xfrm>
              <a:off x="5470836" y="2042001"/>
              <a:ext cx="14625" cy="25833"/>
            </a:xfrm>
            <a:custGeom>
              <a:avLst/>
              <a:gdLst/>
              <a:ahLst/>
              <a:cxnLst/>
              <a:rect l="l" t="t" r="r" b="b"/>
              <a:pathLst>
                <a:path w="458" h="809" extrusionOk="0">
                  <a:moveTo>
                    <a:pt x="0" y="0"/>
                  </a:moveTo>
                  <a:lnTo>
                    <a:pt x="0" y="0"/>
                  </a:lnTo>
                  <a:cubicBezTo>
                    <a:pt x="0" y="0"/>
                    <a:pt x="220" y="238"/>
                    <a:pt x="280" y="348"/>
                  </a:cubicBezTo>
                  <a:cubicBezTo>
                    <a:pt x="344" y="476"/>
                    <a:pt x="458" y="809"/>
                    <a:pt x="458" y="809"/>
                  </a:cubicBezTo>
                  <a:cubicBezTo>
                    <a:pt x="446" y="711"/>
                    <a:pt x="405" y="246"/>
                    <a:pt x="0" y="0"/>
                  </a:cubicBezTo>
                  <a:close/>
                </a:path>
              </a:pathLst>
            </a:custGeom>
            <a:solidFill>
              <a:srgbClr val="B3C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7" name="Google Shape;18677;p40"/>
            <p:cNvSpPr/>
            <p:nvPr/>
          </p:nvSpPr>
          <p:spPr>
            <a:xfrm>
              <a:off x="5461543" y="2071092"/>
              <a:ext cx="13667" cy="46430"/>
            </a:xfrm>
            <a:custGeom>
              <a:avLst/>
              <a:gdLst/>
              <a:ahLst/>
              <a:cxnLst/>
              <a:rect l="l" t="t" r="r" b="b"/>
              <a:pathLst>
                <a:path w="428" h="1454" extrusionOk="0">
                  <a:moveTo>
                    <a:pt x="99" y="0"/>
                  </a:moveTo>
                  <a:lnTo>
                    <a:pt x="0" y="250"/>
                  </a:lnTo>
                  <a:lnTo>
                    <a:pt x="318" y="575"/>
                  </a:lnTo>
                  <a:lnTo>
                    <a:pt x="61" y="1414"/>
                  </a:lnTo>
                  <a:cubicBezTo>
                    <a:pt x="57" y="1444"/>
                    <a:pt x="63" y="1454"/>
                    <a:pt x="71" y="1454"/>
                  </a:cubicBezTo>
                  <a:cubicBezTo>
                    <a:pt x="92" y="1454"/>
                    <a:pt x="133" y="1399"/>
                    <a:pt x="133" y="1399"/>
                  </a:cubicBezTo>
                  <a:lnTo>
                    <a:pt x="427" y="537"/>
                  </a:lnTo>
                  <a:lnTo>
                    <a:pt x="76" y="227"/>
                  </a:lnTo>
                  <a:lnTo>
                    <a:pt x="163" y="19"/>
                  </a:lnTo>
                  <a:lnTo>
                    <a:pt x="99" y="0"/>
                  </a:lnTo>
                  <a:close/>
                </a:path>
              </a:pathLst>
            </a:custGeom>
            <a:solidFill>
              <a:srgbClr val="E5E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8" name="Google Shape;18678;p40"/>
            <p:cNvSpPr/>
            <p:nvPr/>
          </p:nvSpPr>
          <p:spPr>
            <a:xfrm>
              <a:off x="5464066" y="2071092"/>
              <a:ext cx="23694" cy="6291"/>
            </a:xfrm>
            <a:custGeom>
              <a:avLst/>
              <a:gdLst/>
              <a:ahLst/>
              <a:cxnLst/>
              <a:rect l="l" t="t" r="r" b="b"/>
              <a:pathLst>
                <a:path w="742" h="197" extrusionOk="0">
                  <a:moveTo>
                    <a:pt x="20" y="0"/>
                  </a:moveTo>
                  <a:lnTo>
                    <a:pt x="1" y="68"/>
                  </a:lnTo>
                  <a:lnTo>
                    <a:pt x="711" y="197"/>
                  </a:lnTo>
                  <a:lnTo>
                    <a:pt x="742" y="117"/>
                  </a:lnTo>
                  <a:lnTo>
                    <a:pt x="20" y="0"/>
                  </a:lnTo>
                  <a:close/>
                </a:path>
              </a:pathLst>
            </a:custGeom>
            <a:solidFill>
              <a:srgbClr val="E5E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9" name="Google Shape;18679;p40"/>
            <p:cNvSpPr/>
            <p:nvPr/>
          </p:nvSpPr>
          <p:spPr>
            <a:xfrm>
              <a:off x="5468536" y="2083386"/>
              <a:ext cx="12102" cy="6674"/>
            </a:xfrm>
            <a:custGeom>
              <a:avLst/>
              <a:gdLst/>
              <a:ahLst/>
              <a:cxnLst/>
              <a:rect l="l" t="t" r="r" b="b"/>
              <a:pathLst>
                <a:path w="379" h="209" extrusionOk="0">
                  <a:moveTo>
                    <a:pt x="1" y="1"/>
                  </a:moveTo>
                  <a:lnTo>
                    <a:pt x="137" y="137"/>
                  </a:lnTo>
                  <a:lnTo>
                    <a:pt x="337" y="209"/>
                  </a:lnTo>
                  <a:lnTo>
                    <a:pt x="379" y="141"/>
                  </a:lnTo>
                  <a:lnTo>
                    <a:pt x="1" y="1"/>
                  </a:lnTo>
                  <a:close/>
                </a:path>
              </a:pathLst>
            </a:custGeom>
            <a:solidFill>
              <a:srgbClr val="E5E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0" name="Google Shape;18680;p40"/>
            <p:cNvSpPr/>
            <p:nvPr/>
          </p:nvSpPr>
          <p:spPr>
            <a:xfrm>
              <a:off x="5470580" y="2095712"/>
              <a:ext cx="5844" cy="3417"/>
            </a:xfrm>
            <a:custGeom>
              <a:avLst/>
              <a:gdLst/>
              <a:ahLst/>
              <a:cxnLst/>
              <a:rect l="l" t="t" r="r" b="b"/>
              <a:pathLst>
                <a:path w="183" h="107" extrusionOk="0">
                  <a:moveTo>
                    <a:pt x="42" y="0"/>
                  </a:moveTo>
                  <a:lnTo>
                    <a:pt x="1" y="61"/>
                  </a:lnTo>
                  <a:lnTo>
                    <a:pt x="144" y="106"/>
                  </a:lnTo>
                  <a:lnTo>
                    <a:pt x="182" y="61"/>
                  </a:lnTo>
                  <a:lnTo>
                    <a:pt x="42" y="0"/>
                  </a:lnTo>
                  <a:close/>
                </a:path>
              </a:pathLst>
            </a:custGeom>
            <a:solidFill>
              <a:srgbClr val="E5E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1" name="Google Shape;18681;p40"/>
            <p:cNvSpPr/>
            <p:nvPr/>
          </p:nvSpPr>
          <p:spPr>
            <a:xfrm>
              <a:off x="5467195" y="2087122"/>
              <a:ext cx="13444" cy="27334"/>
            </a:xfrm>
            <a:custGeom>
              <a:avLst/>
              <a:gdLst/>
              <a:ahLst/>
              <a:cxnLst/>
              <a:rect l="l" t="t" r="r" b="b"/>
              <a:pathLst>
                <a:path w="421" h="856" extrusionOk="0">
                  <a:moveTo>
                    <a:pt x="360" y="1"/>
                  </a:moveTo>
                  <a:lnTo>
                    <a:pt x="1" y="836"/>
                  </a:lnTo>
                  <a:lnTo>
                    <a:pt x="50" y="855"/>
                  </a:lnTo>
                  <a:lnTo>
                    <a:pt x="421" y="24"/>
                  </a:lnTo>
                  <a:lnTo>
                    <a:pt x="360" y="1"/>
                  </a:lnTo>
                  <a:close/>
                </a:path>
              </a:pathLst>
            </a:custGeom>
            <a:solidFill>
              <a:srgbClr val="E5E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2" name="Google Shape;18682;p40"/>
            <p:cNvSpPr/>
            <p:nvPr/>
          </p:nvSpPr>
          <p:spPr>
            <a:xfrm>
              <a:off x="5463842" y="2112476"/>
              <a:ext cx="4981" cy="4981"/>
            </a:xfrm>
            <a:custGeom>
              <a:avLst/>
              <a:gdLst/>
              <a:ahLst/>
              <a:cxnLst/>
              <a:rect l="l" t="t" r="r" b="b"/>
              <a:pathLst>
                <a:path w="156" h="156" extrusionOk="0">
                  <a:moveTo>
                    <a:pt x="140" y="1"/>
                  </a:moveTo>
                  <a:lnTo>
                    <a:pt x="38" y="38"/>
                  </a:lnTo>
                  <a:lnTo>
                    <a:pt x="0" y="156"/>
                  </a:lnTo>
                  <a:cubicBezTo>
                    <a:pt x="11" y="148"/>
                    <a:pt x="155" y="61"/>
                    <a:pt x="155" y="61"/>
                  </a:cubicBezTo>
                  <a:lnTo>
                    <a:pt x="140" y="1"/>
                  </a:lnTo>
                  <a:close/>
                </a:path>
              </a:pathLst>
            </a:custGeom>
            <a:solidFill>
              <a:srgbClr val="E5E0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3" name="Google Shape;18683;p40"/>
            <p:cNvSpPr/>
            <p:nvPr/>
          </p:nvSpPr>
          <p:spPr>
            <a:xfrm>
              <a:off x="5425555" y="2056084"/>
              <a:ext cx="23215" cy="23119"/>
            </a:xfrm>
            <a:custGeom>
              <a:avLst/>
              <a:gdLst/>
              <a:ahLst/>
              <a:cxnLst/>
              <a:rect l="l" t="t" r="r" b="b"/>
              <a:pathLst>
                <a:path w="727" h="724" extrusionOk="0">
                  <a:moveTo>
                    <a:pt x="336" y="1"/>
                  </a:moveTo>
                  <a:cubicBezTo>
                    <a:pt x="190" y="1"/>
                    <a:pt x="56" y="90"/>
                    <a:pt x="1" y="228"/>
                  </a:cubicBezTo>
                  <a:lnTo>
                    <a:pt x="5" y="228"/>
                  </a:lnTo>
                  <a:cubicBezTo>
                    <a:pt x="197" y="274"/>
                    <a:pt x="318" y="466"/>
                    <a:pt x="277" y="663"/>
                  </a:cubicBezTo>
                  <a:cubicBezTo>
                    <a:pt x="273" y="682"/>
                    <a:pt x="265" y="701"/>
                    <a:pt x="258" y="716"/>
                  </a:cubicBezTo>
                  <a:cubicBezTo>
                    <a:pt x="283" y="721"/>
                    <a:pt x="309" y="724"/>
                    <a:pt x="334" y="724"/>
                  </a:cubicBezTo>
                  <a:cubicBezTo>
                    <a:pt x="498" y="724"/>
                    <a:pt x="646" y="610"/>
                    <a:pt x="685" y="440"/>
                  </a:cubicBezTo>
                  <a:cubicBezTo>
                    <a:pt x="727" y="243"/>
                    <a:pt x="606" y="50"/>
                    <a:pt x="413" y="9"/>
                  </a:cubicBezTo>
                  <a:cubicBezTo>
                    <a:pt x="387" y="3"/>
                    <a:pt x="361" y="1"/>
                    <a:pt x="336" y="1"/>
                  </a:cubicBezTo>
                  <a:close/>
                </a:path>
              </a:pathLst>
            </a:custGeom>
            <a:solidFill>
              <a:srgbClr val="5D6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4" name="Google Shape;18684;p40"/>
            <p:cNvSpPr/>
            <p:nvPr/>
          </p:nvSpPr>
          <p:spPr>
            <a:xfrm>
              <a:off x="5430281" y="2061544"/>
              <a:ext cx="11496" cy="11240"/>
            </a:xfrm>
            <a:custGeom>
              <a:avLst/>
              <a:gdLst/>
              <a:ahLst/>
              <a:cxnLst/>
              <a:rect l="l" t="t" r="r" b="b"/>
              <a:pathLst>
                <a:path w="360" h="352" extrusionOk="0">
                  <a:moveTo>
                    <a:pt x="182" y="0"/>
                  </a:moveTo>
                  <a:cubicBezTo>
                    <a:pt x="80" y="0"/>
                    <a:pt x="0" y="80"/>
                    <a:pt x="0" y="178"/>
                  </a:cubicBezTo>
                  <a:cubicBezTo>
                    <a:pt x="0" y="273"/>
                    <a:pt x="80" y="352"/>
                    <a:pt x="182" y="352"/>
                  </a:cubicBezTo>
                  <a:cubicBezTo>
                    <a:pt x="280" y="352"/>
                    <a:pt x="359" y="273"/>
                    <a:pt x="359" y="178"/>
                  </a:cubicBezTo>
                  <a:cubicBezTo>
                    <a:pt x="359" y="80"/>
                    <a:pt x="280" y="0"/>
                    <a:pt x="182" y="0"/>
                  </a:cubicBezTo>
                  <a:close/>
                </a:path>
              </a:pathLst>
            </a:custGeom>
            <a:solidFill>
              <a:srgbClr val="F9D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5" name="Google Shape;18685;p40"/>
            <p:cNvSpPr/>
            <p:nvPr/>
          </p:nvSpPr>
          <p:spPr>
            <a:xfrm>
              <a:off x="5437881" y="2063588"/>
              <a:ext cx="2938" cy="4981"/>
            </a:xfrm>
            <a:custGeom>
              <a:avLst/>
              <a:gdLst/>
              <a:ahLst/>
              <a:cxnLst/>
              <a:rect l="l" t="t" r="r" b="b"/>
              <a:pathLst>
                <a:path w="92" h="156" extrusionOk="0">
                  <a:moveTo>
                    <a:pt x="38" y="1"/>
                  </a:moveTo>
                  <a:cubicBezTo>
                    <a:pt x="15" y="1"/>
                    <a:pt x="0" y="35"/>
                    <a:pt x="4" y="76"/>
                  </a:cubicBezTo>
                  <a:cubicBezTo>
                    <a:pt x="8" y="122"/>
                    <a:pt x="31" y="156"/>
                    <a:pt x="53" y="156"/>
                  </a:cubicBezTo>
                  <a:cubicBezTo>
                    <a:pt x="76" y="156"/>
                    <a:pt x="91" y="122"/>
                    <a:pt x="87" y="76"/>
                  </a:cubicBezTo>
                  <a:cubicBezTo>
                    <a:pt x="84" y="35"/>
                    <a:pt x="61" y="1"/>
                    <a:pt x="38" y="1"/>
                  </a:cubicBezTo>
                  <a:close/>
                </a:path>
              </a:pathLst>
            </a:custGeom>
            <a:solidFill>
              <a:srgbClr val="FFF6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6" name="Google Shape;18686;p40"/>
            <p:cNvSpPr/>
            <p:nvPr/>
          </p:nvSpPr>
          <p:spPr>
            <a:xfrm>
              <a:off x="5448132" y="2090028"/>
              <a:ext cx="9324" cy="11496"/>
            </a:xfrm>
            <a:custGeom>
              <a:avLst/>
              <a:gdLst/>
              <a:ahLst/>
              <a:cxnLst/>
              <a:rect l="l" t="t" r="r" b="b"/>
              <a:pathLst>
                <a:path w="292" h="360" extrusionOk="0">
                  <a:moveTo>
                    <a:pt x="1" y="1"/>
                  </a:moveTo>
                  <a:lnTo>
                    <a:pt x="1" y="190"/>
                  </a:lnTo>
                  <a:lnTo>
                    <a:pt x="231" y="360"/>
                  </a:lnTo>
                  <a:lnTo>
                    <a:pt x="292" y="137"/>
                  </a:lnTo>
                  <a:lnTo>
                    <a:pt x="1" y="1"/>
                  </a:lnTo>
                  <a:close/>
                </a:path>
              </a:pathLst>
            </a:custGeom>
            <a:solidFill>
              <a:srgbClr val="2830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7" name="Google Shape;18687;p40"/>
            <p:cNvSpPr/>
            <p:nvPr/>
          </p:nvSpPr>
          <p:spPr>
            <a:xfrm>
              <a:off x="5447908" y="2101364"/>
              <a:ext cx="5939" cy="7536"/>
            </a:xfrm>
            <a:custGeom>
              <a:avLst/>
              <a:gdLst/>
              <a:ahLst/>
              <a:cxnLst/>
              <a:rect l="l" t="t" r="r" b="b"/>
              <a:pathLst>
                <a:path w="186" h="236" extrusionOk="0">
                  <a:moveTo>
                    <a:pt x="4" y="1"/>
                  </a:moveTo>
                  <a:lnTo>
                    <a:pt x="0" y="122"/>
                  </a:lnTo>
                  <a:lnTo>
                    <a:pt x="144" y="235"/>
                  </a:lnTo>
                  <a:lnTo>
                    <a:pt x="185" y="92"/>
                  </a:lnTo>
                  <a:lnTo>
                    <a:pt x="4" y="1"/>
                  </a:lnTo>
                  <a:close/>
                </a:path>
              </a:pathLst>
            </a:custGeom>
            <a:solidFill>
              <a:srgbClr val="2830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8" name="Google Shape;18688;p40"/>
            <p:cNvSpPr/>
            <p:nvPr/>
          </p:nvSpPr>
          <p:spPr>
            <a:xfrm>
              <a:off x="5449601" y="2091720"/>
              <a:ext cx="6418" cy="7983"/>
            </a:xfrm>
            <a:custGeom>
              <a:avLst/>
              <a:gdLst/>
              <a:ahLst/>
              <a:cxnLst/>
              <a:rect l="l" t="t" r="r" b="b"/>
              <a:pathLst>
                <a:path w="201" h="250" extrusionOk="0">
                  <a:moveTo>
                    <a:pt x="0" y="0"/>
                  </a:moveTo>
                  <a:lnTo>
                    <a:pt x="0" y="133"/>
                  </a:lnTo>
                  <a:lnTo>
                    <a:pt x="159" y="250"/>
                  </a:lnTo>
                  <a:lnTo>
                    <a:pt x="200" y="95"/>
                  </a:lnTo>
                  <a:lnTo>
                    <a:pt x="0" y="0"/>
                  </a:lnTo>
                  <a:close/>
                </a:path>
              </a:pathLst>
            </a:custGeom>
            <a:solidFill>
              <a:srgbClr val="DB8A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9" name="Google Shape;18689;p40"/>
            <p:cNvSpPr/>
            <p:nvPr/>
          </p:nvSpPr>
          <p:spPr>
            <a:xfrm>
              <a:off x="5448866" y="2102577"/>
              <a:ext cx="4023" cy="5109"/>
            </a:xfrm>
            <a:custGeom>
              <a:avLst/>
              <a:gdLst/>
              <a:ahLst/>
              <a:cxnLst/>
              <a:rect l="l" t="t" r="r" b="b"/>
              <a:pathLst>
                <a:path w="126" h="160" extrusionOk="0">
                  <a:moveTo>
                    <a:pt x="4" y="1"/>
                  </a:moveTo>
                  <a:lnTo>
                    <a:pt x="0" y="84"/>
                  </a:lnTo>
                  <a:lnTo>
                    <a:pt x="99" y="159"/>
                  </a:lnTo>
                  <a:lnTo>
                    <a:pt x="125" y="65"/>
                  </a:lnTo>
                  <a:lnTo>
                    <a:pt x="4" y="1"/>
                  </a:lnTo>
                  <a:close/>
                </a:path>
              </a:pathLst>
            </a:custGeom>
            <a:solidFill>
              <a:srgbClr val="DB8A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0" name="Google Shape;18690;p40"/>
            <p:cNvSpPr/>
            <p:nvPr/>
          </p:nvSpPr>
          <p:spPr>
            <a:xfrm>
              <a:off x="5444396" y="2183590"/>
              <a:ext cx="38990" cy="38638"/>
            </a:xfrm>
            <a:custGeom>
              <a:avLst/>
              <a:gdLst/>
              <a:ahLst/>
              <a:cxnLst/>
              <a:rect l="l" t="t" r="r" b="b"/>
              <a:pathLst>
                <a:path w="1221" h="1210" extrusionOk="0">
                  <a:moveTo>
                    <a:pt x="873" y="1"/>
                  </a:moveTo>
                  <a:cubicBezTo>
                    <a:pt x="821" y="1"/>
                    <a:pt x="762" y="15"/>
                    <a:pt x="696" y="46"/>
                  </a:cubicBezTo>
                  <a:cubicBezTo>
                    <a:pt x="0" y="374"/>
                    <a:pt x="333" y="1028"/>
                    <a:pt x="681" y="1172"/>
                  </a:cubicBezTo>
                  <a:cubicBezTo>
                    <a:pt x="737" y="1196"/>
                    <a:pt x="784" y="1209"/>
                    <a:pt x="822" y="1209"/>
                  </a:cubicBezTo>
                  <a:cubicBezTo>
                    <a:pt x="891" y="1209"/>
                    <a:pt x="932" y="1166"/>
                    <a:pt x="957" y="1066"/>
                  </a:cubicBezTo>
                  <a:cubicBezTo>
                    <a:pt x="1006" y="870"/>
                    <a:pt x="802" y="832"/>
                    <a:pt x="802" y="832"/>
                  </a:cubicBezTo>
                  <a:lnTo>
                    <a:pt x="802" y="832"/>
                  </a:lnTo>
                  <a:cubicBezTo>
                    <a:pt x="813" y="834"/>
                    <a:pt x="825" y="835"/>
                    <a:pt x="839" y="835"/>
                  </a:cubicBezTo>
                  <a:cubicBezTo>
                    <a:pt x="914" y="835"/>
                    <a:pt x="1026" y="802"/>
                    <a:pt x="1093" y="665"/>
                  </a:cubicBezTo>
                  <a:cubicBezTo>
                    <a:pt x="1220" y="398"/>
                    <a:pt x="1152" y="1"/>
                    <a:pt x="873" y="1"/>
                  </a:cubicBezTo>
                  <a:close/>
                </a:path>
              </a:pathLst>
            </a:custGeom>
            <a:solidFill>
              <a:srgbClr val="66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1" name="Google Shape;18691;p40"/>
            <p:cNvSpPr/>
            <p:nvPr/>
          </p:nvSpPr>
          <p:spPr>
            <a:xfrm>
              <a:off x="5469494" y="2211946"/>
              <a:ext cx="6195" cy="10250"/>
            </a:xfrm>
            <a:custGeom>
              <a:avLst/>
              <a:gdLst/>
              <a:ahLst/>
              <a:cxnLst/>
              <a:rect l="l" t="t" r="r" b="b"/>
              <a:pathLst>
                <a:path w="194" h="321" extrusionOk="0">
                  <a:moveTo>
                    <a:pt x="125" y="0"/>
                  </a:moveTo>
                  <a:cubicBezTo>
                    <a:pt x="163" y="114"/>
                    <a:pt x="129" y="235"/>
                    <a:pt x="1" y="318"/>
                  </a:cubicBezTo>
                  <a:cubicBezTo>
                    <a:pt x="13" y="320"/>
                    <a:pt x="24" y="321"/>
                    <a:pt x="34" y="321"/>
                  </a:cubicBezTo>
                  <a:cubicBezTo>
                    <a:pt x="105" y="321"/>
                    <a:pt x="148" y="277"/>
                    <a:pt x="171" y="178"/>
                  </a:cubicBezTo>
                  <a:cubicBezTo>
                    <a:pt x="194" y="91"/>
                    <a:pt x="163" y="34"/>
                    <a:pt x="125" y="0"/>
                  </a:cubicBezTo>
                  <a:close/>
                </a:path>
              </a:pathLst>
            </a:custGeom>
            <a:solidFill>
              <a:srgbClr val="8C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2" name="Google Shape;18692;p40"/>
            <p:cNvSpPr/>
            <p:nvPr/>
          </p:nvSpPr>
          <p:spPr>
            <a:xfrm>
              <a:off x="5471921" y="2183686"/>
              <a:ext cx="11432" cy="26121"/>
            </a:xfrm>
            <a:custGeom>
              <a:avLst/>
              <a:gdLst/>
              <a:ahLst/>
              <a:cxnLst/>
              <a:rect l="l" t="t" r="r" b="b"/>
              <a:pathLst>
                <a:path w="358" h="818" extrusionOk="0">
                  <a:moveTo>
                    <a:pt x="12" y="1"/>
                  </a:moveTo>
                  <a:cubicBezTo>
                    <a:pt x="8" y="1"/>
                    <a:pt x="4" y="1"/>
                    <a:pt x="0" y="1"/>
                  </a:cubicBezTo>
                  <a:cubicBezTo>
                    <a:pt x="144" y="58"/>
                    <a:pt x="208" y="175"/>
                    <a:pt x="204" y="371"/>
                  </a:cubicBezTo>
                  <a:cubicBezTo>
                    <a:pt x="201" y="632"/>
                    <a:pt x="80" y="723"/>
                    <a:pt x="65" y="817"/>
                  </a:cubicBezTo>
                  <a:cubicBezTo>
                    <a:pt x="125" y="799"/>
                    <a:pt x="189" y="753"/>
                    <a:pt x="231" y="662"/>
                  </a:cubicBezTo>
                  <a:cubicBezTo>
                    <a:pt x="358" y="394"/>
                    <a:pt x="290" y="1"/>
                    <a:pt x="12" y="1"/>
                  </a:cubicBezTo>
                  <a:close/>
                </a:path>
              </a:pathLst>
            </a:custGeom>
            <a:solidFill>
              <a:srgbClr val="8C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3" name="Google Shape;18693;p40"/>
            <p:cNvSpPr/>
            <p:nvPr/>
          </p:nvSpPr>
          <p:spPr>
            <a:xfrm>
              <a:off x="5453848" y="2201696"/>
              <a:ext cx="22321" cy="7313"/>
            </a:xfrm>
            <a:custGeom>
              <a:avLst/>
              <a:gdLst/>
              <a:ahLst/>
              <a:cxnLst/>
              <a:rect l="l" t="t" r="r" b="b"/>
              <a:pathLst>
                <a:path w="699" h="229" extrusionOk="0">
                  <a:moveTo>
                    <a:pt x="361" y="0"/>
                  </a:moveTo>
                  <a:cubicBezTo>
                    <a:pt x="181" y="0"/>
                    <a:pt x="1" y="17"/>
                    <a:pt x="18" y="87"/>
                  </a:cubicBezTo>
                  <a:cubicBezTo>
                    <a:pt x="48" y="201"/>
                    <a:pt x="207" y="228"/>
                    <a:pt x="353" y="228"/>
                  </a:cubicBezTo>
                  <a:cubicBezTo>
                    <a:pt x="490" y="228"/>
                    <a:pt x="615" y="204"/>
                    <a:pt x="615" y="204"/>
                  </a:cubicBezTo>
                  <a:lnTo>
                    <a:pt x="699" y="15"/>
                  </a:lnTo>
                  <a:cubicBezTo>
                    <a:pt x="699" y="15"/>
                    <a:pt x="530" y="0"/>
                    <a:pt x="361" y="0"/>
                  </a:cubicBezTo>
                  <a:close/>
                </a:path>
              </a:pathLst>
            </a:custGeom>
            <a:solidFill>
              <a:srgbClr val="8C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4" name="Google Shape;18694;p40"/>
            <p:cNvSpPr/>
            <p:nvPr/>
          </p:nvSpPr>
          <p:spPr>
            <a:xfrm>
              <a:off x="5454582" y="2193361"/>
              <a:ext cx="22193" cy="7408"/>
            </a:xfrm>
            <a:custGeom>
              <a:avLst/>
              <a:gdLst/>
              <a:ahLst/>
              <a:cxnLst/>
              <a:rect l="l" t="t" r="r" b="b"/>
              <a:pathLst>
                <a:path w="695" h="232" extrusionOk="0">
                  <a:moveTo>
                    <a:pt x="695" y="0"/>
                  </a:moveTo>
                  <a:cubicBezTo>
                    <a:pt x="694" y="0"/>
                    <a:pt x="44" y="19"/>
                    <a:pt x="10" y="170"/>
                  </a:cubicBezTo>
                  <a:cubicBezTo>
                    <a:pt x="0" y="220"/>
                    <a:pt x="199" y="231"/>
                    <a:pt x="382" y="231"/>
                  </a:cubicBezTo>
                  <a:cubicBezTo>
                    <a:pt x="534" y="231"/>
                    <a:pt x="676" y="223"/>
                    <a:pt x="676" y="223"/>
                  </a:cubicBezTo>
                  <a:lnTo>
                    <a:pt x="695" y="0"/>
                  </a:lnTo>
                  <a:close/>
                </a:path>
              </a:pathLst>
            </a:custGeom>
            <a:solidFill>
              <a:srgbClr val="8C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5" name="Google Shape;18695;p40"/>
            <p:cNvSpPr/>
            <p:nvPr/>
          </p:nvSpPr>
          <p:spPr>
            <a:xfrm>
              <a:off x="5457073" y="2184771"/>
              <a:ext cx="19223" cy="9580"/>
            </a:xfrm>
            <a:custGeom>
              <a:avLst/>
              <a:gdLst/>
              <a:ahLst/>
              <a:cxnLst/>
              <a:rect l="l" t="t" r="r" b="b"/>
              <a:pathLst>
                <a:path w="602" h="300" extrusionOk="0">
                  <a:moveTo>
                    <a:pt x="428" y="1"/>
                  </a:moveTo>
                  <a:cubicBezTo>
                    <a:pt x="129" y="77"/>
                    <a:pt x="12" y="269"/>
                    <a:pt x="0" y="300"/>
                  </a:cubicBezTo>
                  <a:lnTo>
                    <a:pt x="601" y="224"/>
                  </a:lnTo>
                  <a:cubicBezTo>
                    <a:pt x="583" y="24"/>
                    <a:pt x="428" y="1"/>
                    <a:pt x="428" y="1"/>
                  </a:cubicBezTo>
                  <a:close/>
                </a:path>
              </a:pathLst>
            </a:custGeom>
            <a:solidFill>
              <a:srgbClr val="8C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6" name="Google Shape;18696;p40"/>
            <p:cNvSpPr/>
            <p:nvPr/>
          </p:nvSpPr>
          <p:spPr>
            <a:xfrm>
              <a:off x="5457424" y="2209775"/>
              <a:ext cx="15711" cy="11049"/>
            </a:xfrm>
            <a:custGeom>
              <a:avLst/>
              <a:gdLst/>
              <a:ahLst/>
              <a:cxnLst/>
              <a:rect l="l" t="t" r="r" b="b"/>
              <a:pathLst>
                <a:path w="492" h="346" extrusionOk="0">
                  <a:moveTo>
                    <a:pt x="1" y="0"/>
                  </a:moveTo>
                  <a:lnTo>
                    <a:pt x="1" y="0"/>
                  </a:lnTo>
                  <a:cubicBezTo>
                    <a:pt x="1" y="0"/>
                    <a:pt x="84" y="265"/>
                    <a:pt x="341" y="344"/>
                  </a:cubicBezTo>
                  <a:cubicBezTo>
                    <a:pt x="343" y="345"/>
                    <a:pt x="345" y="345"/>
                    <a:pt x="348" y="345"/>
                  </a:cubicBezTo>
                  <a:cubicBezTo>
                    <a:pt x="405" y="345"/>
                    <a:pt x="491" y="172"/>
                    <a:pt x="466" y="106"/>
                  </a:cubicBezTo>
                  <a:cubicBezTo>
                    <a:pt x="443" y="38"/>
                    <a:pt x="1" y="0"/>
                    <a:pt x="1" y="0"/>
                  </a:cubicBezTo>
                  <a:close/>
                </a:path>
              </a:pathLst>
            </a:custGeom>
            <a:solidFill>
              <a:srgbClr val="8C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8" name="Google Shape;18698;p40"/>
          <p:cNvSpPr/>
          <p:nvPr/>
        </p:nvSpPr>
        <p:spPr>
          <a:xfrm rot="3278972">
            <a:off x="7559574" y="5095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9" name="Google Shape;18699;p40"/>
          <p:cNvSpPr/>
          <p:nvPr/>
        </p:nvSpPr>
        <p:spPr>
          <a:xfrm rot="9321148">
            <a:off x="8582727" y="221337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0" name="Google Shape;18700;p40"/>
          <p:cNvSpPr/>
          <p:nvPr/>
        </p:nvSpPr>
        <p:spPr>
          <a:xfrm rot="9321148">
            <a:off x="7001577" y="476042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1" name="Google Shape;18701;p40"/>
          <p:cNvSpPr/>
          <p:nvPr/>
        </p:nvSpPr>
        <p:spPr>
          <a:xfrm rot="9321148">
            <a:off x="1448502" y="127992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2" name="Google Shape;18702;p40"/>
          <p:cNvSpPr/>
          <p:nvPr/>
        </p:nvSpPr>
        <p:spPr>
          <a:xfrm rot="3278972">
            <a:off x="853974" y="476042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3" name="Google Shape;18703;p40"/>
          <p:cNvSpPr/>
          <p:nvPr/>
        </p:nvSpPr>
        <p:spPr>
          <a:xfrm rot="9321148">
            <a:off x="324552" y="221337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4" name="Google Shape;18704;p40"/>
          <p:cNvSpPr txBox="1">
            <a:spLocks noGrp="1"/>
          </p:cNvSpPr>
          <p:nvPr>
            <p:ph type="title"/>
          </p:nvPr>
        </p:nvSpPr>
        <p:spPr>
          <a:xfrm>
            <a:off x="1553088" y="1510996"/>
            <a:ext cx="5689060" cy="11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Recommendations</a:t>
            </a:r>
            <a:endParaRPr sz="4000" dirty="0"/>
          </a:p>
        </p:txBody>
      </p:sp>
      <p:sp>
        <p:nvSpPr>
          <p:cNvPr id="2" name="Google Shape;18809;p42">
            <a:extLst>
              <a:ext uri="{FF2B5EF4-FFF2-40B4-BE49-F238E27FC236}">
                <a16:creationId xmlns:a16="http://schemas.microsoft.com/office/drawing/2014/main" id="{BE5CD3A7-1521-42B8-F7AA-4EBED61633A5}"/>
              </a:ext>
            </a:extLst>
          </p:cNvPr>
          <p:cNvSpPr/>
          <p:nvPr/>
        </p:nvSpPr>
        <p:spPr>
          <a:xfrm>
            <a:off x="3734340" y="1446332"/>
            <a:ext cx="1423200" cy="13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8916;p42">
            <a:extLst>
              <a:ext uri="{FF2B5EF4-FFF2-40B4-BE49-F238E27FC236}">
                <a16:creationId xmlns:a16="http://schemas.microsoft.com/office/drawing/2014/main" id="{8401B87A-B177-2CFF-8CBE-42887E9D65D9}"/>
              </a:ext>
            </a:extLst>
          </p:cNvPr>
          <p:cNvSpPr txBox="1">
            <a:spLocks/>
          </p:cNvSpPr>
          <p:nvPr/>
        </p:nvSpPr>
        <p:spPr>
          <a:xfrm>
            <a:off x="3680938" y="569357"/>
            <a:ext cx="14232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Arvo"/>
              <a:buNone/>
              <a:defRPr sz="6000" b="1" i="0" u="none" strike="noStrike" cap="none">
                <a:solidFill>
                  <a:schemeClr val="accent6"/>
                </a:solidFill>
                <a:latin typeface="Arvo"/>
                <a:ea typeface="Arvo"/>
                <a:cs typeface="Arvo"/>
                <a:sym typeface="Arvo"/>
              </a:defRPr>
            </a:lvl1pPr>
            <a:lvl2pPr marR="0" lvl="1"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2pPr>
            <a:lvl3pPr marR="0" lvl="2"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3pPr>
            <a:lvl4pPr marR="0" lvl="3"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4pPr>
            <a:lvl5pPr marR="0" lvl="4"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5pPr>
            <a:lvl6pPr marR="0" lvl="5"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6pPr>
            <a:lvl7pPr marR="0" lvl="6"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7pPr>
            <a:lvl8pPr marR="0" lvl="7"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8pPr>
            <a:lvl9pPr marR="0" lvl="8"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9pPr>
          </a:lstStyle>
          <a:p>
            <a:r>
              <a:rPr lang="en" dirty="0"/>
              <a:t>04</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47">
          <a:extLst>
            <a:ext uri="{FF2B5EF4-FFF2-40B4-BE49-F238E27FC236}">
              <a16:creationId xmlns:a16="http://schemas.microsoft.com/office/drawing/2014/main" id="{F5D0EB74-40FF-58F4-03F5-249F0CFDD289}"/>
            </a:ext>
          </a:extLst>
        </p:cNvPr>
        <p:cNvGrpSpPr/>
        <p:nvPr/>
      </p:nvGrpSpPr>
      <p:grpSpPr>
        <a:xfrm>
          <a:off x="0" y="0"/>
          <a:ext cx="0" cy="0"/>
          <a:chOff x="0" y="0"/>
          <a:chExt cx="0" cy="0"/>
        </a:xfrm>
      </p:grpSpPr>
      <p:sp>
        <p:nvSpPr>
          <p:cNvPr id="19849" name="Google Shape;19849;p50">
            <a:extLst>
              <a:ext uri="{FF2B5EF4-FFF2-40B4-BE49-F238E27FC236}">
                <a16:creationId xmlns:a16="http://schemas.microsoft.com/office/drawing/2014/main" id="{E8117F54-03CC-DAB7-3591-A3C52A2489ED}"/>
              </a:ext>
            </a:extLst>
          </p:cNvPr>
          <p:cNvSpPr txBox="1">
            <a:spLocks noGrp="1"/>
          </p:cNvSpPr>
          <p:nvPr>
            <p:ph type="title" idx="2"/>
          </p:nvPr>
        </p:nvSpPr>
        <p:spPr>
          <a:xfrm>
            <a:off x="683275" y="2083697"/>
            <a:ext cx="303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3"/>
                </a:solidFill>
                <a:sym typeface="Arial"/>
              </a:rPr>
              <a:t>10</a:t>
            </a:r>
            <a:br>
              <a:rPr lang="en" sz="2800" dirty="0">
                <a:solidFill>
                  <a:schemeClr val="accent3"/>
                </a:solidFill>
                <a:sym typeface="Arial"/>
              </a:rPr>
            </a:br>
            <a:r>
              <a:rPr lang="en" sz="2800" dirty="0">
                <a:solidFill>
                  <a:schemeClr val="accent3"/>
                </a:solidFill>
                <a:sym typeface="Arial"/>
              </a:rPr>
              <a:t> players</a:t>
            </a:r>
            <a:endParaRPr sz="2800" dirty="0">
              <a:solidFill>
                <a:schemeClr val="accent3"/>
              </a:solidFill>
              <a:sym typeface="Arial"/>
            </a:endParaRPr>
          </a:p>
        </p:txBody>
      </p:sp>
      <p:sp>
        <p:nvSpPr>
          <p:cNvPr id="19850" name="Google Shape;19850;p50">
            <a:extLst>
              <a:ext uri="{FF2B5EF4-FFF2-40B4-BE49-F238E27FC236}">
                <a16:creationId xmlns:a16="http://schemas.microsoft.com/office/drawing/2014/main" id="{62D36CE6-F516-2167-16B4-79E61AE33DB5}"/>
              </a:ext>
            </a:extLst>
          </p:cNvPr>
          <p:cNvSpPr txBox="1">
            <a:spLocks noGrp="1"/>
          </p:cNvSpPr>
          <p:nvPr>
            <p:ph type="subTitle" idx="1"/>
          </p:nvPr>
        </p:nvSpPr>
        <p:spPr>
          <a:xfrm>
            <a:off x="580098" y="2779247"/>
            <a:ext cx="3624066" cy="1824866"/>
          </a:xfrm>
          <a:prstGeom prst="rect">
            <a:avLst/>
          </a:prstGeom>
        </p:spPr>
        <p:txBody>
          <a:bodyPr spcFirstLastPara="1" wrap="square" lIns="91425" tIns="91425" rIns="91425" bIns="91425" anchor="t" anchorCtr="0">
            <a:noAutofit/>
          </a:bodyPr>
          <a:lstStyle/>
          <a:p>
            <a:pPr marL="0" lvl="0" indent="0" algn="just" rtl="0">
              <a:spcBef>
                <a:spcPts val="400"/>
              </a:spcBef>
              <a:spcAft>
                <a:spcPts val="400"/>
              </a:spcAft>
              <a:buNone/>
            </a:pPr>
            <a:r>
              <a:rPr lang="en-US" sz="1200" dirty="0"/>
              <a:t>Based on the OPS metric, the identified players are those with an OPS &gt; 0.65 (above the average OPS for all teams). The average OPS for these players is 0.86, which is 24% higher than the overall average.</a:t>
            </a:r>
          </a:p>
          <a:p>
            <a:pPr marL="0" lvl="0" indent="0" algn="just" rtl="0">
              <a:spcBef>
                <a:spcPts val="400"/>
              </a:spcBef>
              <a:spcAft>
                <a:spcPts val="400"/>
              </a:spcAft>
              <a:buNone/>
            </a:pPr>
            <a:r>
              <a:rPr lang="en-US" sz="1200" dirty="0"/>
              <a:t>The next players on the bar chart should be considered for additional training and close monitoring, as they are very close to the required benchmark</a:t>
            </a:r>
            <a:endParaRPr sz="1200" dirty="0"/>
          </a:p>
        </p:txBody>
      </p:sp>
      <p:sp>
        <p:nvSpPr>
          <p:cNvPr id="19856" name="Google Shape;19856;p50">
            <a:extLst>
              <a:ext uri="{FF2B5EF4-FFF2-40B4-BE49-F238E27FC236}">
                <a16:creationId xmlns:a16="http://schemas.microsoft.com/office/drawing/2014/main" id="{939EB731-BF88-8714-156D-2EEF804619E8}"/>
              </a:ext>
            </a:extLst>
          </p:cNvPr>
          <p:cNvSpPr/>
          <p:nvPr/>
        </p:nvSpPr>
        <p:spPr>
          <a:xfrm rot="-7654388">
            <a:off x="8356350" y="4430912"/>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7" name="Google Shape;19857;p50">
            <a:extLst>
              <a:ext uri="{FF2B5EF4-FFF2-40B4-BE49-F238E27FC236}">
                <a16:creationId xmlns:a16="http://schemas.microsoft.com/office/drawing/2014/main" id="{6F06F5E3-E17F-47BF-7F64-AA0DB73C61D4}"/>
              </a:ext>
            </a:extLst>
          </p:cNvPr>
          <p:cNvSpPr/>
          <p:nvPr/>
        </p:nvSpPr>
        <p:spPr>
          <a:xfrm rot="3278972">
            <a:off x="8356349" y="52674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8" name="Google Shape;19858;p50">
            <a:extLst>
              <a:ext uri="{FF2B5EF4-FFF2-40B4-BE49-F238E27FC236}">
                <a16:creationId xmlns:a16="http://schemas.microsoft.com/office/drawing/2014/main" id="{4B0FE0A0-BB44-A33F-3E05-C70AD166EFCE}"/>
              </a:ext>
            </a:extLst>
          </p:cNvPr>
          <p:cNvSpPr/>
          <p:nvPr/>
        </p:nvSpPr>
        <p:spPr>
          <a:xfrm rot="9321148">
            <a:off x="5728402" y="22445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9" name="Google Shape;19859;p50">
            <a:extLst>
              <a:ext uri="{FF2B5EF4-FFF2-40B4-BE49-F238E27FC236}">
                <a16:creationId xmlns:a16="http://schemas.microsoft.com/office/drawing/2014/main" id="{1CE0C0B1-6E4D-9185-7237-61EB72A9BFBD}"/>
              </a:ext>
            </a:extLst>
          </p:cNvPr>
          <p:cNvSpPr/>
          <p:nvPr/>
        </p:nvSpPr>
        <p:spPr>
          <a:xfrm rot="6928044">
            <a:off x="4424602" y="4892950"/>
            <a:ext cx="149099"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0" name="Google Shape;19860;p50">
            <a:extLst>
              <a:ext uri="{FF2B5EF4-FFF2-40B4-BE49-F238E27FC236}">
                <a16:creationId xmlns:a16="http://schemas.microsoft.com/office/drawing/2014/main" id="{B8E91D12-1130-2905-6BC5-E4A4B251E967}"/>
              </a:ext>
            </a:extLst>
          </p:cNvPr>
          <p:cNvSpPr/>
          <p:nvPr/>
        </p:nvSpPr>
        <p:spPr>
          <a:xfrm rot="9321148">
            <a:off x="213586" y="2327712"/>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1" name="Google Shape;19861;p50">
            <a:extLst>
              <a:ext uri="{FF2B5EF4-FFF2-40B4-BE49-F238E27FC236}">
                <a16:creationId xmlns:a16="http://schemas.microsoft.com/office/drawing/2014/main" id="{CC08419E-5737-AA57-BC93-2523CF5A270C}"/>
              </a:ext>
            </a:extLst>
          </p:cNvPr>
          <p:cNvSpPr/>
          <p:nvPr/>
        </p:nvSpPr>
        <p:spPr>
          <a:xfrm rot="9321148">
            <a:off x="408227" y="32942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2" name="Google Shape;19862;p50">
            <a:extLst>
              <a:ext uri="{FF2B5EF4-FFF2-40B4-BE49-F238E27FC236}">
                <a16:creationId xmlns:a16="http://schemas.microsoft.com/office/drawing/2014/main" id="{A7985AAC-376E-46E7-077C-86C6BFCA3820}"/>
              </a:ext>
            </a:extLst>
          </p:cNvPr>
          <p:cNvSpPr/>
          <p:nvPr/>
        </p:nvSpPr>
        <p:spPr>
          <a:xfrm rot="3278972">
            <a:off x="638549" y="461659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18;p43">
            <a:extLst>
              <a:ext uri="{FF2B5EF4-FFF2-40B4-BE49-F238E27FC236}">
                <a16:creationId xmlns:a16="http://schemas.microsoft.com/office/drawing/2014/main" id="{AE24F016-858A-9FF2-DD33-42B58DD581F0}"/>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Recommendations</a:t>
            </a:r>
          </a:p>
        </p:txBody>
      </p:sp>
      <p:sp>
        <p:nvSpPr>
          <p:cNvPr id="16" name="Rectangle 2">
            <a:extLst>
              <a:ext uri="{FF2B5EF4-FFF2-40B4-BE49-F238E27FC236}">
                <a16:creationId xmlns:a16="http://schemas.microsoft.com/office/drawing/2014/main" id="{5A7D179A-2E25-A06D-02EF-F199D59B59BE}"/>
              </a:ext>
            </a:extLst>
          </p:cNvPr>
          <p:cNvSpPr>
            <a:spLocks noChangeArrowheads="1"/>
          </p:cNvSpPr>
          <p:nvPr/>
        </p:nvSpPr>
        <p:spPr bwMode="auto">
          <a:xfrm>
            <a:off x="719999" y="775831"/>
            <a:ext cx="73053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Nunito" pitchFamily="2" charset="0"/>
              </a:rPr>
              <a:t>Based on our BI analysis and the insights gained from the data, here are the recommendations for management to achieve their operational and strategic objectives.</a:t>
            </a:r>
          </a:p>
        </p:txBody>
      </p:sp>
      <p:sp>
        <p:nvSpPr>
          <p:cNvPr id="2" name="Google Shape;19126;p44">
            <a:extLst>
              <a:ext uri="{FF2B5EF4-FFF2-40B4-BE49-F238E27FC236}">
                <a16:creationId xmlns:a16="http://schemas.microsoft.com/office/drawing/2014/main" id="{4422B919-56BD-0436-D36B-3AD2DF4F7890}"/>
              </a:ext>
            </a:extLst>
          </p:cNvPr>
          <p:cNvSpPr txBox="1">
            <a:spLocks/>
          </p:cNvSpPr>
          <p:nvPr/>
        </p:nvSpPr>
        <p:spPr>
          <a:xfrm>
            <a:off x="580098" y="1542180"/>
            <a:ext cx="410377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just"/>
            <a:r>
              <a:rPr lang="en-US" dirty="0"/>
              <a:t>1. Offensive Quality / Players to train harder</a:t>
            </a:r>
          </a:p>
        </p:txBody>
      </p:sp>
      <p:grpSp>
        <p:nvGrpSpPr>
          <p:cNvPr id="3" name="Group 2">
            <a:extLst>
              <a:ext uri="{FF2B5EF4-FFF2-40B4-BE49-F238E27FC236}">
                <a16:creationId xmlns:a16="http://schemas.microsoft.com/office/drawing/2014/main" id="{59286BF8-0114-4CCE-DB7C-EC572403B373}"/>
              </a:ext>
            </a:extLst>
          </p:cNvPr>
          <p:cNvGrpSpPr/>
          <p:nvPr/>
        </p:nvGrpSpPr>
        <p:grpSpPr>
          <a:xfrm>
            <a:off x="687954" y="2110200"/>
            <a:ext cx="532646" cy="408234"/>
            <a:chOff x="2208550" y="2763524"/>
            <a:chExt cx="532646" cy="408234"/>
          </a:xfrm>
        </p:grpSpPr>
        <p:grpSp>
          <p:nvGrpSpPr>
            <p:cNvPr id="5" name="Google Shape;22546;p67">
              <a:extLst>
                <a:ext uri="{FF2B5EF4-FFF2-40B4-BE49-F238E27FC236}">
                  <a16:creationId xmlns:a16="http://schemas.microsoft.com/office/drawing/2014/main" id="{2F6798CC-A4C0-DC18-301E-DC181D758A51}"/>
                </a:ext>
              </a:extLst>
            </p:cNvPr>
            <p:cNvGrpSpPr/>
            <p:nvPr/>
          </p:nvGrpSpPr>
          <p:grpSpPr>
            <a:xfrm>
              <a:off x="2208550" y="2763524"/>
              <a:ext cx="422311" cy="408234"/>
              <a:chOff x="5296718" y="3574393"/>
              <a:chExt cx="422311" cy="408234"/>
            </a:xfrm>
          </p:grpSpPr>
          <p:sp>
            <p:nvSpPr>
              <p:cNvPr id="10" name="Google Shape;22547;p67">
                <a:extLst>
                  <a:ext uri="{FF2B5EF4-FFF2-40B4-BE49-F238E27FC236}">
                    <a16:creationId xmlns:a16="http://schemas.microsoft.com/office/drawing/2014/main" id="{32F2D3C0-89DA-14C8-791A-40DCF9EBA365}"/>
                  </a:ext>
                </a:extLst>
              </p:cNvPr>
              <p:cNvSpPr/>
              <p:nvPr/>
            </p:nvSpPr>
            <p:spPr>
              <a:xfrm>
                <a:off x="5440507" y="3574393"/>
                <a:ext cx="278521" cy="270935"/>
              </a:xfrm>
              <a:custGeom>
                <a:avLst/>
                <a:gdLst/>
                <a:ahLst/>
                <a:cxnLst/>
                <a:rect l="l" t="t" r="r" b="b"/>
                <a:pathLst>
                  <a:path w="7380" h="7179" extrusionOk="0">
                    <a:moveTo>
                      <a:pt x="5757" y="0"/>
                    </a:moveTo>
                    <a:cubicBezTo>
                      <a:pt x="5316" y="0"/>
                      <a:pt x="4868" y="171"/>
                      <a:pt x="4529" y="503"/>
                    </a:cubicBezTo>
                    <a:lnTo>
                      <a:pt x="1637" y="3338"/>
                    </a:lnTo>
                    <a:cubicBezTo>
                      <a:pt x="1010" y="3954"/>
                      <a:pt x="465" y="4638"/>
                      <a:pt x="0" y="5379"/>
                    </a:cubicBezTo>
                    <a:lnTo>
                      <a:pt x="692" y="6502"/>
                    </a:lnTo>
                    <a:lnTo>
                      <a:pt x="1845" y="7179"/>
                    </a:lnTo>
                    <a:cubicBezTo>
                      <a:pt x="2601" y="6729"/>
                      <a:pt x="3300" y="6196"/>
                      <a:pt x="3928" y="5580"/>
                    </a:cubicBezTo>
                    <a:lnTo>
                      <a:pt x="6869" y="2692"/>
                    </a:lnTo>
                    <a:cubicBezTo>
                      <a:pt x="7205" y="2367"/>
                      <a:pt x="7379" y="1909"/>
                      <a:pt x="7338" y="1448"/>
                    </a:cubicBezTo>
                    <a:cubicBezTo>
                      <a:pt x="7311" y="1070"/>
                      <a:pt x="7141" y="718"/>
                      <a:pt x="6869" y="454"/>
                    </a:cubicBezTo>
                    <a:cubicBezTo>
                      <a:pt x="6805" y="390"/>
                      <a:pt x="6737" y="333"/>
                      <a:pt x="6665" y="276"/>
                    </a:cubicBezTo>
                    <a:cubicBezTo>
                      <a:pt x="6397" y="91"/>
                      <a:pt x="6079" y="0"/>
                      <a:pt x="5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48;p67">
                <a:extLst>
                  <a:ext uri="{FF2B5EF4-FFF2-40B4-BE49-F238E27FC236}">
                    <a16:creationId xmlns:a16="http://schemas.microsoft.com/office/drawing/2014/main" id="{681B7BEC-77AD-2D08-B441-8F03A34AA7EC}"/>
                  </a:ext>
                </a:extLst>
              </p:cNvPr>
              <p:cNvSpPr/>
              <p:nvPr/>
            </p:nvSpPr>
            <p:spPr>
              <a:xfrm>
                <a:off x="5345629" y="3777396"/>
                <a:ext cx="164546" cy="160810"/>
              </a:xfrm>
              <a:custGeom>
                <a:avLst/>
                <a:gdLst/>
                <a:ahLst/>
                <a:cxnLst/>
                <a:rect l="l" t="t" r="r" b="b"/>
                <a:pathLst>
                  <a:path w="4360" h="4261" extrusionOk="0">
                    <a:moveTo>
                      <a:pt x="2514" y="0"/>
                    </a:moveTo>
                    <a:cubicBezTo>
                      <a:pt x="2503" y="23"/>
                      <a:pt x="2488" y="46"/>
                      <a:pt x="2473" y="65"/>
                    </a:cubicBezTo>
                    <a:cubicBezTo>
                      <a:pt x="2314" y="322"/>
                      <a:pt x="2148" y="571"/>
                      <a:pt x="1966" y="805"/>
                    </a:cubicBezTo>
                    <a:lnTo>
                      <a:pt x="1384" y="1822"/>
                    </a:lnTo>
                    <a:lnTo>
                      <a:pt x="689" y="2246"/>
                    </a:lnTo>
                    <a:lnTo>
                      <a:pt x="1" y="2919"/>
                    </a:lnTo>
                    <a:lnTo>
                      <a:pt x="1377" y="4261"/>
                    </a:lnTo>
                    <a:lnTo>
                      <a:pt x="2061" y="3588"/>
                    </a:lnTo>
                    <a:lnTo>
                      <a:pt x="2507" y="2930"/>
                    </a:lnTo>
                    <a:lnTo>
                      <a:pt x="3531" y="2340"/>
                    </a:lnTo>
                    <a:cubicBezTo>
                      <a:pt x="3769" y="2159"/>
                      <a:pt x="4026" y="1996"/>
                      <a:pt x="4287" y="1841"/>
                    </a:cubicBezTo>
                    <a:cubicBezTo>
                      <a:pt x="4310" y="1826"/>
                      <a:pt x="4336" y="1815"/>
                      <a:pt x="4359" y="1800"/>
                    </a:cubicBezTo>
                    <a:lnTo>
                      <a:pt x="2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549;p67">
                <a:extLst>
                  <a:ext uri="{FF2B5EF4-FFF2-40B4-BE49-F238E27FC236}">
                    <a16:creationId xmlns:a16="http://schemas.microsoft.com/office/drawing/2014/main" id="{ADE64141-3097-4D70-DA5D-03167B2EDDDE}"/>
                  </a:ext>
                </a:extLst>
              </p:cNvPr>
              <p:cNvSpPr/>
              <p:nvPr/>
            </p:nvSpPr>
            <p:spPr>
              <a:xfrm>
                <a:off x="5371594" y="3807777"/>
                <a:ext cx="107333" cy="105030"/>
              </a:xfrm>
              <a:custGeom>
                <a:avLst/>
                <a:gdLst/>
                <a:ahLst/>
                <a:cxnLst/>
                <a:rect l="l" t="t" r="r" b="b"/>
                <a:pathLst>
                  <a:path w="2844" h="2783" extrusionOk="0">
                    <a:moveTo>
                      <a:pt x="1278" y="0"/>
                    </a:moveTo>
                    <a:cubicBezTo>
                      <a:pt x="957" y="439"/>
                      <a:pt x="594" y="859"/>
                      <a:pt x="201" y="1244"/>
                    </a:cubicBezTo>
                    <a:lnTo>
                      <a:pt x="1" y="1441"/>
                    </a:lnTo>
                    <a:lnTo>
                      <a:pt x="1373" y="2783"/>
                    </a:lnTo>
                    <a:lnTo>
                      <a:pt x="1577" y="2586"/>
                    </a:lnTo>
                    <a:cubicBezTo>
                      <a:pt x="1970" y="2201"/>
                      <a:pt x="2397" y="1849"/>
                      <a:pt x="2843" y="1535"/>
                    </a:cubicBezTo>
                    <a:lnTo>
                      <a:pt x="1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550;p67">
                <a:extLst>
                  <a:ext uri="{FF2B5EF4-FFF2-40B4-BE49-F238E27FC236}">
                    <a16:creationId xmlns:a16="http://schemas.microsoft.com/office/drawing/2014/main" id="{AFC9F1B6-7C10-A041-67C3-335314C8AD2D}"/>
                  </a:ext>
                </a:extLst>
              </p:cNvPr>
              <p:cNvSpPr/>
              <p:nvPr/>
            </p:nvSpPr>
            <p:spPr>
              <a:xfrm>
                <a:off x="5296718" y="3876917"/>
                <a:ext cx="115145" cy="105710"/>
              </a:xfrm>
              <a:custGeom>
                <a:avLst/>
                <a:gdLst/>
                <a:ahLst/>
                <a:cxnLst/>
                <a:rect l="l" t="t" r="r" b="b"/>
                <a:pathLst>
                  <a:path w="3051" h="2801" extrusionOk="0">
                    <a:moveTo>
                      <a:pt x="1068" y="1"/>
                    </a:moveTo>
                    <a:cubicBezTo>
                      <a:pt x="819" y="1"/>
                      <a:pt x="571" y="94"/>
                      <a:pt x="382" y="282"/>
                    </a:cubicBezTo>
                    <a:cubicBezTo>
                      <a:pt x="0" y="652"/>
                      <a:pt x="0" y="1253"/>
                      <a:pt x="382" y="1624"/>
                    </a:cubicBezTo>
                    <a:lnTo>
                      <a:pt x="1297" y="2519"/>
                    </a:lnTo>
                    <a:cubicBezTo>
                      <a:pt x="1488" y="2707"/>
                      <a:pt x="1736" y="2800"/>
                      <a:pt x="1985" y="2800"/>
                    </a:cubicBezTo>
                    <a:cubicBezTo>
                      <a:pt x="2233" y="2800"/>
                      <a:pt x="2482" y="2707"/>
                      <a:pt x="2673" y="2519"/>
                    </a:cubicBezTo>
                    <a:cubicBezTo>
                      <a:pt x="3051" y="2149"/>
                      <a:pt x="3051" y="1548"/>
                      <a:pt x="2673" y="1177"/>
                    </a:cubicBezTo>
                    <a:lnTo>
                      <a:pt x="1754" y="282"/>
                    </a:lnTo>
                    <a:cubicBezTo>
                      <a:pt x="1565" y="94"/>
                      <a:pt x="1316" y="1"/>
                      <a:pt x="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2640;p67">
              <a:extLst>
                <a:ext uri="{FF2B5EF4-FFF2-40B4-BE49-F238E27FC236}">
                  <a16:creationId xmlns:a16="http://schemas.microsoft.com/office/drawing/2014/main" id="{952791DD-6F2A-A08E-1846-7D66B37780D2}"/>
                </a:ext>
              </a:extLst>
            </p:cNvPr>
            <p:cNvGrpSpPr>
              <a:grpSpLocks noChangeAspect="1"/>
            </p:cNvGrpSpPr>
            <p:nvPr/>
          </p:nvGrpSpPr>
          <p:grpSpPr>
            <a:xfrm>
              <a:off x="2588460" y="2871467"/>
              <a:ext cx="152736" cy="149231"/>
              <a:chOff x="5300114" y="4145739"/>
              <a:chExt cx="417782" cy="408196"/>
            </a:xfrm>
          </p:grpSpPr>
          <p:sp>
            <p:nvSpPr>
              <p:cNvPr id="7" name="Google Shape;22641;p67">
                <a:extLst>
                  <a:ext uri="{FF2B5EF4-FFF2-40B4-BE49-F238E27FC236}">
                    <a16:creationId xmlns:a16="http://schemas.microsoft.com/office/drawing/2014/main" id="{7B991EF9-19C7-E48B-BA29-A9EE2FAED546}"/>
                  </a:ext>
                </a:extLst>
              </p:cNvPr>
              <p:cNvSpPr/>
              <p:nvPr/>
            </p:nvSpPr>
            <p:spPr>
              <a:xfrm>
                <a:off x="5300680" y="4145890"/>
                <a:ext cx="417216" cy="408045"/>
              </a:xfrm>
              <a:custGeom>
                <a:avLst/>
                <a:gdLst/>
                <a:ahLst/>
                <a:cxnLst/>
                <a:rect l="l" t="t" r="r" b="b"/>
                <a:pathLst>
                  <a:path w="11055" h="10812" extrusionOk="0">
                    <a:moveTo>
                      <a:pt x="5732" y="0"/>
                    </a:moveTo>
                    <a:lnTo>
                      <a:pt x="5418" y="356"/>
                    </a:lnTo>
                    <a:lnTo>
                      <a:pt x="5081" y="16"/>
                    </a:lnTo>
                    <a:cubicBezTo>
                      <a:pt x="3777" y="114"/>
                      <a:pt x="2564" y="666"/>
                      <a:pt x="1623" y="1584"/>
                    </a:cubicBezTo>
                    <a:cubicBezTo>
                      <a:pt x="678" y="2510"/>
                      <a:pt x="114" y="3705"/>
                      <a:pt x="12" y="4986"/>
                    </a:cubicBezTo>
                    <a:lnTo>
                      <a:pt x="364" y="5300"/>
                    </a:lnTo>
                    <a:lnTo>
                      <a:pt x="1" y="5625"/>
                    </a:lnTo>
                    <a:cubicBezTo>
                      <a:pt x="58" y="6982"/>
                      <a:pt x="628" y="8252"/>
                      <a:pt x="1623" y="9224"/>
                    </a:cubicBezTo>
                    <a:cubicBezTo>
                      <a:pt x="2621" y="10203"/>
                      <a:pt x="3928" y="10762"/>
                      <a:pt x="5323" y="10812"/>
                    </a:cubicBezTo>
                    <a:lnTo>
                      <a:pt x="5656" y="10434"/>
                    </a:lnTo>
                    <a:lnTo>
                      <a:pt x="5977" y="10796"/>
                    </a:lnTo>
                    <a:cubicBezTo>
                      <a:pt x="7278" y="10694"/>
                      <a:pt x="8491" y="10146"/>
                      <a:pt x="9432" y="9224"/>
                    </a:cubicBezTo>
                    <a:cubicBezTo>
                      <a:pt x="10366" y="8309"/>
                      <a:pt x="10926" y="7130"/>
                      <a:pt x="11035" y="5863"/>
                    </a:cubicBezTo>
                    <a:lnTo>
                      <a:pt x="10668" y="5553"/>
                    </a:lnTo>
                    <a:lnTo>
                      <a:pt x="11054" y="5228"/>
                    </a:lnTo>
                    <a:cubicBezTo>
                      <a:pt x="11009" y="3856"/>
                      <a:pt x="10434" y="2567"/>
                      <a:pt x="9432" y="1584"/>
                    </a:cubicBezTo>
                    <a:cubicBezTo>
                      <a:pt x="8434" y="609"/>
                      <a:pt x="7126" y="50"/>
                      <a:pt x="5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42;p67">
                <a:extLst>
                  <a:ext uri="{FF2B5EF4-FFF2-40B4-BE49-F238E27FC236}">
                    <a16:creationId xmlns:a16="http://schemas.microsoft.com/office/drawing/2014/main" id="{5EF2251F-3171-7347-DB6B-96EDF8FB8AA3}"/>
                  </a:ext>
                </a:extLst>
              </p:cNvPr>
              <p:cNvSpPr/>
              <p:nvPr/>
            </p:nvSpPr>
            <p:spPr>
              <a:xfrm>
                <a:off x="5471756" y="4145739"/>
                <a:ext cx="246140" cy="241423"/>
              </a:xfrm>
              <a:custGeom>
                <a:avLst/>
                <a:gdLst/>
                <a:ahLst/>
                <a:cxnLst/>
                <a:rect l="l" t="t" r="r" b="b"/>
                <a:pathLst>
                  <a:path w="6522" h="6397" extrusionOk="0">
                    <a:moveTo>
                      <a:pt x="991" y="1"/>
                    </a:moveTo>
                    <a:cubicBezTo>
                      <a:pt x="839" y="1"/>
                      <a:pt x="692" y="4"/>
                      <a:pt x="545" y="20"/>
                    </a:cubicBezTo>
                    <a:cubicBezTo>
                      <a:pt x="495" y="549"/>
                      <a:pt x="529" y="1074"/>
                      <a:pt x="635" y="1584"/>
                    </a:cubicBezTo>
                    <a:lnTo>
                      <a:pt x="0" y="1751"/>
                    </a:lnTo>
                    <a:lnTo>
                      <a:pt x="167" y="2363"/>
                    </a:lnTo>
                    <a:lnTo>
                      <a:pt x="802" y="2197"/>
                    </a:lnTo>
                    <a:cubicBezTo>
                      <a:pt x="885" y="2443"/>
                      <a:pt x="987" y="2684"/>
                      <a:pt x="1108" y="2915"/>
                    </a:cubicBezTo>
                    <a:lnTo>
                      <a:pt x="537" y="3236"/>
                    </a:lnTo>
                    <a:lnTo>
                      <a:pt x="862" y="3785"/>
                    </a:lnTo>
                    <a:lnTo>
                      <a:pt x="1429" y="3463"/>
                    </a:lnTo>
                    <a:cubicBezTo>
                      <a:pt x="1577" y="3679"/>
                      <a:pt x="1735" y="3883"/>
                      <a:pt x="1913" y="4079"/>
                    </a:cubicBezTo>
                    <a:lnTo>
                      <a:pt x="1448" y="4533"/>
                    </a:lnTo>
                    <a:lnTo>
                      <a:pt x="1905" y="4983"/>
                    </a:lnTo>
                    <a:lnTo>
                      <a:pt x="2370" y="4525"/>
                    </a:lnTo>
                    <a:cubicBezTo>
                      <a:pt x="2571" y="4699"/>
                      <a:pt x="2779" y="4858"/>
                      <a:pt x="3002" y="4998"/>
                    </a:cubicBezTo>
                    <a:lnTo>
                      <a:pt x="2673" y="5557"/>
                    </a:lnTo>
                    <a:lnTo>
                      <a:pt x="3232" y="5875"/>
                    </a:lnTo>
                    <a:lnTo>
                      <a:pt x="3561" y="5315"/>
                    </a:lnTo>
                    <a:cubicBezTo>
                      <a:pt x="3799" y="5433"/>
                      <a:pt x="4041" y="5531"/>
                      <a:pt x="4295" y="5614"/>
                    </a:cubicBezTo>
                    <a:lnTo>
                      <a:pt x="4124" y="6234"/>
                    </a:lnTo>
                    <a:lnTo>
                      <a:pt x="4748" y="6397"/>
                    </a:lnTo>
                    <a:lnTo>
                      <a:pt x="4918" y="5777"/>
                    </a:lnTo>
                    <a:cubicBezTo>
                      <a:pt x="5285" y="5852"/>
                      <a:pt x="5659" y="5886"/>
                      <a:pt x="6030" y="5886"/>
                    </a:cubicBezTo>
                    <a:cubicBezTo>
                      <a:pt x="6188" y="5886"/>
                      <a:pt x="6343" y="5882"/>
                      <a:pt x="6498" y="5867"/>
                    </a:cubicBezTo>
                    <a:cubicBezTo>
                      <a:pt x="6513" y="5716"/>
                      <a:pt x="6521" y="5565"/>
                      <a:pt x="6521" y="5410"/>
                    </a:cubicBezTo>
                    <a:cubicBezTo>
                      <a:pt x="6521" y="5349"/>
                      <a:pt x="6517" y="5289"/>
                      <a:pt x="6517" y="5232"/>
                    </a:cubicBezTo>
                    <a:cubicBezTo>
                      <a:pt x="6354" y="5248"/>
                      <a:pt x="6192" y="5255"/>
                      <a:pt x="6031" y="5255"/>
                    </a:cubicBezTo>
                    <a:cubicBezTo>
                      <a:pt x="5712" y="5255"/>
                      <a:pt x="5397" y="5226"/>
                      <a:pt x="5088" y="5168"/>
                    </a:cubicBezTo>
                    <a:lnTo>
                      <a:pt x="5255" y="4563"/>
                    </a:lnTo>
                    <a:lnTo>
                      <a:pt x="4627" y="4397"/>
                    </a:lnTo>
                    <a:lnTo>
                      <a:pt x="4461" y="5002"/>
                    </a:lnTo>
                    <a:cubicBezTo>
                      <a:pt x="4264" y="4937"/>
                      <a:pt x="4072" y="4858"/>
                      <a:pt x="3886" y="4767"/>
                    </a:cubicBezTo>
                    <a:lnTo>
                      <a:pt x="4204" y="4227"/>
                    </a:lnTo>
                    <a:lnTo>
                      <a:pt x="3644" y="3909"/>
                    </a:lnTo>
                    <a:lnTo>
                      <a:pt x="3323" y="4450"/>
                    </a:lnTo>
                    <a:cubicBezTo>
                      <a:pt x="3153" y="4336"/>
                      <a:pt x="2990" y="4215"/>
                      <a:pt x="2832" y="4079"/>
                    </a:cubicBezTo>
                    <a:lnTo>
                      <a:pt x="3281" y="3637"/>
                    </a:lnTo>
                    <a:lnTo>
                      <a:pt x="2824" y="3187"/>
                    </a:lnTo>
                    <a:lnTo>
                      <a:pt x="2374" y="3630"/>
                    </a:lnTo>
                    <a:cubicBezTo>
                      <a:pt x="2234" y="3475"/>
                      <a:pt x="2110" y="3316"/>
                      <a:pt x="1992" y="3146"/>
                    </a:cubicBezTo>
                    <a:lnTo>
                      <a:pt x="2544" y="2836"/>
                    </a:lnTo>
                    <a:lnTo>
                      <a:pt x="2219" y="2284"/>
                    </a:lnTo>
                    <a:lnTo>
                      <a:pt x="1667" y="2598"/>
                    </a:lnTo>
                    <a:cubicBezTo>
                      <a:pt x="1577" y="2416"/>
                      <a:pt x="1497" y="2227"/>
                      <a:pt x="1429" y="2034"/>
                    </a:cubicBezTo>
                    <a:lnTo>
                      <a:pt x="2045" y="1872"/>
                    </a:lnTo>
                    <a:lnTo>
                      <a:pt x="1879" y="1259"/>
                    </a:lnTo>
                    <a:lnTo>
                      <a:pt x="1263" y="1422"/>
                    </a:lnTo>
                    <a:cubicBezTo>
                      <a:pt x="1168" y="961"/>
                      <a:pt x="1146" y="481"/>
                      <a:pt x="1199" y="4"/>
                    </a:cubicBezTo>
                    <a:cubicBezTo>
                      <a:pt x="1127" y="1"/>
                      <a:pt x="1059" y="1"/>
                      <a:pt x="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43;p67">
                <a:extLst>
                  <a:ext uri="{FF2B5EF4-FFF2-40B4-BE49-F238E27FC236}">
                    <a16:creationId xmlns:a16="http://schemas.microsoft.com/office/drawing/2014/main" id="{727CE1B6-3C10-54A3-F548-99FCEFF9A4D3}"/>
                  </a:ext>
                </a:extLst>
              </p:cNvPr>
              <p:cNvSpPr/>
              <p:nvPr/>
            </p:nvSpPr>
            <p:spPr>
              <a:xfrm>
                <a:off x="5300114" y="4314097"/>
                <a:ext cx="246442" cy="239536"/>
              </a:xfrm>
              <a:custGeom>
                <a:avLst/>
                <a:gdLst/>
                <a:ahLst/>
                <a:cxnLst/>
                <a:rect l="l" t="t" r="r" b="b"/>
                <a:pathLst>
                  <a:path w="6530" h="6347" extrusionOk="0">
                    <a:moveTo>
                      <a:pt x="1777" y="0"/>
                    </a:moveTo>
                    <a:lnTo>
                      <a:pt x="1611" y="616"/>
                    </a:lnTo>
                    <a:cubicBezTo>
                      <a:pt x="1607" y="616"/>
                      <a:pt x="1604" y="613"/>
                      <a:pt x="1600" y="613"/>
                    </a:cubicBezTo>
                    <a:cubicBezTo>
                      <a:pt x="1236" y="540"/>
                      <a:pt x="862" y="502"/>
                      <a:pt x="484" y="502"/>
                    </a:cubicBezTo>
                    <a:cubicBezTo>
                      <a:pt x="329" y="502"/>
                      <a:pt x="172" y="509"/>
                      <a:pt x="16" y="522"/>
                    </a:cubicBezTo>
                    <a:cubicBezTo>
                      <a:pt x="5" y="662"/>
                      <a:pt x="1" y="802"/>
                      <a:pt x="1" y="941"/>
                    </a:cubicBezTo>
                    <a:cubicBezTo>
                      <a:pt x="1" y="1013"/>
                      <a:pt x="1" y="1089"/>
                      <a:pt x="5" y="1161"/>
                    </a:cubicBezTo>
                    <a:cubicBezTo>
                      <a:pt x="166" y="1144"/>
                      <a:pt x="327" y="1136"/>
                      <a:pt x="488" y="1136"/>
                    </a:cubicBezTo>
                    <a:cubicBezTo>
                      <a:pt x="806" y="1136"/>
                      <a:pt x="1122" y="1167"/>
                      <a:pt x="1433" y="1225"/>
                    </a:cubicBezTo>
                    <a:cubicBezTo>
                      <a:pt x="1437" y="1229"/>
                      <a:pt x="1437" y="1229"/>
                      <a:pt x="1441" y="1229"/>
                    </a:cubicBezTo>
                    <a:lnTo>
                      <a:pt x="1275" y="1837"/>
                    </a:lnTo>
                    <a:lnTo>
                      <a:pt x="1902" y="2000"/>
                    </a:lnTo>
                    <a:lnTo>
                      <a:pt x="2068" y="1395"/>
                    </a:lnTo>
                    <a:cubicBezTo>
                      <a:pt x="2261" y="1459"/>
                      <a:pt x="2450" y="1535"/>
                      <a:pt x="2632" y="1626"/>
                    </a:cubicBezTo>
                    <a:cubicBezTo>
                      <a:pt x="2636" y="1626"/>
                      <a:pt x="2639" y="1629"/>
                      <a:pt x="2643" y="1629"/>
                    </a:cubicBezTo>
                    <a:lnTo>
                      <a:pt x="2326" y="2174"/>
                    </a:lnTo>
                    <a:lnTo>
                      <a:pt x="2885" y="2491"/>
                    </a:lnTo>
                    <a:lnTo>
                      <a:pt x="3206" y="1947"/>
                    </a:lnTo>
                    <a:cubicBezTo>
                      <a:pt x="3373" y="2060"/>
                      <a:pt x="3535" y="2181"/>
                      <a:pt x="3690" y="2314"/>
                    </a:cubicBezTo>
                    <a:cubicBezTo>
                      <a:pt x="3690" y="2317"/>
                      <a:pt x="3694" y="2317"/>
                      <a:pt x="3698" y="2321"/>
                    </a:cubicBezTo>
                    <a:lnTo>
                      <a:pt x="3248" y="2763"/>
                    </a:lnTo>
                    <a:lnTo>
                      <a:pt x="3705" y="3209"/>
                    </a:lnTo>
                    <a:lnTo>
                      <a:pt x="4155" y="2771"/>
                    </a:lnTo>
                    <a:cubicBezTo>
                      <a:pt x="4291" y="2922"/>
                      <a:pt x="4412" y="3081"/>
                      <a:pt x="4526" y="3247"/>
                    </a:cubicBezTo>
                    <a:cubicBezTo>
                      <a:pt x="4529" y="3247"/>
                      <a:pt x="4529" y="3251"/>
                      <a:pt x="4533" y="3255"/>
                    </a:cubicBezTo>
                    <a:lnTo>
                      <a:pt x="3985" y="3565"/>
                    </a:lnTo>
                    <a:lnTo>
                      <a:pt x="4310" y="4113"/>
                    </a:lnTo>
                    <a:lnTo>
                      <a:pt x="4854" y="3807"/>
                    </a:lnTo>
                    <a:cubicBezTo>
                      <a:pt x="4941" y="3984"/>
                      <a:pt x="5021" y="4170"/>
                      <a:pt x="5085" y="4359"/>
                    </a:cubicBezTo>
                    <a:cubicBezTo>
                      <a:pt x="5089" y="4362"/>
                      <a:pt x="5089" y="4366"/>
                      <a:pt x="5089" y="4366"/>
                    </a:cubicBezTo>
                    <a:lnTo>
                      <a:pt x="4484" y="4525"/>
                    </a:lnTo>
                    <a:lnTo>
                      <a:pt x="4650" y="5137"/>
                    </a:lnTo>
                    <a:lnTo>
                      <a:pt x="5255" y="4979"/>
                    </a:lnTo>
                    <a:cubicBezTo>
                      <a:pt x="5346" y="5428"/>
                      <a:pt x="5369" y="5886"/>
                      <a:pt x="5327" y="6343"/>
                    </a:cubicBezTo>
                    <a:cubicBezTo>
                      <a:pt x="5395" y="6347"/>
                      <a:pt x="5463" y="6347"/>
                      <a:pt x="5531" y="6347"/>
                    </a:cubicBezTo>
                    <a:cubicBezTo>
                      <a:pt x="5679" y="6347"/>
                      <a:pt x="5830" y="6343"/>
                      <a:pt x="5977" y="6332"/>
                    </a:cubicBezTo>
                    <a:cubicBezTo>
                      <a:pt x="6019" y="5825"/>
                      <a:pt x="5989" y="5315"/>
                      <a:pt x="5886" y="4816"/>
                    </a:cubicBezTo>
                    <a:lnTo>
                      <a:pt x="6529" y="4646"/>
                    </a:lnTo>
                    <a:lnTo>
                      <a:pt x="6359" y="4034"/>
                    </a:lnTo>
                    <a:lnTo>
                      <a:pt x="5720" y="4204"/>
                    </a:lnTo>
                    <a:cubicBezTo>
                      <a:pt x="5720" y="4200"/>
                      <a:pt x="5716" y="4196"/>
                      <a:pt x="5716" y="4192"/>
                    </a:cubicBezTo>
                    <a:cubicBezTo>
                      <a:pt x="5633" y="3950"/>
                      <a:pt x="5535" y="3716"/>
                      <a:pt x="5418" y="3485"/>
                    </a:cubicBezTo>
                    <a:lnTo>
                      <a:pt x="5992" y="3164"/>
                    </a:lnTo>
                    <a:lnTo>
                      <a:pt x="5667" y="2612"/>
                    </a:lnTo>
                    <a:lnTo>
                      <a:pt x="5096" y="2937"/>
                    </a:lnTo>
                    <a:cubicBezTo>
                      <a:pt x="5093" y="2934"/>
                      <a:pt x="5093" y="2930"/>
                      <a:pt x="5089" y="2926"/>
                    </a:cubicBezTo>
                    <a:cubicBezTo>
                      <a:pt x="4945" y="2714"/>
                      <a:pt x="4786" y="2514"/>
                      <a:pt x="4613" y="2321"/>
                    </a:cubicBezTo>
                    <a:lnTo>
                      <a:pt x="5081" y="1868"/>
                    </a:lnTo>
                    <a:lnTo>
                      <a:pt x="4624" y="1418"/>
                    </a:lnTo>
                    <a:lnTo>
                      <a:pt x="4159" y="1871"/>
                    </a:lnTo>
                    <a:cubicBezTo>
                      <a:pt x="4155" y="1868"/>
                      <a:pt x="4151" y="1868"/>
                      <a:pt x="4148" y="1864"/>
                    </a:cubicBezTo>
                    <a:cubicBezTo>
                      <a:pt x="3951" y="1694"/>
                      <a:pt x="3747" y="1539"/>
                      <a:pt x="3528" y="1399"/>
                    </a:cubicBezTo>
                    <a:lnTo>
                      <a:pt x="3856" y="843"/>
                    </a:lnTo>
                    <a:lnTo>
                      <a:pt x="3297" y="526"/>
                    </a:lnTo>
                    <a:lnTo>
                      <a:pt x="2968" y="1081"/>
                    </a:lnTo>
                    <a:cubicBezTo>
                      <a:pt x="2964" y="1077"/>
                      <a:pt x="2961" y="1077"/>
                      <a:pt x="2957" y="1074"/>
                    </a:cubicBezTo>
                    <a:cubicBezTo>
                      <a:pt x="2726" y="960"/>
                      <a:pt x="2484" y="862"/>
                      <a:pt x="2235" y="779"/>
                    </a:cubicBezTo>
                    <a:lnTo>
                      <a:pt x="2405" y="166"/>
                    </a:lnTo>
                    <a:lnTo>
                      <a:pt x="17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19126;p44">
            <a:extLst>
              <a:ext uri="{FF2B5EF4-FFF2-40B4-BE49-F238E27FC236}">
                <a16:creationId xmlns:a16="http://schemas.microsoft.com/office/drawing/2014/main" id="{D7C75C4C-FB10-B0D1-136C-CE14A65AEE2A}"/>
              </a:ext>
            </a:extLst>
          </p:cNvPr>
          <p:cNvSpPr txBox="1">
            <a:spLocks/>
          </p:cNvSpPr>
          <p:nvPr/>
        </p:nvSpPr>
        <p:spPr>
          <a:xfrm>
            <a:off x="4980396" y="1537222"/>
            <a:ext cx="5340863" cy="52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just"/>
            <a:r>
              <a:rPr lang="en-US" dirty="0"/>
              <a:t>2. Due to next season budget cut…</a:t>
            </a:r>
          </a:p>
        </p:txBody>
      </p:sp>
      <p:grpSp>
        <p:nvGrpSpPr>
          <p:cNvPr id="15" name="Google Shape;22536;p67">
            <a:extLst>
              <a:ext uri="{FF2B5EF4-FFF2-40B4-BE49-F238E27FC236}">
                <a16:creationId xmlns:a16="http://schemas.microsoft.com/office/drawing/2014/main" id="{04A86EF3-8E90-1803-BDF1-02BC20954384}"/>
              </a:ext>
            </a:extLst>
          </p:cNvPr>
          <p:cNvGrpSpPr/>
          <p:nvPr/>
        </p:nvGrpSpPr>
        <p:grpSpPr>
          <a:xfrm>
            <a:off x="5048532" y="2085376"/>
            <a:ext cx="417329" cy="358832"/>
            <a:chOff x="4675404" y="3599075"/>
            <a:chExt cx="417329" cy="358832"/>
          </a:xfrm>
        </p:grpSpPr>
        <p:sp>
          <p:nvSpPr>
            <p:cNvPr id="17" name="Google Shape;22537;p67">
              <a:extLst>
                <a:ext uri="{FF2B5EF4-FFF2-40B4-BE49-F238E27FC236}">
                  <a16:creationId xmlns:a16="http://schemas.microsoft.com/office/drawing/2014/main" id="{81BA1AB4-C351-88A7-74D9-B24B746EE8B6}"/>
                </a:ext>
              </a:extLst>
            </p:cNvPr>
            <p:cNvSpPr/>
            <p:nvPr/>
          </p:nvSpPr>
          <p:spPr>
            <a:xfrm>
              <a:off x="4675404" y="3862274"/>
              <a:ext cx="417329" cy="95633"/>
            </a:xfrm>
            <a:custGeom>
              <a:avLst/>
              <a:gdLst/>
              <a:ahLst/>
              <a:cxnLst/>
              <a:rect l="l" t="t" r="r" b="b"/>
              <a:pathLst>
                <a:path w="11058" h="2534" extrusionOk="0">
                  <a:moveTo>
                    <a:pt x="5531" y="0"/>
                  </a:moveTo>
                  <a:lnTo>
                    <a:pt x="0" y="314"/>
                  </a:lnTo>
                  <a:lnTo>
                    <a:pt x="0" y="949"/>
                  </a:lnTo>
                  <a:cubicBezTo>
                    <a:pt x="0" y="1826"/>
                    <a:pt x="726" y="2533"/>
                    <a:pt x="1622" y="2533"/>
                  </a:cubicBezTo>
                  <a:lnTo>
                    <a:pt x="9439" y="2533"/>
                  </a:lnTo>
                  <a:cubicBezTo>
                    <a:pt x="10335" y="2533"/>
                    <a:pt x="11057" y="1826"/>
                    <a:pt x="11057" y="949"/>
                  </a:cubicBezTo>
                  <a:lnTo>
                    <a:pt x="11057" y="314"/>
                  </a:lnTo>
                  <a:lnTo>
                    <a:pt x="553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538;p67">
              <a:extLst>
                <a:ext uri="{FF2B5EF4-FFF2-40B4-BE49-F238E27FC236}">
                  <a16:creationId xmlns:a16="http://schemas.microsoft.com/office/drawing/2014/main" id="{2BC3B3CF-787E-C222-3C04-519E25CB144B}"/>
                </a:ext>
              </a:extLst>
            </p:cNvPr>
            <p:cNvSpPr/>
            <p:nvPr/>
          </p:nvSpPr>
          <p:spPr>
            <a:xfrm>
              <a:off x="4675404" y="3718597"/>
              <a:ext cx="417329" cy="155564"/>
            </a:xfrm>
            <a:custGeom>
              <a:avLst/>
              <a:gdLst/>
              <a:ahLst/>
              <a:cxnLst/>
              <a:rect l="l" t="t" r="r" b="b"/>
              <a:pathLst>
                <a:path w="11058" h="4122" extrusionOk="0">
                  <a:moveTo>
                    <a:pt x="1966" y="1"/>
                  </a:moveTo>
                  <a:lnTo>
                    <a:pt x="1622" y="394"/>
                  </a:lnTo>
                  <a:lnTo>
                    <a:pt x="1297" y="35"/>
                  </a:lnTo>
                  <a:cubicBezTo>
                    <a:pt x="560" y="179"/>
                    <a:pt x="0" y="821"/>
                    <a:pt x="0" y="1589"/>
                  </a:cubicBezTo>
                  <a:lnTo>
                    <a:pt x="0" y="4121"/>
                  </a:lnTo>
                  <a:lnTo>
                    <a:pt x="11057" y="4121"/>
                  </a:lnTo>
                  <a:lnTo>
                    <a:pt x="11057" y="1589"/>
                  </a:lnTo>
                  <a:cubicBezTo>
                    <a:pt x="11057" y="821"/>
                    <a:pt x="10502" y="179"/>
                    <a:pt x="9765" y="35"/>
                  </a:cubicBezTo>
                  <a:lnTo>
                    <a:pt x="9439" y="394"/>
                  </a:lnTo>
                  <a:lnTo>
                    <a:pt x="9095" y="1"/>
                  </a:lnTo>
                  <a:lnTo>
                    <a:pt x="8445" y="1"/>
                  </a:lnTo>
                  <a:lnTo>
                    <a:pt x="8120" y="394"/>
                  </a:lnTo>
                  <a:lnTo>
                    <a:pt x="7799" y="1"/>
                  </a:lnTo>
                  <a:lnTo>
                    <a:pt x="3263" y="1"/>
                  </a:lnTo>
                  <a:lnTo>
                    <a:pt x="2938" y="318"/>
                  </a:lnTo>
                  <a:lnTo>
                    <a:pt x="26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539;p67">
              <a:extLst>
                <a:ext uri="{FF2B5EF4-FFF2-40B4-BE49-F238E27FC236}">
                  <a16:creationId xmlns:a16="http://schemas.microsoft.com/office/drawing/2014/main" id="{62E66B69-34C3-F98E-625C-22D18F161EF4}"/>
                </a:ext>
              </a:extLst>
            </p:cNvPr>
            <p:cNvSpPr/>
            <p:nvPr/>
          </p:nvSpPr>
          <p:spPr>
            <a:xfrm>
              <a:off x="4933055" y="3623040"/>
              <a:ext cx="85632" cy="107597"/>
            </a:xfrm>
            <a:custGeom>
              <a:avLst/>
              <a:gdLst/>
              <a:ahLst/>
              <a:cxnLst/>
              <a:rect l="l" t="t" r="r" b="b"/>
              <a:pathLst>
                <a:path w="2269" h="2851" extrusionOk="0">
                  <a:moveTo>
                    <a:pt x="0" y="0"/>
                  </a:moveTo>
                  <a:lnTo>
                    <a:pt x="0" y="631"/>
                  </a:lnTo>
                  <a:cubicBezTo>
                    <a:pt x="892" y="631"/>
                    <a:pt x="1618" y="1346"/>
                    <a:pt x="1618" y="2219"/>
                  </a:cubicBezTo>
                  <a:lnTo>
                    <a:pt x="1618" y="2850"/>
                  </a:lnTo>
                  <a:lnTo>
                    <a:pt x="2268" y="2850"/>
                  </a:lnTo>
                  <a:lnTo>
                    <a:pt x="2268" y="2219"/>
                  </a:lnTo>
                  <a:cubicBezTo>
                    <a:pt x="2268" y="994"/>
                    <a:pt x="1248" y="0"/>
                    <a:pt x="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540;p67">
              <a:extLst>
                <a:ext uri="{FF2B5EF4-FFF2-40B4-BE49-F238E27FC236}">
                  <a16:creationId xmlns:a16="http://schemas.microsoft.com/office/drawing/2014/main" id="{75B5EDE6-E390-C10D-DC19-915302963400}"/>
                </a:ext>
              </a:extLst>
            </p:cNvPr>
            <p:cNvSpPr/>
            <p:nvPr/>
          </p:nvSpPr>
          <p:spPr>
            <a:xfrm>
              <a:off x="4749601" y="3623040"/>
              <a:ext cx="85632" cy="107597"/>
            </a:xfrm>
            <a:custGeom>
              <a:avLst/>
              <a:gdLst/>
              <a:ahLst/>
              <a:cxnLst/>
              <a:rect l="l" t="t" r="r" b="b"/>
              <a:pathLst>
                <a:path w="2269" h="2851" extrusionOk="0">
                  <a:moveTo>
                    <a:pt x="2268" y="0"/>
                  </a:moveTo>
                  <a:cubicBezTo>
                    <a:pt x="1017" y="0"/>
                    <a:pt x="0" y="994"/>
                    <a:pt x="0" y="2219"/>
                  </a:cubicBezTo>
                  <a:lnTo>
                    <a:pt x="0" y="2850"/>
                  </a:lnTo>
                  <a:lnTo>
                    <a:pt x="650" y="2850"/>
                  </a:lnTo>
                  <a:lnTo>
                    <a:pt x="650" y="2219"/>
                  </a:lnTo>
                  <a:cubicBezTo>
                    <a:pt x="650" y="1346"/>
                    <a:pt x="1376" y="631"/>
                    <a:pt x="2268" y="631"/>
                  </a:cubicBezTo>
                  <a:lnTo>
                    <a:pt x="226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541;p67">
              <a:extLst>
                <a:ext uri="{FF2B5EF4-FFF2-40B4-BE49-F238E27FC236}">
                  <a16:creationId xmlns:a16="http://schemas.microsoft.com/office/drawing/2014/main" id="{EF2E41F4-24AD-3421-61D3-B5EDEE405995}"/>
                </a:ext>
              </a:extLst>
            </p:cNvPr>
            <p:cNvSpPr/>
            <p:nvPr/>
          </p:nvSpPr>
          <p:spPr>
            <a:xfrm>
              <a:off x="4822930" y="3599075"/>
              <a:ext cx="122278" cy="71781"/>
            </a:xfrm>
            <a:custGeom>
              <a:avLst/>
              <a:gdLst/>
              <a:ahLst/>
              <a:cxnLst/>
              <a:rect l="l" t="t" r="r" b="b"/>
              <a:pathLst>
                <a:path w="3240" h="1902" extrusionOk="0">
                  <a:moveTo>
                    <a:pt x="0" y="0"/>
                  </a:moveTo>
                  <a:lnTo>
                    <a:pt x="0" y="1902"/>
                  </a:lnTo>
                  <a:lnTo>
                    <a:pt x="3240" y="1902"/>
                  </a:lnTo>
                  <a:lnTo>
                    <a:pt x="3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542;p67">
              <a:extLst>
                <a:ext uri="{FF2B5EF4-FFF2-40B4-BE49-F238E27FC236}">
                  <a16:creationId xmlns:a16="http://schemas.microsoft.com/office/drawing/2014/main" id="{208BCFAA-FDCF-2C62-41AB-5AE0FBC95935}"/>
                </a:ext>
              </a:extLst>
            </p:cNvPr>
            <p:cNvSpPr/>
            <p:nvPr/>
          </p:nvSpPr>
          <p:spPr>
            <a:xfrm>
              <a:off x="4786247" y="3790530"/>
              <a:ext cx="195644" cy="23852"/>
            </a:xfrm>
            <a:custGeom>
              <a:avLst/>
              <a:gdLst/>
              <a:ahLst/>
              <a:cxnLst/>
              <a:rect l="l" t="t" r="r" b="b"/>
              <a:pathLst>
                <a:path w="5184" h="632" extrusionOk="0">
                  <a:moveTo>
                    <a:pt x="1" y="0"/>
                  </a:moveTo>
                  <a:lnTo>
                    <a:pt x="1" y="631"/>
                  </a:lnTo>
                  <a:lnTo>
                    <a:pt x="5183" y="631"/>
                  </a:lnTo>
                  <a:lnTo>
                    <a:pt x="518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543;p67">
              <a:extLst>
                <a:ext uri="{FF2B5EF4-FFF2-40B4-BE49-F238E27FC236}">
                  <a16:creationId xmlns:a16="http://schemas.microsoft.com/office/drawing/2014/main" id="{72564293-3FDA-3AED-F9DF-669958508CF6}"/>
                </a:ext>
              </a:extLst>
            </p:cNvPr>
            <p:cNvSpPr/>
            <p:nvPr/>
          </p:nvSpPr>
          <p:spPr>
            <a:xfrm>
              <a:off x="4969701" y="3718597"/>
              <a:ext cx="74235" cy="155564"/>
            </a:xfrm>
            <a:custGeom>
              <a:avLst/>
              <a:gdLst/>
              <a:ahLst/>
              <a:cxnLst/>
              <a:rect l="l" t="t" r="r" b="b"/>
              <a:pathLst>
                <a:path w="1967" h="4122" extrusionOk="0">
                  <a:moveTo>
                    <a:pt x="1" y="1"/>
                  </a:moveTo>
                  <a:lnTo>
                    <a:pt x="1" y="4121"/>
                  </a:lnTo>
                  <a:lnTo>
                    <a:pt x="1967" y="4121"/>
                  </a:lnTo>
                  <a:lnTo>
                    <a:pt x="1967" y="35"/>
                  </a:lnTo>
                  <a:cubicBezTo>
                    <a:pt x="1861" y="16"/>
                    <a:pt x="1751" y="1"/>
                    <a:pt x="16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544;p67">
              <a:extLst>
                <a:ext uri="{FF2B5EF4-FFF2-40B4-BE49-F238E27FC236}">
                  <a16:creationId xmlns:a16="http://schemas.microsoft.com/office/drawing/2014/main" id="{632206C2-693B-BA10-9FB0-F490348AEFE1}"/>
                </a:ext>
              </a:extLst>
            </p:cNvPr>
            <p:cNvSpPr/>
            <p:nvPr/>
          </p:nvSpPr>
          <p:spPr>
            <a:xfrm>
              <a:off x="4724353" y="3718597"/>
              <a:ext cx="74197" cy="155564"/>
            </a:xfrm>
            <a:custGeom>
              <a:avLst/>
              <a:gdLst/>
              <a:ahLst/>
              <a:cxnLst/>
              <a:rect l="l" t="t" r="r" b="b"/>
              <a:pathLst>
                <a:path w="1966" h="4122" extrusionOk="0">
                  <a:moveTo>
                    <a:pt x="325" y="1"/>
                  </a:moveTo>
                  <a:cubicBezTo>
                    <a:pt x="215" y="1"/>
                    <a:pt x="102" y="16"/>
                    <a:pt x="0" y="35"/>
                  </a:cubicBezTo>
                  <a:lnTo>
                    <a:pt x="0" y="4121"/>
                  </a:lnTo>
                  <a:lnTo>
                    <a:pt x="1966" y="4121"/>
                  </a:lnTo>
                  <a:lnTo>
                    <a:pt x="19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545;p67">
              <a:extLst>
                <a:ext uri="{FF2B5EF4-FFF2-40B4-BE49-F238E27FC236}">
                  <a16:creationId xmlns:a16="http://schemas.microsoft.com/office/drawing/2014/main" id="{11900C89-7746-B08E-A50E-D3D609ADF11A}"/>
                </a:ext>
              </a:extLst>
            </p:cNvPr>
            <p:cNvSpPr/>
            <p:nvPr/>
          </p:nvSpPr>
          <p:spPr>
            <a:xfrm>
              <a:off x="4896372" y="3802343"/>
              <a:ext cx="24456" cy="36004"/>
            </a:xfrm>
            <a:custGeom>
              <a:avLst/>
              <a:gdLst/>
              <a:ahLst/>
              <a:cxnLst/>
              <a:rect l="l" t="t" r="r" b="b"/>
              <a:pathLst>
                <a:path w="648" h="954" extrusionOk="0">
                  <a:moveTo>
                    <a:pt x="1" y="1"/>
                  </a:moveTo>
                  <a:lnTo>
                    <a:pt x="1" y="953"/>
                  </a:lnTo>
                  <a:lnTo>
                    <a:pt x="647" y="953"/>
                  </a:lnTo>
                  <a:lnTo>
                    <a:pt x="647" y="1"/>
                  </a:ln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9849;p50">
            <a:extLst>
              <a:ext uri="{FF2B5EF4-FFF2-40B4-BE49-F238E27FC236}">
                <a16:creationId xmlns:a16="http://schemas.microsoft.com/office/drawing/2014/main" id="{5B9C25AC-24B2-9FC6-51B6-3011494A3A88}"/>
              </a:ext>
            </a:extLst>
          </p:cNvPr>
          <p:cNvSpPr txBox="1">
            <a:spLocks/>
          </p:cNvSpPr>
          <p:nvPr/>
        </p:nvSpPr>
        <p:spPr>
          <a:xfrm>
            <a:off x="4646383" y="2073528"/>
            <a:ext cx="3933411"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500"/>
              <a:buFont typeface="Arvo"/>
              <a:buNone/>
              <a:defRPr sz="2500" b="1" i="0" u="none" strike="noStrike" cap="none">
                <a:solidFill>
                  <a:schemeClr val="accent6"/>
                </a:solidFill>
                <a:latin typeface="Arvo"/>
                <a:ea typeface="Arvo"/>
                <a:cs typeface="Arvo"/>
                <a:sym typeface="Arvo"/>
              </a:defRPr>
            </a:lvl1pPr>
            <a:lvl2pPr marR="0" lvl="1"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2pPr>
            <a:lvl3pPr marR="0" lvl="2"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3pPr>
            <a:lvl4pPr marR="0" lvl="3"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4pPr>
            <a:lvl5pPr marR="0" lvl="4"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5pPr>
            <a:lvl6pPr marR="0" lvl="5"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6pPr>
            <a:lvl7pPr marR="0" lvl="6"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7pPr>
            <a:lvl8pPr marR="0" lvl="7"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8pPr>
            <a:lvl9pPr marR="0" lvl="8"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9pPr>
          </a:lstStyle>
          <a:p>
            <a:r>
              <a:rPr lang="en-CA" sz="2800" dirty="0">
                <a:solidFill>
                  <a:schemeClr val="accent6">
                    <a:lumMod val="75000"/>
                  </a:schemeClr>
                </a:solidFill>
                <a:sym typeface="Arial"/>
              </a:rPr>
              <a:t>3</a:t>
            </a:r>
            <a:br>
              <a:rPr lang="en-CA" sz="2800" dirty="0">
                <a:solidFill>
                  <a:schemeClr val="accent6">
                    <a:lumMod val="75000"/>
                  </a:schemeClr>
                </a:solidFill>
                <a:sym typeface="Arial"/>
              </a:rPr>
            </a:br>
            <a:r>
              <a:rPr lang="en-CA" sz="2800" dirty="0">
                <a:solidFill>
                  <a:schemeClr val="accent6">
                    <a:lumMod val="75000"/>
                  </a:schemeClr>
                </a:solidFill>
                <a:sym typeface="Arial"/>
              </a:rPr>
              <a:t> </a:t>
            </a:r>
            <a:r>
              <a:rPr lang="en-CA" sz="2400" dirty="0">
                <a:solidFill>
                  <a:schemeClr val="accent6">
                    <a:lumMod val="75000"/>
                  </a:schemeClr>
                </a:solidFill>
                <a:sym typeface="Arial"/>
              </a:rPr>
              <a:t>players out</a:t>
            </a:r>
            <a:endParaRPr lang="en-CA" sz="2800" dirty="0">
              <a:solidFill>
                <a:schemeClr val="accent6">
                  <a:lumMod val="75000"/>
                </a:schemeClr>
              </a:solidFill>
              <a:sym typeface="Arial"/>
            </a:endParaRPr>
          </a:p>
        </p:txBody>
      </p:sp>
      <p:sp>
        <p:nvSpPr>
          <p:cNvPr id="40" name="TextBox 39">
            <a:extLst>
              <a:ext uri="{FF2B5EF4-FFF2-40B4-BE49-F238E27FC236}">
                <a16:creationId xmlns:a16="http://schemas.microsoft.com/office/drawing/2014/main" id="{67EB95E6-2366-7FEC-6BC8-BB326E5CDA86}"/>
              </a:ext>
            </a:extLst>
          </p:cNvPr>
          <p:cNvSpPr txBox="1"/>
          <p:nvPr/>
        </p:nvSpPr>
        <p:spPr>
          <a:xfrm>
            <a:off x="4980396" y="2831984"/>
            <a:ext cx="3348861" cy="1487587"/>
          </a:xfrm>
          <a:prstGeom prst="rect">
            <a:avLst/>
          </a:prstGeom>
          <a:noFill/>
        </p:spPr>
        <p:txBody>
          <a:bodyPr wrap="square" rtlCol="0">
            <a:spAutoFit/>
          </a:bodyPr>
          <a:lstStyle/>
          <a:p>
            <a:pPr algn="just">
              <a:spcBef>
                <a:spcPts val="400"/>
              </a:spcBef>
              <a:spcAft>
                <a:spcPts val="400"/>
              </a:spcAft>
            </a:pPr>
            <a:r>
              <a:rPr lang="en-US" sz="1200" dirty="0">
                <a:latin typeface="Nunito" pitchFamily="2" charset="0"/>
              </a:rPr>
              <a:t>Sadly, the three identified players were only able to play 21 and 22 games out of a total of 83, performing at a low rate of 0.138 Runs per Game, far below the team’s average of 0.638.</a:t>
            </a:r>
          </a:p>
          <a:p>
            <a:pPr algn="just">
              <a:spcBef>
                <a:spcPts val="400"/>
              </a:spcBef>
              <a:spcAft>
                <a:spcPts val="400"/>
              </a:spcAft>
            </a:pPr>
            <a:r>
              <a:rPr lang="en-US" sz="1200" dirty="0">
                <a:latin typeface="Nunito" pitchFamily="2" charset="0"/>
              </a:rPr>
              <a:t>They should be considered for a trade before the next season starts.</a:t>
            </a:r>
            <a:endParaRPr lang="en-CA" sz="1200" dirty="0">
              <a:latin typeface="Nunito" pitchFamily="2" charset="0"/>
            </a:endParaRPr>
          </a:p>
        </p:txBody>
      </p:sp>
    </p:spTree>
    <p:extLst>
      <p:ext uri="{BB962C8B-B14F-4D97-AF65-F5344CB8AC3E}">
        <p14:creationId xmlns:p14="http://schemas.microsoft.com/office/powerpoint/2010/main" val="304245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847">
          <a:extLst>
            <a:ext uri="{FF2B5EF4-FFF2-40B4-BE49-F238E27FC236}">
              <a16:creationId xmlns:a16="http://schemas.microsoft.com/office/drawing/2014/main" id="{C7E3F386-95CB-AE81-5DDD-5F01CFDB5BBE}"/>
            </a:ext>
          </a:extLst>
        </p:cNvPr>
        <p:cNvGrpSpPr/>
        <p:nvPr/>
      </p:nvGrpSpPr>
      <p:grpSpPr>
        <a:xfrm>
          <a:off x="0" y="0"/>
          <a:ext cx="0" cy="0"/>
          <a:chOff x="0" y="0"/>
          <a:chExt cx="0" cy="0"/>
        </a:xfrm>
      </p:grpSpPr>
      <p:sp>
        <p:nvSpPr>
          <p:cNvPr id="19849" name="Google Shape;19849;p50">
            <a:extLst>
              <a:ext uri="{FF2B5EF4-FFF2-40B4-BE49-F238E27FC236}">
                <a16:creationId xmlns:a16="http://schemas.microsoft.com/office/drawing/2014/main" id="{688C6DBF-0FD0-09AC-7E9A-4B69BBCBADA7}"/>
              </a:ext>
            </a:extLst>
          </p:cNvPr>
          <p:cNvSpPr txBox="1">
            <a:spLocks noGrp="1"/>
          </p:cNvSpPr>
          <p:nvPr>
            <p:ph type="title" idx="2"/>
          </p:nvPr>
        </p:nvSpPr>
        <p:spPr>
          <a:xfrm>
            <a:off x="683274" y="2188472"/>
            <a:ext cx="4063823"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3"/>
                </a:solidFill>
                <a:sym typeface="Arial"/>
              </a:rPr>
              <a:t>Top 3 HR scorers</a:t>
            </a:r>
            <a:endParaRPr sz="2400" dirty="0">
              <a:solidFill>
                <a:schemeClr val="accent3"/>
              </a:solidFill>
              <a:sym typeface="Arial"/>
            </a:endParaRPr>
          </a:p>
        </p:txBody>
      </p:sp>
      <p:sp>
        <p:nvSpPr>
          <p:cNvPr id="19850" name="Google Shape;19850;p50">
            <a:extLst>
              <a:ext uri="{FF2B5EF4-FFF2-40B4-BE49-F238E27FC236}">
                <a16:creationId xmlns:a16="http://schemas.microsoft.com/office/drawing/2014/main" id="{35ACC1E4-27B8-1575-AE6A-4A8A88E0525E}"/>
              </a:ext>
            </a:extLst>
          </p:cNvPr>
          <p:cNvSpPr txBox="1">
            <a:spLocks noGrp="1"/>
          </p:cNvSpPr>
          <p:nvPr>
            <p:ph type="subTitle" idx="1"/>
          </p:nvPr>
        </p:nvSpPr>
        <p:spPr>
          <a:xfrm>
            <a:off x="580098" y="2767291"/>
            <a:ext cx="3624066" cy="1614728"/>
          </a:xfrm>
          <a:prstGeom prst="rect">
            <a:avLst/>
          </a:prstGeom>
        </p:spPr>
        <p:txBody>
          <a:bodyPr spcFirstLastPara="1" wrap="square" lIns="91425" tIns="91425" rIns="91425" bIns="91425" anchor="t" anchorCtr="0">
            <a:noAutofit/>
          </a:bodyPr>
          <a:lstStyle/>
          <a:p>
            <a:pPr marL="0" lvl="0" indent="0" algn="just" rtl="0">
              <a:spcBef>
                <a:spcPts val="400"/>
              </a:spcBef>
              <a:spcAft>
                <a:spcPts val="400"/>
              </a:spcAft>
              <a:buNone/>
            </a:pPr>
            <a:r>
              <a:rPr lang="en-US" sz="1200" dirty="0"/>
              <a:t>Based on the total home runs HR scored and their HR/Game ratio, the three players identified in the first bar chart are the most offensively strong on the team.</a:t>
            </a:r>
          </a:p>
          <a:p>
            <a:pPr marL="0" lvl="0" indent="0" algn="just" rtl="0">
              <a:spcBef>
                <a:spcPts val="400"/>
              </a:spcBef>
              <a:spcAft>
                <a:spcPts val="400"/>
              </a:spcAft>
              <a:buNone/>
            </a:pPr>
            <a:r>
              <a:rPr lang="en-US" sz="1200" dirty="0"/>
              <a:t>Using the same metrics, the corresponding players highlighted in the second bar chart stand out as potential acquisitions, either as enhancers or backup players. Their monetary value should align accordingly.</a:t>
            </a:r>
          </a:p>
        </p:txBody>
      </p:sp>
      <p:sp>
        <p:nvSpPr>
          <p:cNvPr id="19856" name="Google Shape;19856;p50">
            <a:extLst>
              <a:ext uri="{FF2B5EF4-FFF2-40B4-BE49-F238E27FC236}">
                <a16:creationId xmlns:a16="http://schemas.microsoft.com/office/drawing/2014/main" id="{6DFFAC62-5C78-0E62-7F11-C712393E1553}"/>
              </a:ext>
            </a:extLst>
          </p:cNvPr>
          <p:cNvSpPr/>
          <p:nvPr/>
        </p:nvSpPr>
        <p:spPr>
          <a:xfrm rot="-7654388">
            <a:off x="8356350" y="4430912"/>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7" name="Google Shape;19857;p50">
            <a:extLst>
              <a:ext uri="{FF2B5EF4-FFF2-40B4-BE49-F238E27FC236}">
                <a16:creationId xmlns:a16="http://schemas.microsoft.com/office/drawing/2014/main" id="{5A443183-E791-6FB8-65C2-CDAA1D4B3BB1}"/>
              </a:ext>
            </a:extLst>
          </p:cNvPr>
          <p:cNvSpPr/>
          <p:nvPr/>
        </p:nvSpPr>
        <p:spPr>
          <a:xfrm rot="3278972">
            <a:off x="8356349" y="52674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8" name="Google Shape;19858;p50">
            <a:extLst>
              <a:ext uri="{FF2B5EF4-FFF2-40B4-BE49-F238E27FC236}">
                <a16:creationId xmlns:a16="http://schemas.microsoft.com/office/drawing/2014/main" id="{423CE0E6-8B77-C4EB-56A0-F7386E780D22}"/>
              </a:ext>
            </a:extLst>
          </p:cNvPr>
          <p:cNvSpPr/>
          <p:nvPr/>
        </p:nvSpPr>
        <p:spPr>
          <a:xfrm rot="9321148">
            <a:off x="5728402" y="22445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9" name="Google Shape;19859;p50">
            <a:extLst>
              <a:ext uri="{FF2B5EF4-FFF2-40B4-BE49-F238E27FC236}">
                <a16:creationId xmlns:a16="http://schemas.microsoft.com/office/drawing/2014/main" id="{4C32E4BB-D5ED-00A7-244A-3AF93DB07006}"/>
              </a:ext>
            </a:extLst>
          </p:cNvPr>
          <p:cNvSpPr/>
          <p:nvPr/>
        </p:nvSpPr>
        <p:spPr>
          <a:xfrm rot="6928044">
            <a:off x="4424602" y="4892950"/>
            <a:ext cx="149099"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0" name="Google Shape;19860;p50">
            <a:extLst>
              <a:ext uri="{FF2B5EF4-FFF2-40B4-BE49-F238E27FC236}">
                <a16:creationId xmlns:a16="http://schemas.microsoft.com/office/drawing/2014/main" id="{11B2DB5D-8358-C2B5-919D-DBF87CDBFBE5}"/>
              </a:ext>
            </a:extLst>
          </p:cNvPr>
          <p:cNvSpPr/>
          <p:nvPr/>
        </p:nvSpPr>
        <p:spPr>
          <a:xfrm rot="9321148">
            <a:off x="213586" y="2327712"/>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1" name="Google Shape;19861;p50">
            <a:extLst>
              <a:ext uri="{FF2B5EF4-FFF2-40B4-BE49-F238E27FC236}">
                <a16:creationId xmlns:a16="http://schemas.microsoft.com/office/drawing/2014/main" id="{B08ACEAF-B19F-D8E4-4760-5709CA24FF0B}"/>
              </a:ext>
            </a:extLst>
          </p:cNvPr>
          <p:cNvSpPr/>
          <p:nvPr/>
        </p:nvSpPr>
        <p:spPr>
          <a:xfrm rot="9321148">
            <a:off x="408227" y="32942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2" name="Google Shape;19862;p50">
            <a:extLst>
              <a:ext uri="{FF2B5EF4-FFF2-40B4-BE49-F238E27FC236}">
                <a16:creationId xmlns:a16="http://schemas.microsoft.com/office/drawing/2014/main" id="{4D49E939-1F16-6DE7-81B5-E11B159FF282}"/>
              </a:ext>
            </a:extLst>
          </p:cNvPr>
          <p:cNvSpPr/>
          <p:nvPr/>
        </p:nvSpPr>
        <p:spPr>
          <a:xfrm rot="3278972">
            <a:off x="638549" y="461659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18;p43">
            <a:extLst>
              <a:ext uri="{FF2B5EF4-FFF2-40B4-BE49-F238E27FC236}">
                <a16:creationId xmlns:a16="http://schemas.microsoft.com/office/drawing/2014/main" id="{7A413939-C083-C65A-D1B1-493E01EA9A30}"/>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Recommendations</a:t>
            </a:r>
          </a:p>
        </p:txBody>
      </p:sp>
      <p:sp>
        <p:nvSpPr>
          <p:cNvPr id="16" name="Rectangle 2">
            <a:extLst>
              <a:ext uri="{FF2B5EF4-FFF2-40B4-BE49-F238E27FC236}">
                <a16:creationId xmlns:a16="http://schemas.microsoft.com/office/drawing/2014/main" id="{ECBF3ED4-F2C3-619A-6950-B5C32D02A9D1}"/>
              </a:ext>
            </a:extLst>
          </p:cNvPr>
          <p:cNvSpPr>
            <a:spLocks noChangeArrowheads="1"/>
          </p:cNvSpPr>
          <p:nvPr/>
        </p:nvSpPr>
        <p:spPr bwMode="auto">
          <a:xfrm>
            <a:off x="719999" y="775831"/>
            <a:ext cx="73053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Nunito" pitchFamily="2" charset="0"/>
              </a:rPr>
              <a:t>Based on our BI analysis and the insights gained from the data, here are the recommendations for management to achieve their operational and strategic objectives.</a:t>
            </a:r>
          </a:p>
        </p:txBody>
      </p:sp>
      <p:sp>
        <p:nvSpPr>
          <p:cNvPr id="27" name="Google Shape;19849;p50">
            <a:extLst>
              <a:ext uri="{FF2B5EF4-FFF2-40B4-BE49-F238E27FC236}">
                <a16:creationId xmlns:a16="http://schemas.microsoft.com/office/drawing/2014/main" id="{CE5F61FB-1513-BC5F-E749-C44C8207C267}"/>
              </a:ext>
            </a:extLst>
          </p:cNvPr>
          <p:cNvSpPr txBox="1">
            <a:spLocks/>
          </p:cNvSpPr>
          <p:nvPr/>
        </p:nvSpPr>
        <p:spPr>
          <a:xfrm>
            <a:off x="5284373" y="2088017"/>
            <a:ext cx="294278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500"/>
              <a:buFont typeface="Arvo"/>
              <a:buNone/>
              <a:defRPr sz="2500" b="1" i="0" u="none" strike="noStrike" cap="none">
                <a:solidFill>
                  <a:schemeClr val="accent6"/>
                </a:solidFill>
                <a:latin typeface="Arvo"/>
                <a:ea typeface="Arvo"/>
                <a:cs typeface="Arvo"/>
                <a:sym typeface="Arvo"/>
              </a:defRPr>
            </a:lvl1pPr>
            <a:lvl2pPr marR="0" lvl="1"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2pPr>
            <a:lvl3pPr marR="0" lvl="2"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3pPr>
            <a:lvl4pPr marR="0" lvl="3"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4pPr>
            <a:lvl5pPr marR="0" lvl="4"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5pPr>
            <a:lvl6pPr marR="0" lvl="5"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6pPr>
            <a:lvl7pPr marR="0" lvl="6"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7pPr>
            <a:lvl8pPr marR="0" lvl="7"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8pPr>
            <a:lvl9pPr marR="0" lvl="8" algn="ctr" rtl="0">
              <a:lnSpc>
                <a:spcPct val="100000"/>
              </a:lnSpc>
              <a:spcBef>
                <a:spcPts val="0"/>
              </a:spcBef>
              <a:spcAft>
                <a:spcPts val="0"/>
              </a:spcAft>
              <a:buClr>
                <a:schemeClr val="accent6"/>
              </a:buClr>
              <a:buSzPts val="2500"/>
              <a:buFont typeface="Bebas Neue"/>
              <a:buNone/>
              <a:defRPr sz="2500" b="1" i="0" u="none" strike="noStrike" cap="none">
                <a:solidFill>
                  <a:schemeClr val="accent6"/>
                </a:solidFill>
                <a:latin typeface="Bebas Neue"/>
                <a:ea typeface="Bebas Neue"/>
                <a:cs typeface="Bebas Neue"/>
                <a:sym typeface="Bebas Neue"/>
              </a:defRPr>
            </a:lvl9pPr>
          </a:lstStyle>
          <a:p>
            <a:r>
              <a:rPr lang="en-CA" sz="2400" dirty="0">
                <a:solidFill>
                  <a:schemeClr val="accent3"/>
                </a:solidFill>
                <a:sym typeface="Arial"/>
              </a:rPr>
              <a:t>11 players to attempt more</a:t>
            </a:r>
          </a:p>
        </p:txBody>
      </p:sp>
      <p:sp>
        <p:nvSpPr>
          <p:cNvPr id="40" name="TextBox 39">
            <a:extLst>
              <a:ext uri="{FF2B5EF4-FFF2-40B4-BE49-F238E27FC236}">
                <a16:creationId xmlns:a16="http://schemas.microsoft.com/office/drawing/2014/main" id="{4865DA72-753A-695E-A393-F259CD553480}"/>
              </a:ext>
            </a:extLst>
          </p:cNvPr>
          <p:cNvSpPr txBox="1"/>
          <p:nvPr/>
        </p:nvSpPr>
        <p:spPr>
          <a:xfrm>
            <a:off x="4980396" y="2831984"/>
            <a:ext cx="3348861" cy="1856919"/>
          </a:xfrm>
          <a:prstGeom prst="rect">
            <a:avLst/>
          </a:prstGeom>
          <a:noFill/>
        </p:spPr>
        <p:txBody>
          <a:bodyPr wrap="square" rtlCol="0">
            <a:spAutoFit/>
          </a:bodyPr>
          <a:lstStyle/>
          <a:p>
            <a:pPr algn="just">
              <a:spcBef>
                <a:spcPts val="400"/>
              </a:spcBef>
              <a:spcAft>
                <a:spcPts val="400"/>
              </a:spcAft>
            </a:pPr>
            <a:r>
              <a:rPr lang="en-US" sz="1200" dirty="0">
                <a:latin typeface="Nunito" pitchFamily="2" charset="0"/>
              </a:rPr>
              <a:t>The players marked with a ‘Yes’ in the table are the most successful in stolen bases. They have the potential to boost the total numbers for the next season and should be encouraged to make more attempts while being trained in new strategies to achieve the 20% increase goal.</a:t>
            </a:r>
          </a:p>
          <a:p>
            <a:pPr algn="just">
              <a:spcBef>
                <a:spcPts val="400"/>
              </a:spcBef>
              <a:spcAft>
                <a:spcPts val="400"/>
              </a:spcAft>
            </a:pPr>
            <a:r>
              <a:rPr lang="en-US" sz="1200" dirty="0">
                <a:latin typeface="Nunito" pitchFamily="2" charset="0"/>
              </a:rPr>
              <a:t>O</a:t>
            </a:r>
            <a:r>
              <a:rPr kumimoji="0" lang="en-US" altLang="en-US" sz="1200" b="0" i="0" u="none" strike="noStrike" cap="none" normalizeH="0" baseline="0" dirty="0">
                <a:ln>
                  <a:noFill/>
                </a:ln>
                <a:solidFill>
                  <a:schemeClr val="tx1"/>
                </a:solidFill>
                <a:effectLst/>
                <a:latin typeface="Nunito" pitchFamily="2" charset="0"/>
              </a:rPr>
              <a:t>ffering bonuses or extra vacation days could be good options.</a:t>
            </a:r>
            <a:endParaRPr lang="en-CA" sz="1200" dirty="0">
              <a:latin typeface="Nunito" pitchFamily="2" charset="0"/>
            </a:endParaRPr>
          </a:p>
        </p:txBody>
      </p:sp>
      <p:sp>
        <p:nvSpPr>
          <p:cNvPr id="29" name="Google Shape;19126;p44">
            <a:extLst>
              <a:ext uri="{FF2B5EF4-FFF2-40B4-BE49-F238E27FC236}">
                <a16:creationId xmlns:a16="http://schemas.microsoft.com/office/drawing/2014/main" id="{4D5CD107-BA5F-5FF5-363B-D93A35B64B34}"/>
              </a:ext>
            </a:extLst>
          </p:cNvPr>
          <p:cNvSpPr txBox="1">
            <a:spLocks/>
          </p:cNvSpPr>
          <p:nvPr/>
        </p:nvSpPr>
        <p:spPr>
          <a:xfrm>
            <a:off x="683275" y="1564368"/>
            <a:ext cx="3830944" cy="4562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just"/>
            <a:r>
              <a:rPr lang="en-US" dirty="0"/>
              <a:t>3. Rank Players by Offensive Value / Equivalent players</a:t>
            </a:r>
          </a:p>
        </p:txBody>
      </p:sp>
      <p:grpSp>
        <p:nvGrpSpPr>
          <p:cNvPr id="30" name="Google Shape;22476;p67">
            <a:extLst>
              <a:ext uri="{FF2B5EF4-FFF2-40B4-BE49-F238E27FC236}">
                <a16:creationId xmlns:a16="http://schemas.microsoft.com/office/drawing/2014/main" id="{479F2D95-140A-76E3-C990-EC5D5544FDC5}"/>
              </a:ext>
            </a:extLst>
          </p:cNvPr>
          <p:cNvGrpSpPr/>
          <p:nvPr/>
        </p:nvGrpSpPr>
        <p:grpSpPr>
          <a:xfrm>
            <a:off x="719999" y="2226041"/>
            <a:ext cx="417744" cy="408196"/>
            <a:chOff x="7174736" y="3003009"/>
            <a:chExt cx="417744" cy="408196"/>
          </a:xfrm>
        </p:grpSpPr>
        <p:sp>
          <p:nvSpPr>
            <p:cNvPr id="31" name="Google Shape;22477;p67">
              <a:extLst>
                <a:ext uri="{FF2B5EF4-FFF2-40B4-BE49-F238E27FC236}">
                  <a16:creationId xmlns:a16="http://schemas.microsoft.com/office/drawing/2014/main" id="{3B703EE6-82BE-9E8F-7412-14F6E6BB6216}"/>
                </a:ext>
              </a:extLst>
            </p:cNvPr>
            <p:cNvSpPr/>
            <p:nvPr/>
          </p:nvSpPr>
          <p:spPr>
            <a:xfrm>
              <a:off x="7174736" y="3281644"/>
              <a:ext cx="132543" cy="129561"/>
            </a:xfrm>
            <a:custGeom>
              <a:avLst/>
              <a:gdLst/>
              <a:ahLst/>
              <a:cxnLst/>
              <a:rect l="l" t="t" r="r" b="b"/>
              <a:pathLst>
                <a:path w="3512" h="3433" extrusionOk="0">
                  <a:moveTo>
                    <a:pt x="3058" y="0"/>
                  </a:moveTo>
                  <a:lnTo>
                    <a:pt x="0" y="2990"/>
                  </a:lnTo>
                  <a:lnTo>
                    <a:pt x="227" y="3213"/>
                  </a:lnTo>
                  <a:lnTo>
                    <a:pt x="454" y="3433"/>
                  </a:lnTo>
                  <a:lnTo>
                    <a:pt x="3512" y="443"/>
                  </a:lnTo>
                  <a:lnTo>
                    <a:pt x="3285" y="223"/>
                  </a:lnTo>
                  <a:lnTo>
                    <a:pt x="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78;p67">
              <a:extLst>
                <a:ext uri="{FF2B5EF4-FFF2-40B4-BE49-F238E27FC236}">
                  <a16:creationId xmlns:a16="http://schemas.microsoft.com/office/drawing/2014/main" id="{70F07A29-AE01-47B3-8983-B674A69F5D0C}"/>
                </a:ext>
              </a:extLst>
            </p:cNvPr>
            <p:cNvSpPr/>
            <p:nvPr/>
          </p:nvSpPr>
          <p:spPr>
            <a:xfrm>
              <a:off x="7253310" y="3329423"/>
              <a:ext cx="78537" cy="76801"/>
            </a:xfrm>
            <a:custGeom>
              <a:avLst/>
              <a:gdLst/>
              <a:ahLst/>
              <a:cxnLst/>
              <a:rect l="l" t="t" r="r" b="b"/>
              <a:pathLst>
                <a:path w="2081" h="2035" extrusionOk="0">
                  <a:moveTo>
                    <a:pt x="1623" y="1"/>
                  </a:moveTo>
                  <a:lnTo>
                    <a:pt x="1" y="1585"/>
                  </a:lnTo>
                  <a:lnTo>
                    <a:pt x="458" y="2034"/>
                  </a:lnTo>
                  <a:lnTo>
                    <a:pt x="2080" y="447"/>
                  </a:lnTo>
                  <a:lnTo>
                    <a:pt x="16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79;p67">
              <a:extLst>
                <a:ext uri="{FF2B5EF4-FFF2-40B4-BE49-F238E27FC236}">
                  <a16:creationId xmlns:a16="http://schemas.microsoft.com/office/drawing/2014/main" id="{C0199165-7A79-97D5-3E8F-676F9A012A02}"/>
                </a:ext>
              </a:extLst>
            </p:cNvPr>
            <p:cNvSpPr/>
            <p:nvPr/>
          </p:nvSpPr>
          <p:spPr>
            <a:xfrm>
              <a:off x="7179981" y="3258660"/>
              <a:ext cx="77367" cy="75782"/>
            </a:xfrm>
            <a:custGeom>
              <a:avLst/>
              <a:gdLst/>
              <a:ahLst/>
              <a:cxnLst/>
              <a:rect l="l" t="t" r="r" b="b"/>
              <a:pathLst>
                <a:path w="2050" h="2008" extrusionOk="0">
                  <a:moveTo>
                    <a:pt x="1592" y="1"/>
                  </a:moveTo>
                  <a:lnTo>
                    <a:pt x="1" y="1558"/>
                  </a:lnTo>
                  <a:lnTo>
                    <a:pt x="458" y="2008"/>
                  </a:lnTo>
                  <a:lnTo>
                    <a:pt x="2050" y="451"/>
                  </a:lnTo>
                  <a:lnTo>
                    <a:pt x="15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480;p67">
              <a:extLst>
                <a:ext uri="{FF2B5EF4-FFF2-40B4-BE49-F238E27FC236}">
                  <a16:creationId xmlns:a16="http://schemas.microsoft.com/office/drawing/2014/main" id="{C10FF7CB-E248-FA08-6CE2-ED884EFAF60C}"/>
                </a:ext>
              </a:extLst>
            </p:cNvPr>
            <p:cNvSpPr/>
            <p:nvPr/>
          </p:nvSpPr>
          <p:spPr>
            <a:xfrm>
              <a:off x="7274445" y="3003160"/>
              <a:ext cx="317469" cy="310600"/>
            </a:xfrm>
            <a:custGeom>
              <a:avLst/>
              <a:gdLst/>
              <a:ahLst/>
              <a:cxnLst/>
              <a:rect l="l" t="t" r="r" b="b"/>
              <a:pathLst>
                <a:path w="8412" h="8230" extrusionOk="0">
                  <a:moveTo>
                    <a:pt x="4057" y="1"/>
                  </a:moveTo>
                  <a:cubicBezTo>
                    <a:pt x="3036" y="31"/>
                    <a:pt x="2011" y="439"/>
                    <a:pt x="1225" y="1199"/>
                  </a:cubicBezTo>
                  <a:cubicBezTo>
                    <a:pt x="450" y="1966"/>
                    <a:pt x="34" y="2968"/>
                    <a:pt x="0" y="3970"/>
                  </a:cubicBezTo>
                  <a:lnTo>
                    <a:pt x="254" y="4299"/>
                  </a:lnTo>
                  <a:lnTo>
                    <a:pt x="27" y="4609"/>
                  </a:lnTo>
                  <a:cubicBezTo>
                    <a:pt x="136" y="5497"/>
                    <a:pt x="541" y="6351"/>
                    <a:pt x="1225" y="7032"/>
                  </a:cubicBezTo>
                  <a:cubicBezTo>
                    <a:pt x="1921" y="7704"/>
                    <a:pt x="2794" y="8098"/>
                    <a:pt x="3694" y="8203"/>
                  </a:cubicBezTo>
                  <a:lnTo>
                    <a:pt x="4026" y="7727"/>
                  </a:lnTo>
                  <a:lnTo>
                    <a:pt x="4355" y="8230"/>
                  </a:lnTo>
                  <a:cubicBezTo>
                    <a:pt x="5380" y="8196"/>
                    <a:pt x="6404" y="7791"/>
                    <a:pt x="7186" y="7032"/>
                  </a:cubicBezTo>
                  <a:cubicBezTo>
                    <a:pt x="7965" y="6264"/>
                    <a:pt x="8381" y="5262"/>
                    <a:pt x="8411" y="4261"/>
                  </a:cubicBezTo>
                  <a:lnTo>
                    <a:pt x="8037" y="3887"/>
                  </a:lnTo>
                  <a:lnTo>
                    <a:pt x="8385" y="3614"/>
                  </a:lnTo>
                  <a:cubicBezTo>
                    <a:pt x="8275" y="2734"/>
                    <a:pt x="7874" y="1875"/>
                    <a:pt x="7186" y="1199"/>
                  </a:cubicBezTo>
                  <a:cubicBezTo>
                    <a:pt x="6495" y="526"/>
                    <a:pt x="5618" y="133"/>
                    <a:pt x="4718" y="27"/>
                  </a:cubicBezTo>
                  <a:lnTo>
                    <a:pt x="4438" y="273"/>
                  </a:lnTo>
                  <a:lnTo>
                    <a:pt x="40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481;p67">
              <a:extLst>
                <a:ext uri="{FF2B5EF4-FFF2-40B4-BE49-F238E27FC236}">
                  <a16:creationId xmlns:a16="http://schemas.microsoft.com/office/drawing/2014/main" id="{9BDB6B60-5733-AA0D-0BC8-C71F81881446}"/>
                </a:ext>
              </a:extLst>
            </p:cNvPr>
            <p:cNvSpPr/>
            <p:nvPr/>
          </p:nvSpPr>
          <p:spPr>
            <a:xfrm>
              <a:off x="7326639" y="3329423"/>
              <a:ext cx="78537" cy="76801"/>
            </a:xfrm>
            <a:custGeom>
              <a:avLst/>
              <a:gdLst/>
              <a:ahLst/>
              <a:cxnLst/>
              <a:rect l="l" t="t" r="r" b="b"/>
              <a:pathLst>
                <a:path w="2081" h="2035" extrusionOk="0">
                  <a:moveTo>
                    <a:pt x="1623" y="1"/>
                  </a:moveTo>
                  <a:lnTo>
                    <a:pt x="1" y="1585"/>
                  </a:lnTo>
                  <a:lnTo>
                    <a:pt x="462" y="2034"/>
                  </a:lnTo>
                  <a:lnTo>
                    <a:pt x="2080" y="447"/>
                  </a:lnTo>
                  <a:lnTo>
                    <a:pt x="16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82;p67">
              <a:extLst>
                <a:ext uri="{FF2B5EF4-FFF2-40B4-BE49-F238E27FC236}">
                  <a16:creationId xmlns:a16="http://schemas.microsoft.com/office/drawing/2014/main" id="{B3E7F6D1-BC11-E39D-A50B-3F5D9A0EA488}"/>
                </a:ext>
              </a:extLst>
            </p:cNvPr>
            <p:cNvSpPr/>
            <p:nvPr/>
          </p:nvSpPr>
          <p:spPr>
            <a:xfrm>
              <a:off x="7179981" y="3185897"/>
              <a:ext cx="78537" cy="76801"/>
            </a:xfrm>
            <a:custGeom>
              <a:avLst/>
              <a:gdLst/>
              <a:ahLst/>
              <a:cxnLst/>
              <a:rect l="l" t="t" r="r" b="b"/>
              <a:pathLst>
                <a:path w="2081" h="2035" extrusionOk="0">
                  <a:moveTo>
                    <a:pt x="1619" y="1"/>
                  </a:moveTo>
                  <a:lnTo>
                    <a:pt x="1" y="1585"/>
                  </a:lnTo>
                  <a:lnTo>
                    <a:pt x="458" y="2035"/>
                  </a:lnTo>
                  <a:lnTo>
                    <a:pt x="2080" y="447"/>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83;p67">
              <a:extLst>
                <a:ext uri="{FF2B5EF4-FFF2-40B4-BE49-F238E27FC236}">
                  <a16:creationId xmlns:a16="http://schemas.microsoft.com/office/drawing/2014/main" id="{987096AB-B751-A2E9-A111-EA022966653A}"/>
                </a:ext>
              </a:extLst>
            </p:cNvPr>
            <p:cNvSpPr/>
            <p:nvPr/>
          </p:nvSpPr>
          <p:spPr>
            <a:xfrm>
              <a:off x="7274030" y="3003009"/>
              <a:ext cx="189342" cy="184926"/>
            </a:xfrm>
            <a:custGeom>
              <a:avLst/>
              <a:gdLst/>
              <a:ahLst/>
              <a:cxnLst/>
              <a:rect l="l" t="t" r="r" b="b"/>
              <a:pathLst>
                <a:path w="5017" h="4900" extrusionOk="0">
                  <a:moveTo>
                    <a:pt x="4242" y="0"/>
                  </a:moveTo>
                  <a:cubicBezTo>
                    <a:pt x="4184" y="0"/>
                    <a:pt x="4126" y="2"/>
                    <a:pt x="4068" y="5"/>
                  </a:cubicBezTo>
                  <a:cubicBezTo>
                    <a:pt x="4132" y="371"/>
                    <a:pt x="4128" y="745"/>
                    <a:pt x="4064" y="1120"/>
                  </a:cubicBezTo>
                  <a:cubicBezTo>
                    <a:pt x="4064" y="1123"/>
                    <a:pt x="4060" y="1123"/>
                    <a:pt x="4060" y="1123"/>
                  </a:cubicBezTo>
                  <a:lnTo>
                    <a:pt x="3765" y="1048"/>
                  </a:lnTo>
                  <a:lnTo>
                    <a:pt x="3599" y="1660"/>
                  </a:lnTo>
                  <a:lnTo>
                    <a:pt x="3886" y="1736"/>
                  </a:lnTo>
                  <a:cubicBezTo>
                    <a:pt x="3822" y="1917"/>
                    <a:pt x="3739" y="2095"/>
                    <a:pt x="3640" y="2261"/>
                  </a:cubicBezTo>
                  <a:lnTo>
                    <a:pt x="3391" y="2091"/>
                  </a:lnTo>
                  <a:lnTo>
                    <a:pt x="3020" y="2609"/>
                  </a:lnTo>
                  <a:lnTo>
                    <a:pt x="3270" y="2783"/>
                  </a:lnTo>
                  <a:cubicBezTo>
                    <a:pt x="3206" y="2859"/>
                    <a:pt x="3141" y="2927"/>
                    <a:pt x="3070" y="2998"/>
                  </a:cubicBezTo>
                  <a:cubicBezTo>
                    <a:pt x="3002" y="3066"/>
                    <a:pt x="2930" y="3131"/>
                    <a:pt x="2850" y="3191"/>
                  </a:cubicBezTo>
                  <a:lnTo>
                    <a:pt x="2676" y="2949"/>
                  </a:lnTo>
                  <a:lnTo>
                    <a:pt x="2143" y="3312"/>
                  </a:lnTo>
                  <a:lnTo>
                    <a:pt x="2321" y="3554"/>
                  </a:lnTo>
                  <a:lnTo>
                    <a:pt x="2317" y="3554"/>
                  </a:lnTo>
                  <a:cubicBezTo>
                    <a:pt x="2143" y="3656"/>
                    <a:pt x="1962" y="3739"/>
                    <a:pt x="1781" y="3796"/>
                  </a:cubicBezTo>
                  <a:lnTo>
                    <a:pt x="1705" y="3512"/>
                  </a:lnTo>
                  <a:lnTo>
                    <a:pt x="1077" y="3675"/>
                  </a:lnTo>
                  <a:lnTo>
                    <a:pt x="1157" y="3966"/>
                  </a:lnTo>
                  <a:lnTo>
                    <a:pt x="1153" y="3966"/>
                  </a:lnTo>
                  <a:cubicBezTo>
                    <a:pt x="958" y="3999"/>
                    <a:pt x="762" y="4015"/>
                    <a:pt x="566" y="4015"/>
                  </a:cubicBezTo>
                  <a:cubicBezTo>
                    <a:pt x="381" y="4015"/>
                    <a:pt x="196" y="4001"/>
                    <a:pt x="11" y="3974"/>
                  </a:cubicBezTo>
                  <a:lnTo>
                    <a:pt x="11" y="3974"/>
                  </a:lnTo>
                  <a:cubicBezTo>
                    <a:pt x="0" y="4189"/>
                    <a:pt x="11" y="4405"/>
                    <a:pt x="38" y="4613"/>
                  </a:cubicBezTo>
                  <a:cubicBezTo>
                    <a:pt x="208" y="4631"/>
                    <a:pt x="374" y="4647"/>
                    <a:pt x="544" y="4647"/>
                  </a:cubicBezTo>
                  <a:cubicBezTo>
                    <a:pt x="801" y="4647"/>
                    <a:pt x="1070" y="4620"/>
                    <a:pt x="1319" y="4575"/>
                  </a:cubicBezTo>
                  <a:lnTo>
                    <a:pt x="1323" y="4575"/>
                  </a:lnTo>
                  <a:lnTo>
                    <a:pt x="1414" y="4900"/>
                  </a:lnTo>
                  <a:lnTo>
                    <a:pt x="2038" y="4737"/>
                  </a:lnTo>
                  <a:lnTo>
                    <a:pt x="1951" y="4412"/>
                  </a:lnTo>
                  <a:cubicBezTo>
                    <a:pt x="2208" y="4329"/>
                    <a:pt x="2453" y="4216"/>
                    <a:pt x="2692" y="4076"/>
                  </a:cubicBezTo>
                  <a:lnTo>
                    <a:pt x="2888" y="4348"/>
                  </a:lnTo>
                  <a:lnTo>
                    <a:pt x="3421" y="3985"/>
                  </a:lnTo>
                  <a:lnTo>
                    <a:pt x="3225" y="3713"/>
                  </a:lnTo>
                  <a:cubicBezTo>
                    <a:pt x="3330" y="3630"/>
                    <a:pt x="3432" y="3543"/>
                    <a:pt x="3531" y="3448"/>
                  </a:cubicBezTo>
                  <a:cubicBezTo>
                    <a:pt x="3629" y="3354"/>
                    <a:pt x="3720" y="3252"/>
                    <a:pt x="3807" y="3150"/>
                  </a:cubicBezTo>
                  <a:lnTo>
                    <a:pt x="4083" y="3339"/>
                  </a:lnTo>
                  <a:lnTo>
                    <a:pt x="4453" y="2817"/>
                  </a:lnTo>
                  <a:lnTo>
                    <a:pt x="4173" y="2628"/>
                  </a:lnTo>
                  <a:cubicBezTo>
                    <a:pt x="4317" y="2394"/>
                    <a:pt x="4430" y="2152"/>
                    <a:pt x="4517" y="1898"/>
                  </a:cubicBezTo>
                  <a:lnTo>
                    <a:pt x="4850" y="1989"/>
                  </a:lnTo>
                  <a:lnTo>
                    <a:pt x="5016" y="1377"/>
                  </a:lnTo>
                  <a:lnTo>
                    <a:pt x="4691" y="1290"/>
                  </a:lnTo>
                  <a:cubicBezTo>
                    <a:pt x="4691" y="1286"/>
                    <a:pt x="4691" y="1286"/>
                    <a:pt x="4691" y="1286"/>
                  </a:cubicBezTo>
                  <a:cubicBezTo>
                    <a:pt x="4767" y="874"/>
                    <a:pt x="4782" y="447"/>
                    <a:pt x="4729" y="31"/>
                  </a:cubicBezTo>
                  <a:cubicBezTo>
                    <a:pt x="4567" y="11"/>
                    <a:pt x="4405" y="0"/>
                    <a:pt x="42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484;p67">
              <a:extLst>
                <a:ext uri="{FF2B5EF4-FFF2-40B4-BE49-F238E27FC236}">
                  <a16:creationId xmlns:a16="http://schemas.microsoft.com/office/drawing/2014/main" id="{188BE6FB-2D3E-5B48-D1F8-7185D4FFE5B0}"/>
                </a:ext>
              </a:extLst>
            </p:cNvPr>
            <p:cNvSpPr/>
            <p:nvPr/>
          </p:nvSpPr>
          <p:spPr>
            <a:xfrm>
              <a:off x="7402987" y="3128835"/>
              <a:ext cx="189493" cy="185077"/>
            </a:xfrm>
            <a:custGeom>
              <a:avLst/>
              <a:gdLst/>
              <a:ahLst/>
              <a:cxnLst/>
              <a:rect l="l" t="t" r="r" b="b"/>
              <a:pathLst>
                <a:path w="5021" h="4904" extrusionOk="0">
                  <a:moveTo>
                    <a:pt x="3607" y="1"/>
                  </a:moveTo>
                  <a:lnTo>
                    <a:pt x="2979" y="167"/>
                  </a:lnTo>
                  <a:lnTo>
                    <a:pt x="3066" y="488"/>
                  </a:lnTo>
                  <a:cubicBezTo>
                    <a:pt x="2809" y="575"/>
                    <a:pt x="2559" y="689"/>
                    <a:pt x="2325" y="829"/>
                  </a:cubicBezTo>
                  <a:lnTo>
                    <a:pt x="2129" y="553"/>
                  </a:lnTo>
                  <a:lnTo>
                    <a:pt x="1599" y="919"/>
                  </a:lnTo>
                  <a:lnTo>
                    <a:pt x="1792" y="1184"/>
                  </a:lnTo>
                  <a:cubicBezTo>
                    <a:pt x="1686" y="1275"/>
                    <a:pt x="1584" y="1362"/>
                    <a:pt x="1486" y="1456"/>
                  </a:cubicBezTo>
                  <a:cubicBezTo>
                    <a:pt x="1391" y="1551"/>
                    <a:pt x="1301" y="1653"/>
                    <a:pt x="1210" y="1755"/>
                  </a:cubicBezTo>
                  <a:lnTo>
                    <a:pt x="938" y="1566"/>
                  </a:lnTo>
                  <a:lnTo>
                    <a:pt x="564" y="2084"/>
                  </a:lnTo>
                  <a:lnTo>
                    <a:pt x="843" y="2276"/>
                  </a:lnTo>
                  <a:cubicBezTo>
                    <a:pt x="703" y="2503"/>
                    <a:pt x="586" y="2749"/>
                    <a:pt x="496" y="3002"/>
                  </a:cubicBezTo>
                  <a:lnTo>
                    <a:pt x="170" y="2915"/>
                  </a:lnTo>
                  <a:lnTo>
                    <a:pt x="0" y="3528"/>
                  </a:lnTo>
                  <a:lnTo>
                    <a:pt x="329" y="3615"/>
                  </a:lnTo>
                  <a:cubicBezTo>
                    <a:pt x="329" y="3615"/>
                    <a:pt x="329" y="3618"/>
                    <a:pt x="329" y="3618"/>
                  </a:cubicBezTo>
                  <a:cubicBezTo>
                    <a:pt x="250" y="4030"/>
                    <a:pt x="238" y="4454"/>
                    <a:pt x="288" y="4873"/>
                  </a:cubicBezTo>
                  <a:cubicBezTo>
                    <a:pt x="458" y="4892"/>
                    <a:pt x="632" y="4904"/>
                    <a:pt x="802" y="4904"/>
                  </a:cubicBezTo>
                  <a:cubicBezTo>
                    <a:pt x="851" y="4904"/>
                    <a:pt x="896" y="4904"/>
                    <a:pt x="949" y="4900"/>
                  </a:cubicBezTo>
                  <a:cubicBezTo>
                    <a:pt x="885" y="4526"/>
                    <a:pt x="892" y="4151"/>
                    <a:pt x="957" y="3785"/>
                  </a:cubicBezTo>
                  <a:cubicBezTo>
                    <a:pt x="957" y="3781"/>
                    <a:pt x="957" y="3781"/>
                    <a:pt x="957" y="3777"/>
                  </a:cubicBezTo>
                  <a:lnTo>
                    <a:pt x="1252" y="3857"/>
                  </a:lnTo>
                  <a:lnTo>
                    <a:pt x="1422" y="3244"/>
                  </a:lnTo>
                  <a:lnTo>
                    <a:pt x="1127" y="3169"/>
                  </a:lnTo>
                  <a:cubicBezTo>
                    <a:pt x="1191" y="2983"/>
                    <a:pt x="1274" y="2806"/>
                    <a:pt x="1376" y="2643"/>
                  </a:cubicBezTo>
                  <a:lnTo>
                    <a:pt x="1626" y="2813"/>
                  </a:lnTo>
                  <a:lnTo>
                    <a:pt x="1996" y="2292"/>
                  </a:lnTo>
                  <a:lnTo>
                    <a:pt x="1747" y="2121"/>
                  </a:lnTo>
                  <a:cubicBezTo>
                    <a:pt x="1811" y="2046"/>
                    <a:pt x="1875" y="1978"/>
                    <a:pt x="1947" y="1906"/>
                  </a:cubicBezTo>
                  <a:cubicBezTo>
                    <a:pt x="2019" y="1838"/>
                    <a:pt x="2091" y="1774"/>
                    <a:pt x="2166" y="1709"/>
                  </a:cubicBezTo>
                  <a:lnTo>
                    <a:pt x="2344" y="1955"/>
                  </a:lnTo>
                  <a:lnTo>
                    <a:pt x="2873" y="1592"/>
                  </a:lnTo>
                  <a:lnTo>
                    <a:pt x="2699" y="1350"/>
                  </a:lnTo>
                  <a:cubicBezTo>
                    <a:pt x="2869" y="1248"/>
                    <a:pt x="3047" y="1165"/>
                    <a:pt x="3236" y="1101"/>
                  </a:cubicBezTo>
                  <a:lnTo>
                    <a:pt x="3316" y="1392"/>
                  </a:lnTo>
                  <a:lnTo>
                    <a:pt x="3939" y="1226"/>
                  </a:lnTo>
                  <a:lnTo>
                    <a:pt x="3860" y="938"/>
                  </a:lnTo>
                  <a:lnTo>
                    <a:pt x="3867" y="938"/>
                  </a:lnTo>
                  <a:cubicBezTo>
                    <a:pt x="4066" y="904"/>
                    <a:pt x="4266" y="886"/>
                    <a:pt x="4467" y="886"/>
                  </a:cubicBezTo>
                  <a:cubicBezTo>
                    <a:pt x="4646" y="886"/>
                    <a:pt x="4826" y="900"/>
                    <a:pt x="5005" y="931"/>
                  </a:cubicBezTo>
                  <a:cubicBezTo>
                    <a:pt x="5020" y="715"/>
                    <a:pt x="5005" y="500"/>
                    <a:pt x="4979" y="284"/>
                  </a:cubicBezTo>
                  <a:cubicBezTo>
                    <a:pt x="4807" y="265"/>
                    <a:pt x="4635" y="255"/>
                    <a:pt x="4462" y="255"/>
                  </a:cubicBezTo>
                  <a:cubicBezTo>
                    <a:pt x="4205" y="255"/>
                    <a:pt x="3949" y="277"/>
                    <a:pt x="3697" y="322"/>
                  </a:cubicBezTo>
                  <a:lnTo>
                    <a:pt x="3694" y="322"/>
                  </a:lnTo>
                  <a:lnTo>
                    <a:pt x="36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22344;p67">
            <a:extLst>
              <a:ext uri="{FF2B5EF4-FFF2-40B4-BE49-F238E27FC236}">
                <a16:creationId xmlns:a16="http://schemas.microsoft.com/office/drawing/2014/main" id="{38019C16-52F0-27F8-DE96-C1D682903EE2}"/>
              </a:ext>
            </a:extLst>
          </p:cNvPr>
          <p:cNvGrpSpPr>
            <a:grpSpLocks noChangeAspect="1"/>
          </p:cNvGrpSpPr>
          <p:nvPr/>
        </p:nvGrpSpPr>
        <p:grpSpPr>
          <a:xfrm>
            <a:off x="5000446" y="2220700"/>
            <a:ext cx="527276" cy="375079"/>
            <a:chOff x="6550705" y="2431663"/>
            <a:chExt cx="414914" cy="408196"/>
          </a:xfrm>
        </p:grpSpPr>
        <p:sp>
          <p:nvSpPr>
            <p:cNvPr id="41" name="Google Shape;22345;p67">
              <a:extLst>
                <a:ext uri="{FF2B5EF4-FFF2-40B4-BE49-F238E27FC236}">
                  <a16:creationId xmlns:a16="http://schemas.microsoft.com/office/drawing/2014/main" id="{3A69D105-9D22-CCA3-C8A1-F200C22BBD93}"/>
                </a:ext>
              </a:extLst>
            </p:cNvPr>
            <p:cNvSpPr/>
            <p:nvPr/>
          </p:nvSpPr>
          <p:spPr>
            <a:xfrm>
              <a:off x="6550705" y="2431663"/>
              <a:ext cx="414914" cy="408196"/>
            </a:xfrm>
            <a:custGeom>
              <a:avLst/>
              <a:gdLst/>
              <a:ahLst/>
              <a:cxnLst/>
              <a:rect l="l" t="t" r="r" b="b"/>
              <a:pathLst>
                <a:path w="10994" h="10816" extrusionOk="0">
                  <a:moveTo>
                    <a:pt x="1" y="0"/>
                  </a:moveTo>
                  <a:lnTo>
                    <a:pt x="1" y="7470"/>
                  </a:lnTo>
                  <a:lnTo>
                    <a:pt x="5497" y="10815"/>
                  </a:lnTo>
                  <a:lnTo>
                    <a:pt x="10993" y="7470"/>
                  </a:lnTo>
                  <a:lnTo>
                    <a:pt x="10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346;p67">
              <a:extLst>
                <a:ext uri="{FF2B5EF4-FFF2-40B4-BE49-F238E27FC236}">
                  <a16:creationId xmlns:a16="http://schemas.microsoft.com/office/drawing/2014/main" id="{E6547039-D8E5-B87C-83A7-E0ED87B1D77B}"/>
                </a:ext>
              </a:extLst>
            </p:cNvPr>
            <p:cNvSpPr/>
            <p:nvPr/>
          </p:nvSpPr>
          <p:spPr>
            <a:xfrm>
              <a:off x="6600484" y="2481027"/>
              <a:ext cx="316337" cy="303052"/>
            </a:xfrm>
            <a:custGeom>
              <a:avLst/>
              <a:gdLst/>
              <a:ahLst/>
              <a:cxnLst/>
              <a:rect l="l" t="t" r="r" b="b"/>
              <a:pathLst>
                <a:path w="8382" h="8030" extrusionOk="0">
                  <a:moveTo>
                    <a:pt x="1" y="0"/>
                  </a:moveTo>
                  <a:lnTo>
                    <a:pt x="1" y="5466"/>
                  </a:lnTo>
                  <a:lnTo>
                    <a:pt x="4189" y="8029"/>
                  </a:lnTo>
                  <a:lnTo>
                    <a:pt x="8382" y="5466"/>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9126;p44">
            <a:extLst>
              <a:ext uri="{FF2B5EF4-FFF2-40B4-BE49-F238E27FC236}">
                <a16:creationId xmlns:a16="http://schemas.microsoft.com/office/drawing/2014/main" id="{D72A7761-2A0A-BFE2-4ECF-439A14618128}"/>
              </a:ext>
            </a:extLst>
          </p:cNvPr>
          <p:cNvSpPr txBox="1">
            <a:spLocks/>
          </p:cNvSpPr>
          <p:nvPr/>
        </p:nvSpPr>
        <p:spPr>
          <a:xfrm>
            <a:off x="4952332" y="1565117"/>
            <a:ext cx="4780192" cy="399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US" dirty="0"/>
              <a:t>4. Increase Stolen bases</a:t>
            </a:r>
          </a:p>
        </p:txBody>
      </p:sp>
    </p:spTree>
    <p:extLst>
      <p:ext uri="{BB962C8B-B14F-4D97-AF65-F5344CB8AC3E}">
        <p14:creationId xmlns:p14="http://schemas.microsoft.com/office/powerpoint/2010/main" val="804278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47">
          <a:extLst>
            <a:ext uri="{FF2B5EF4-FFF2-40B4-BE49-F238E27FC236}">
              <a16:creationId xmlns:a16="http://schemas.microsoft.com/office/drawing/2014/main" id="{0F1C42E6-4008-6283-9114-116969F9ADB1}"/>
            </a:ext>
          </a:extLst>
        </p:cNvPr>
        <p:cNvGrpSpPr/>
        <p:nvPr/>
      </p:nvGrpSpPr>
      <p:grpSpPr>
        <a:xfrm>
          <a:off x="0" y="0"/>
          <a:ext cx="0" cy="0"/>
          <a:chOff x="0" y="0"/>
          <a:chExt cx="0" cy="0"/>
        </a:xfrm>
      </p:grpSpPr>
      <p:sp>
        <p:nvSpPr>
          <p:cNvPr id="19849" name="Google Shape;19849;p50">
            <a:extLst>
              <a:ext uri="{FF2B5EF4-FFF2-40B4-BE49-F238E27FC236}">
                <a16:creationId xmlns:a16="http://schemas.microsoft.com/office/drawing/2014/main" id="{227054F7-B0FA-61FC-2759-3A59DB7348BC}"/>
              </a:ext>
            </a:extLst>
          </p:cNvPr>
          <p:cNvSpPr txBox="1">
            <a:spLocks noGrp="1"/>
          </p:cNvSpPr>
          <p:nvPr>
            <p:ph type="title" idx="2"/>
          </p:nvPr>
        </p:nvSpPr>
        <p:spPr>
          <a:xfrm>
            <a:off x="2858660" y="2188472"/>
            <a:ext cx="303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3"/>
                </a:solidFill>
                <a:sym typeface="Arial"/>
              </a:rPr>
              <a:t> </a:t>
            </a:r>
            <a:r>
              <a:rPr lang="en" sz="2400" dirty="0">
                <a:solidFill>
                  <a:schemeClr val="accent6">
                    <a:lumMod val="75000"/>
                  </a:schemeClr>
                </a:solidFill>
                <a:sym typeface="Arial"/>
              </a:rPr>
              <a:t>10 Quadrant 4 players!</a:t>
            </a:r>
            <a:endParaRPr sz="2400" dirty="0">
              <a:solidFill>
                <a:schemeClr val="accent6">
                  <a:lumMod val="75000"/>
                </a:schemeClr>
              </a:solidFill>
              <a:sym typeface="Arial"/>
            </a:endParaRPr>
          </a:p>
        </p:txBody>
      </p:sp>
      <p:sp>
        <p:nvSpPr>
          <p:cNvPr id="19850" name="Google Shape;19850;p50">
            <a:extLst>
              <a:ext uri="{FF2B5EF4-FFF2-40B4-BE49-F238E27FC236}">
                <a16:creationId xmlns:a16="http://schemas.microsoft.com/office/drawing/2014/main" id="{051B4229-0390-72D5-965B-51208DF17910}"/>
              </a:ext>
            </a:extLst>
          </p:cNvPr>
          <p:cNvSpPr txBox="1">
            <a:spLocks noGrp="1"/>
          </p:cNvSpPr>
          <p:nvPr>
            <p:ph type="subTitle" idx="1"/>
          </p:nvPr>
        </p:nvSpPr>
        <p:spPr>
          <a:xfrm>
            <a:off x="2711239" y="2884023"/>
            <a:ext cx="3624066" cy="1905284"/>
          </a:xfrm>
          <a:prstGeom prst="rect">
            <a:avLst/>
          </a:prstGeom>
        </p:spPr>
        <p:txBody>
          <a:bodyPr spcFirstLastPara="1" wrap="square" lIns="91425" tIns="91425" rIns="91425" bIns="91425" anchor="t" anchorCtr="0">
            <a:noAutofit/>
          </a:bodyPr>
          <a:lstStyle/>
          <a:p>
            <a:pPr marL="0" lvl="0" indent="0" algn="just" rtl="0">
              <a:spcBef>
                <a:spcPts val="300"/>
              </a:spcBef>
              <a:spcAft>
                <a:spcPts val="300"/>
              </a:spcAft>
              <a:buNone/>
            </a:pPr>
            <a:r>
              <a:rPr lang="en-US" sz="1200" i="1" dirty="0"/>
              <a:t>Quadrant 1 players </a:t>
            </a:r>
            <a:r>
              <a:rPr lang="en-US" sz="1200" dirty="0"/>
              <a:t>are performing great.</a:t>
            </a:r>
          </a:p>
          <a:p>
            <a:pPr marL="0" lvl="0" indent="0" algn="just" rtl="0">
              <a:spcBef>
                <a:spcPts val="300"/>
              </a:spcBef>
              <a:spcAft>
                <a:spcPts val="300"/>
              </a:spcAft>
              <a:buNone/>
            </a:pPr>
            <a:r>
              <a:rPr lang="en-CA" sz="1200" i="1" dirty="0">
                <a:latin typeface="Nunito" pitchFamily="2" charset="0"/>
              </a:rPr>
              <a:t>Quadrant 4, are </a:t>
            </a:r>
            <a:r>
              <a:rPr lang="en-CA" sz="1200" dirty="0">
                <a:latin typeface="Nunito" pitchFamily="2" charset="0"/>
              </a:rPr>
              <a:t>players with low ISO and high SO values. Should be evaluated to lay off or trade.</a:t>
            </a:r>
          </a:p>
          <a:p>
            <a:pPr marL="0" lvl="0" indent="0" algn="just" rtl="0">
              <a:spcBef>
                <a:spcPts val="300"/>
              </a:spcBef>
              <a:spcAft>
                <a:spcPts val="300"/>
              </a:spcAft>
              <a:buNone/>
            </a:pPr>
            <a:r>
              <a:rPr lang="en-CA" sz="1200" i="1" dirty="0">
                <a:latin typeface="Nunito" pitchFamily="2" charset="0"/>
              </a:rPr>
              <a:t>Quadrant 3</a:t>
            </a:r>
            <a:r>
              <a:rPr lang="en-CA" sz="1200" dirty="0">
                <a:latin typeface="Nunito" pitchFamily="2" charset="0"/>
              </a:rPr>
              <a:t>, just 1 player balances the variables.</a:t>
            </a:r>
          </a:p>
          <a:p>
            <a:pPr marL="0" lvl="0" indent="0" algn="just" rtl="0">
              <a:spcBef>
                <a:spcPts val="300"/>
              </a:spcBef>
              <a:spcAft>
                <a:spcPts val="300"/>
              </a:spcAft>
              <a:buNone/>
            </a:pPr>
            <a:r>
              <a:rPr lang="en-CA" sz="1200" dirty="0">
                <a:latin typeface="Nunito" pitchFamily="2" charset="0"/>
              </a:rPr>
              <a:t>Quadrant 2, their </a:t>
            </a:r>
            <a:r>
              <a:rPr lang="en-US" sz="1200" dirty="0">
                <a:latin typeface="Nunito" pitchFamily="2" charset="0"/>
              </a:rPr>
              <a:t>performance needs to be examined more closely.</a:t>
            </a:r>
            <a:endParaRPr lang="en-CA" sz="1200" dirty="0">
              <a:latin typeface="Nunito" pitchFamily="2" charset="0"/>
            </a:endParaRPr>
          </a:p>
          <a:p>
            <a:pPr marL="0" lvl="0" indent="0" algn="just" rtl="0">
              <a:spcBef>
                <a:spcPts val="0"/>
              </a:spcBef>
              <a:spcAft>
                <a:spcPts val="0"/>
              </a:spcAft>
              <a:buNone/>
            </a:pPr>
            <a:endParaRPr sz="1200" dirty="0"/>
          </a:p>
        </p:txBody>
      </p:sp>
      <p:sp>
        <p:nvSpPr>
          <p:cNvPr id="19856" name="Google Shape;19856;p50">
            <a:extLst>
              <a:ext uri="{FF2B5EF4-FFF2-40B4-BE49-F238E27FC236}">
                <a16:creationId xmlns:a16="http://schemas.microsoft.com/office/drawing/2014/main" id="{628A28C4-4882-D782-2F50-16E362F62DEA}"/>
              </a:ext>
            </a:extLst>
          </p:cNvPr>
          <p:cNvSpPr/>
          <p:nvPr/>
        </p:nvSpPr>
        <p:spPr>
          <a:xfrm rot="-7654388">
            <a:off x="8356350" y="4430912"/>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7" name="Google Shape;19857;p50">
            <a:extLst>
              <a:ext uri="{FF2B5EF4-FFF2-40B4-BE49-F238E27FC236}">
                <a16:creationId xmlns:a16="http://schemas.microsoft.com/office/drawing/2014/main" id="{1A08B61B-D4D1-EFE8-6B2B-873BC4E375BD}"/>
              </a:ext>
            </a:extLst>
          </p:cNvPr>
          <p:cNvSpPr/>
          <p:nvPr/>
        </p:nvSpPr>
        <p:spPr>
          <a:xfrm rot="3278972">
            <a:off x="8356349" y="52674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8" name="Google Shape;19858;p50">
            <a:extLst>
              <a:ext uri="{FF2B5EF4-FFF2-40B4-BE49-F238E27FC236}">
                <a16:creationId xmlns:a16="http://schemas.microsoft.com/office/drawing/2014/main" id="{42E8CD9E-79E1-E792-38A1-CD4FD51DC3B7}"/>
              </a:ext>
            </a:extLst>
          </p:cNvPr>
          <p:cNvSpPr/>
          <p:nvPr/>
        </p:nvSpPr>
        <p:spPr>
          <a:xfrm rot="9321148">
            <a:off x="5728402" y="22445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9" name="Google Shape;19859;p50">
            <a:extLst>
              <a:ext uri="{FF2B5EF4-FFF2-40B4-BE49-F238E27FC236}">
                <a16:creationId xmlns:a16="http://schemas.microsoft.com/office/drawing/2014/main" id="{BC9954D1-7911-4A15-FB81-1ABEDF6E3B1A}"/>
              </a:ext>
            </a:extLst>
          </p:cNvPr>
          <p:cNvSpPr/>
          <p:nvPr/>
        </p:nvSpPr>
        <p:spPr>
          <a:xfrm rot="6928044">
            <a:off x="4424602" y="4892950"/>
            <a:ext cx="149099"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0" name="Google Shape;19860;p50">
            <a:extLst>
              <a:ext uri="{FF2B5EF4-FFF2-40B4-BE49-F238E27FC236}">
                <a16:creationId xmlns:a16="http://schemas.microsoft.com/office/drawing/2014/main" id="{8E1CC2C1-28F4-3C98-3A25-3101E059CACF}"/>
              </a:ext>
            </a:extLst>
          </p:cNvPr>
          <p:cNvSpPr/>
          <p:nvPr/>
        </p:nvSpPr>
        <p:spPr>
          <a:xfrm rot="9321148">
            <a:off x="213586" y="2327712"/>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1" name="Google Shape;19861;p50">
            <a:extLst>
              <a:ext uri="{FF2B5EF4-FFF2-40B4-BE49-F238E27FC236}">
                <a16:creationId xmlns:a16="http://schemas.microsoft.com/office/drawing/2014/main" id="{D8E4E93C-A712-3362-518B-18A16E6AAB54}"/>
              </a:ext>
            </a:extLst>
          </p:cNvPr>
          <p:cNvSpPr/>
          <p:nvPr/>
        </p:nvSpPr>
        <p:spPr>
          <a:xfrm rot="9321148">
            <a:off x="408227" y="32942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2" name="Google Shape;19862;p50">
            <a:extLst>
              <a:ext uri="{FF2B5EF4-FFF2-40B4-BE49-F238E27FC236}">
                <a16:creationId xmlns:a16="http://schemas.microsoft.com/office/drawing/2014/main" id="{87FCD553-8D92-5736-FCA7-6A3FDAD1CDD2}"/>
              </a:ext>
            </a:extLst>
          </p:cNvPr>
          <p:cNvSpPr/>
          <p:nvPr/>
        </p:nvSpPr>
        <p:spPr>
          <a:xfrm rot="3278972">
            <a:off x="638549" y="461659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18;p43">
            <a:extLst>
              <a:ext uri="{FF2B5EF4-FFF2-40B4-BE49-F238E27FC236}">
                <a16:creationId xmlns:a16="http://schemas.microsoft.com/office/drawing/2014/main" id="{79EB3EFC-A101-96B0-17E6-0920B9004510}"/>
              </a:ext>
            </a:extLst>
          </p:cNvPr>
          <p:cNvSpPr txBox="1">
            <a:spLocks/>
          </p:cNvSpPr>
          <p:nvPr/>
        </p:nvSpPr>
        <p:spPr>
          <a:xfrm>
            <a:off x="720000" y="57304"/>
            <a:ext cx="4815096"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pPr algn="l"/>
            <a:r>
              <a:rPr lang="en-CA" sz="3000" dirty="0"/>
              <a:t>Recommendations</a:t>
            </a:r>
          </a:p>
        </p:txBody>
      </p:sp>
      <p:sp>
        <p:nvSpPr>
          <p:cNvPr id="16" name="Rectangle 2">
            <a:extLst>
              <a:ext uri="{FF2B5EF4-FFF2-40B4-BE49-F238E27FC236}">
                <a16:creationId xmlns:a16="http://schemas.microsoft.com/office/drawing/2014/main" id="{C0225595-14D7-DE73-3EB4-2A823F30717C}"/>
              </a:ext>
            </a:extLst>
          </p:cNvPr>
          <p:cNvSpPr>
            <a:spLocks noChangeArrowheads="1"/>
          </p:cNvSpPr>
          <p:nvPr/>
        </p:nvSpPr>
        <p:spPr bwMode="auto">
          <a:xfrm>
            <a:off x="719999" y="775831"/>
            <a:ext cx="73053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Nunito" pitchFamily="2" charset="0"/>
              </a:rPr>
              <a:t>Based on our BI analysis and the insights gained from the data, here are the recommendations for management to achieve their operational and strategic objectives.</a:t>
            </a:r>
          </a:p>
        </p:txBody>
      </p:sp>
      <p:grpSp>
        <p:nvGrpSpPr>
          <p:cNvPr id="2" name="Google Shape;22656;p67">
            <a:extLst>
              <a:ext uri="{FF2B5EF4-FFF2-40B4-BE49-F238E27FC236}">
                <a16:creationId xmlns:a16="http://schemas.microsoft.com/office/drawing/2014/main" id="{FDCA1EF2-85AD-985C-01FE-66AD4F0CFFEC}"/>
              </a:ext>
            </a:extLst>
          </p:cNvPr>
          <p:cNvGrpSpPr/>
          <p:nvPr/>
        </p:nvGrpSpPr>
        <p:grpSpPr>
          <a:xfrm>
            <a:off x="2779023" y="2265932"/>
            <a:ext cx="417442" cy="356945"/>
            <a:chOff x="7174736" y="4171440"/>
            <a:chExt cx="417442" cy="356945"/>
          </a:xfrm>
        </p:grpSpPr>
        <p:sp>
          <p:nvSpPr>
            <p:cNvPr id="3" name="Google Shape;22657;p67">
              <a:extLst>
                <a:ext uri="{FF2B5EF4-FFF2-40B4-BE49-F238E27FC236}">
                  <a16:creationId xmlns:a16="http://schemas.microsoft.com/office/drawing/2014/main" id="{DAA2623A-D4A0-EA9C-4E9A-BC6D75026384}"/>
                </a:ext>
              </a:extLst>
            </p:cNvPr>
            <p:cNvSpPr/>
            <p:nvPr/>
          </p:nvSpPr>
          <p:spPr>
            <a:xfrm>
              <a:off x="7174736" y="4171440"/>
              <a:ext cx="417442" cy="136128"/>
            </a:xfrm>
            <a:custGeom>
              <a:avLst/>
              <a:gdLst/>
              <a:ahLst/>
              <a:cxnLst/>
              <a:rect l="l" t="t" r="r" b="b"/>
              <a:pathLst>
                <a:path w="11061" h="3607" extrusionOk="0">
                  <a:moveTo>
                    <a:pt x="5530" y="0"/>
                  </a:moveTo>
                  <a:cubicBezTo>
                    <a:pt x="3448" y="0"/>
                    <a:pt x="1505" y="907"/>
                    <a:pt x="197" y="2491"/>
                  </a:cubicBezTo>
                  <a:lnTo>
                    <a:pt x="0" y="2729"/>
                  </a:lnTo>
                  <a:lnTo>
                    <a:pt x="904" y="3606"/>
                  </a:lnTo>
                  <a:lnTo>
                    <a:pt x="1323" y="3580"/>
                  </a:lnTo>
                  <a:cubicBezTo>
                    <a:pt x="2344" y="2302"/>
                    <a:pt x="3856" y="1573"/>
                    <a:pt x="5530" y="1573"/>
                  </a:cubicBezTo>
                  <a:cubicBezTo>
                    <a:pt x="7201" y="1573"/>
                    <a:pt x="8706" y="2291"/>
                    <a:pt x="9719" y="3565"/>
                  </a:cubicBezTo>
                  <a:cubicBezTo>
                    <a:pt x="9927" y="3580"/>
                    <a:pt x="10157" y="3602"/>
                    <a:pt x="10157" y="3602"/>
                  </a:cubicBezTo>
                  <a:lnTo>
                    <a:pt x="10838" y="2945"/>
                  </a:lnTo>
                  <a:lnTo>
                    <a:pt x="11061" y="2729"/>
                  </a:lnTo>
                  <a:lnTo>
                    <a:pt x="10864" y="2491"/>
                  </a:lnTo>
                  <a:cubicBezTo>
                    <a:pt x="9556" y="907"/>
                    <a:pt x="7613" y="0"/>
                    <a:pt x="55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658;p67">
              <a:extLst>
                <a:ext uri="{FF2B5EF4-FFF2-40B4-BE49-F238E27FC236}">
                  <a16:creationId xmlns:a16="http://schemas.microsoft.com/office/drawing/2014/main" id="{F1BD1B91-45A5-BA03-F170-14CAF9487BFE}"/>
                </a:ext>
              </a:extLst>
            </p:cNvPr>
            <p:cNvSpPr/>
            <p:nvPr/>
          </p:nvSpPr>
          <p:spPr>
            <a:xfrm>
              <a:off x="7268595" y="4237749"/>
              <a:ext cx="228855" cy="201758"/>
            </a:xfrm>
            <a:custGeom>
              <a:avLst/>
              <a:gdLst/>
              <a:ahLst/>
              <a:cxnLst/>
              <a:rect l="l" t="t" r="r" b="b"/>
              <a:pathLst>
                <a:path w="6064" h="5346" extrusionOk="0">
                  <a:moveTo>
                    <a:pt x="3043" y="1"/>
                  </a:moveTo>
                  <a:lnTo>
                    <a:pt x="0" y="2972"/>
                  </a:lnTo>
                  <a:lnTo>
                    <a:pt x="19" y="3407"/>
                  </a:lnTo>
                  <a:lnTo>
                    <a:pt x="669" y="4034"/>
                  </a:lnTo>
                  <a:lnTo>
                    <a:pt x="1339" y="4110"/>
                  </a:lnTo>
                  <a:lnTo>
                    <a:pt x="1168" y="4522"/>
                  </a:lnTo>
                  <a:lnTo>
                    <a:pt x="2015" y="5346"/>
                  </a:lnTo>
                  <a:cubicBezTo>
                    <a:pt x="2314" y="4964"/>
                    <a:pt x="2648" y="4840"/>
                    <a:pt x="2961" y="4840"/>
                  </a:cubicBezTo>
                  <a:cubicBezTo>
                    <a:pt x="2988" y="4840"/>
                    <a:pt x="3016" y="4841"/>
                    <a:pt x="3043" y="4843"/>
                  </a:cubicBezTo>
                  <a:cubicBezTo>
                    <a:pt x="3671" y="4881"/>
                    <a:pt x="3924" y="5206"/>
                    <a:pt x="4121" y="5293"/>
                  </a:cubicBezTo>
                  <a:lnTo>
                    <a:pt x="4907" y="4529"/>
                  </a:lnTo>
                  <a:lnTo>
                    <a:pt x="4813" y="4046"/>
                  </a:lnTo>
                  <a:lnTo>
                    <a:pt x="5421" y="4030"/>
                  </a:lnTo>
                  <a:lnTo>
                    <a:pt x="6064" y="3407"/>
                  </a:lnTo>
                  <a:lnTo>
                    <a:pt x="5977" y="2874"/>
                  </a:lnTo>
                  <a:lnTo>
                    <a:pt x="30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659;p67">
              <a:extLst>
                <a:ext uri="{FF2B5EF4-FFF2-40B4-BE49-F238E27FC236}">
                  <a16:creationId xmlns:a16="http://schemas.microsoft.com/office/drawing/2014/main" id="{6F9F73A6-DD86-8678-40F3-183D99850516}"/>
                </a:ext>
              </a:extLst>
            </p:cNvPr>
            <p:cNvSpPr/>
            <p:nvPr/>
          </p:nvSpPr>
          <p:spPr>
            <a:xfrm>
              <a:off x="7208966" y="4218917"/>
              <a:ext cx="349284" cy="130996"/>
            </a:xfrm>
            <a:custGeom>
              <a:avLst/>
              <a:gdLst/>
              <a:ahLst/>
              <a:cxnLst/>
              <a:rect l="l" t="t" r="r" b="b"/>
              <a:pathLst>
                <a:path w="9255" h="3471" extrusionOk="0">
                  <a:moveTo>
                    <a:pt x="4627" y="1"/>
                  </a:moveTo>
                  <a:cubicBezTo>
                    <a:pt x="2752" y="1"/>
                    <a:pt x="1070" y="866"/>
                    <a:pt x="0" y="2348"/>
                  </a:cubicBezTo>
                  <a:lnTo>
                    <a:pt x="1146" y="3460"/>
                  </a:lnTo>
                  <a:lnTo>
                    <a:pt x="1584" y="3384"/>
                  </a:lnTo>
                  <a:lnTo>
                    <a:pt x="1588" y="3471"/>
                  </a:lnTo>
                  <a:lnTo>
                    <a:pt x="4627" y="500"/>
                  </a:lnTo>
                  <a:lnTo>
                    <a:pt x="7564" y="3373"/>
                  </a:lnTo>
                  <a:lnTo>
                    <a:pt x="7561" y="3365"/>
                  </a:lnTo>
                  <a:lnTo>
                    <a:pt x="8113" y="3456"/>
                  </a:lnTo>
                  <a:lnTo>
                    <a:pt x="9254" y="2348"/>
                  </a:lnTo>
                  <a:cubicBezTo>
                    <a:pt x="8192" y="874"/>
                    <a:pt x="6517" y="1"/>
                    <a:pt x="4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660;p67">
              <a:extLst>
                <a:ext uri="{FF2B5EF4-FFF2-40B4-BE49-F238E27FC236}">
                  <a16:creationId xmlns:a16="http://schemas.microsoft.com/office/drawing/2014/main" id="{453961E3-199A-244A-F2F1-5E9FAAECDEF6}"/>
                </a:ext>
              </a:extLst>
            </p:cNvPr>
            <p:cNvSpPr/>
            <p:nvPr/>
          </p:nvSpPr>
          <p:spPr>
            <a:xfrm>
              <a:off x="7322375" y="4408824"/>
              <a:ext cx="122164" cy="119560"/>
            </a:xfrm>
            <a:custGeom>
              <a:avLst/>
              <a:gdLst/>
              <a:ahLst/>
              <a:cxnLst/>
              <a:rect l="l" t="t" r="r" b="b"/>
              <a:pathLst>
                <a:path w="3237" h="3168" extrusionOk="0">
                  <a:moveTo>
                    <a:pt x="1618" y="0"/>
                  </a:moveTo>
                  <a:cubicBezTo>
                    <a:pt x="726" y="0"/>
                    <a:pt x="1" y="711"/>
                    <a:pt x="1" y="1584"/>
                  </a:cubicBezTo>
                  <a:cubicBezTo>
                    <a:pt x="1" y="2457"/>
                    <a:pt x="726" y="3168"/>
                    <a:pt x="1618" y="3168"/>
                  </a:cubicBezTo>
                  <a:cubicBezTo>
                    <a:pt x="2511" y="3168"/>
                    <a:pt x="3236" y="2457"/>
                    <a:pt x="3236" y="1584"/>
                  </a:cubicBezTo>
                  <a:cubicBezTo>
                    <a:pt x="3236" y="711"/>
                    <a:pt x="2511" y="0"/>
                    <a:pt x="1618" y="0"/>
                  </a:cubicBez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61;p67">
              <a:extLst>
                <a:ext uri="{FF2B5EF4-FFF2-40B4-BE49-F238E27FC236}">
                  <a16:creationId xmlns:a16="http://schemas.microsoft.com/office/drawing/2014/main" id="{98A472A2-34A9-3A73-6EF4-FB852C0EBE1A}"/>
                </a:ext>
              </a:extLst>
            </p:cNvPr>
            <p:cNvSpPr/>
            <p:nvPr/>
          </p:nvSpPr>
          <p:spPr>
            <a:xfrm>
              <a:off x="7346755" y="4432638"/>
              <a:ext cx="73367" cy="71781"/>
            </a:xfrm>
            <a:custGeom>
              <a:avLst/>
              <a:gdLst/>
              <a:ahLst/>
              <a:cxnLst/>
              <a:rect l="l" t="t" r="r" b="b"/>
              <a:pathLst>
                <a:path w="1944" h="1902" extrusionOk="0">
                  <a:moveTo>
                    <a:pt x="972" y="0"/>
                  </a:moveTo>
                  <a:cubicBezTo>
                    <a:pt x="436" y="0"/>
                    <a:pt x="1" y="428"/>
                    <a:pt x="1" y="953"/>
                  </a:cubicBezTo>
                  <a:cubicBezTo>
                    <a:pt x="1" y="1475"/>
                    <a:pt x="436" y="1902"/>
                    <a:pt x="972" y="1902"/>
                  </a:cubicBezTo>
                  <a:cubicBezTo>
                    <a:pt x="1509" y="1902"/>
                    <a:pt x="1944" y="1475"/>
                    <a:pt x="1944" y="953"/>
                  </a:cubicBezTo>
                  <a:cubicBezTo>
                    <a:pt x="1944" y="428"/>
                    <a:pt x="1509" y="0"/>
                    <a:pt x="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62;p67">
              <a:extLst>
                <a:ext uri="{FF2B5EF4-FFF2-40B4-BE49-F238E27FC236}">
                  <a16:creationId xmlns:a16="http://schemas.microsoft.com/office/drawing/2014/main" id="{9A7C27B3-DCF3-EBEE-0C60-063A7CD01204}"/>
                </a:ext>
              </a:extLst>
            </p:cNvPr>
            <p:cNvSpPr/>
            <p:nvPr/>
          </p:nvSpPr>
          <p:spPr>
            <a:xfrm>
              <a:off x="7252027" y="4220917"/>
              <a:ext cx="262972" cy="187794"/>
            </a:xfrm>
            <a:custGeom>
              <a:avLst/>
              <a:gdLst/>
              <a:ahLst/>
              <a:cxnLst/>
              <a:rect l="l" t="t" r="r" b="b"/>
              <a:pathLst>
                <a:path w="6968" h="4976" extrusionOk="0">
                  <a:moveTo>
                    <a:pt x="3482" y="893"/>
                  </a:moveTo>
                  <a:lnTo>
                    <a:pt x="4148" y="1547"/>
                  </a:lnTo>
                  <a:cubicBezTo>
                    <a:pt x="3966" y="1706"/>
                    <a:pt x="3728" y="1785"/>
                    <a:pt x="3482" y="1785"/>
                  </a:cubicBezTo>
                  <a:cubicBezTo>
                    <a:pt x="3237" y="1785"/>
                    <a:pt x="2995" y="1706"/>
                    <a:pt x="2817" y="1547"/>
                  </a:cubicBezTo>
                  <a:lnTo>
                    <a:pt x="3482" y="893"/>
                  </a:lnTo>
                  <a:close/>
                  <a:moveTo>
                    <a:pt x="3482" y="1"/>
                  </a:moveTo>
                  <a:lnTo>
                    <a:pt x="3199" y="277"/>
                  </a:lnTo>
                  <a:lnTo>
                    <a:pt x="1" y="3407"/>
                  </a:lnTo>
                  <a:lnTo>
                    <a:pt x="458" y="3853"/>
                  </a:lnTo>
                  <a:lnTo>
                    <a:pt x="1505" y="2824"/>
                  </a:lnTo>
                  <a:cubicBezTo>
                    <a:pt x="1728" y="3002"/>
                    <a:pt x="1865" y="3263"/>
                    <a:pt x="1865" y="3554"/>
                  </a:cubicBezTo>
                  <a:cubicBezTo>
                    <a:pt x="1865" y="3872"/>
                    <a:pt x="1702" y="4166"/>
                    <a:pt x="1430" y="4344"/>
                  </a:cubicBezTo>
                  <a:cubicBezTo>
                    <a:pt x="1328" y="4412"/>
                    <a:pt x="1222" y="4458"/>
                    <a:pt x="1108" y="4480"/>
                  </a:cubicBezTo>
                  <a:lnTo>
                    <a:pt x="1611" y="4968"/>
                  </a:lnTo>
                  <a:cubicBezTo>
                    <a:pt x="1668" y="4941"/>
                    <a:pt x="1728" y="4907"/>
                    <a:pt x="1785" y="4870"/>
                  </a:cubicBezTo>
                  <a:cubicBezTo>
                    <a:pt x="2239" y="4578"/>
                    <a:pt x="2511" y="4087"/>
                    <a:pt x="2511" y="3554"/>
                  </a:cubicBezTo>
                  <a:cubicBezTo>
                    <a:pt x="2511" y="3093"/>
                    <a:pt x="2311" y="2666"/>
                    <a:pt x="1967" y="2375"/>
                  </a:cubicBezTo>
                  <a:lnTo>
                    <a:pt x="2356" y="1997"/>
                  </a:lnTo>
                  <a:cubicBezTo>
                    <a:pt x="2655" y="2280"/>
                    <a:pt x="3055" y="2446"/>
                    <a:pt x="3482" y="2446"/>
                  </a:cubicBezTo>
                  <a:cubicBezTo>
                    <a:pt x="3910" y="2446"/>
                    <a:pt x="4310" y="2280"/>
                    <a:pt x="4609" y="1997"/>
                  </a:cubicBezTo>
                  <a:lnTo>
                    <a:pt x="4998" y="2375"/>
                  </a:lnTo>
                  <a:cubicBezTo>
                    <a:pt x="4654" y="2666"/>
                    <a:pt x="4454" y="3093"/>
                    <a:pt x="4454" y="3554"/>
                  </a:cubicBezTo>
                  <a:cubicBezTo>
                    <a:pt x="4454" y="3989"/>
                    <a:pt x="4643" y="4416"/>
                    <a:pt x="4972" y="4715"/>
                  </a:cubicBezTo>
                  <a:cubicBezTo>
                    <a:pt x="5085" y="4817"/>
                    <a:pt x="5214" y="4907"/>
                    <a:pt x="5350" y="4975"/>
                  </a:cubicBezTo>
                  <a:lnTo>
                    <a:pt x="5860" y="4476"/>
                  </a:lnTo>
                  <a:cubicBezTo>
                    <a:pt x="5694" y="4442"/>
                    <a:pt x="5543" y="4363"/>
                    <a:pt x="5410" y="4250"/>
                  </a:cubicBezTo>
                  <a:cubicBezTo>
                    <a:pt x="5210" y="4068"/>
                    <a:pt x="5100" y="3819"/>
                    <a:pt x="5100" y="3554"/>
                  </a:cubicBezTo>
                  <a:cubicBezTo>
                    <a:pt x="5100" y="3263"/>
                    <a:pt x="5236" y="3002"/>
                    <a:pt x="5456" y="2824"/>
                  </a:cubicBezTo>
                  <a:lnTo>
                    <a:pt x="6507" y="3853"/>
                  </a:lnTo>
                  <a:lnTo>
                    <a:pt x="6968" y="3403"/>
                  </a:lnTo>
                  <a:lnTo>
                    <a:pt x="3766" y="277"/>
                  </a:lnTo>
                  <a:lnTo>
                    <a:pt x="3482" y="1"/>
                  </a:lnTo>
                  <a:close/>
                </a:path>
              </a:pathLst>
            </a:custGeom>
            <a:solidFill>
              <a:srgbClr val="FF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9126;p44">
            <a:extLst>
              <a:ext uri="{FF2B5EF4-FFF2-40B4-BE49-F238E27FC236}">
                <a16:creationId xmlns:a16="http://schemas.microsoft.com/office/drawing/2014/main" id="{D8EA0C4B-9D9F-280A-B593-C1287CD120F7}"/>
              </a:ext>
            </a:extLst>
          </p:cNvPr>
          <p:cNvSpPr txBox="1">
            <a:spLocks/>
          </p:cNvSpPr>
          <p:nvPr/>
        </p:nvSpPr>
        <p:spPr>
          <a:xfrm>
            <a:off x="2814416" y="1564216"/>
            <a:ext cx="4780192" cy="31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US" dirty="0"/>
              <a:t>5. SO rate vs. ISO (power metric )</a:t>
            </a:r>
          </a:p>
        </p:txBody>
      </p:sp>
    </p:spTree>
    <p:extLst>
      <p:ext uri="{BB962C8B-B14F-4D97-AF65-F5344CB8AC3E}">
        <p14:creationId xmlns:p14="http://schemas.microsoft.com/office/powerpoint/2010/main" val="3917172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21">
          <a:extLst>
            <a:ext uri="{FF2B5EF4-FFF2-40B4-BE49-F238E27FC236}">
              <a16:creationId xmlns:a16="http://schemas.microsoft.com/office/drawing/2014/main" id="{CD1717EC-A8F1-4F3B-5412-8E4C717B395F}"/>
            </a:ext>
          </a:extLst>
        </p:cNvPr>
        <p:cNvGrpSpPr/>
        <p:nvPr/>
      </p:nvGrpSpPr>
      <p:grpSpPr>
        <a:xfrm>
          <a:off x="0" y="0"/>
          <a:ext cx="0" cy="0"/>
          <a:chOff x="0" y="0"/>
          <a:chExt cx="0" cy="0"/>
        </a:xfrm>
      </p:grpSpPr>
      <p:sp>
        <p:nvSpPr>
          <p:cNvPr id="19567" name="Google Shape;19567;p47">
            <a:extLst>
              <a:ext uri="{FF2B5EF4-FFF2-40B4-BE49-F238E27FC236}">
                <a16:creationId xmlns:a16="http://schemas.microsoft.com/office/drawing/2014/main" id="{50C5E80E-A13E-1BBD-E110-2124301A2069}"/>
              </a:ext>
            </a:extLst>
          </p:cNvPr>
          <p:cNvSpPr txBox="1">
            <a:spLocks noGrp="1"/>
          </p:cNvSpPr>
          <p:nvPr>
            <p:ph type="title"/>
          </p:nvPr>
        </p:nvSpPr>
        <p:spPr>
          <a:xfrm>
            <a:off x="3800311" y="1620145"/>
            <a:ext cx="4360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—Aaron Judge, </a:t>
            </a:r>
            <a:r>
              <a:rPr lang="en" sz="1600" dirty="0"/>
              <a:t>New York Yankees</a:t>
            </a:r>
            <a:endParaRPr dirty="0"/>
          </a:p>
        </p:txBody>
      </p:sp>
      <p:pic>
        <p:nvPicPr>
          <p:cNvPr id="2" name="Google Shape;20558;p53">
            <a:extLst>
              <a:ext uri="{FF2B5EF4-FFF2-40B4-BE49-F238E27FC236}">
                <a16:creationId xmlns:a16="http://schemas.microsoft.com/office/drawing/2014/main" id="{4D53ACE0-2E3A-D9EE-0AAA-B7CD1C4AF46A}"/>
              </a:ext>
            </a:extLst>
          </p:cNvPr>
          <p:cNvPicPr preferRelativeResize="0">
            <a:picLocks noChangeAspect="1"/>
          </p:cNvPicPr>
          <p:nvPr/>
        </p:nvPicPr>
        <p:blipFill>
          <a:blip r:embed="rId3">
            <a:alphaModFix amt="60000"/>
          </a:blip>
          <a:srcRect l="15296" r="15296"/>
          <a:stretch/>
        </p:blipFill>
        <p:spPr>
          <a:xfrm>
            <a:off x="539727" y="195178"/>
            <a:ext cx="3426479" cy="4530320"/>
          </a:xfrm>
          <a:prstGeom prst="ellipse">
            <a:avLst/>
          </a:prstGeom>
          <a:noFill/>
          <a:ln>
            <a:noFill/>
          </a:ln>
        </p:spPr>
      </p:pic>
      <p:sp>
        <p:nvSpPr>
          <p:cNvPr id="19508" name="Google Shape;19508;p47">
            <a:extLst>
              <a:ext uri="{FF2B5EF4-FFF2-40B4-BE49-F238E27FC236}">
                <a16:creationId xmlns:a16="http://schemas.microsoft.com/office/drawing/2014/main" id="{8BBEE652-6AF1-8473-FFF5-C1CA2C49EE46}"/>
              </a:ext>
            </a:extLst>
          </p:cNvPr>
          <p:cNvSpPr txBox="1">
            <a:spLocks noGrp="1"/>
          </p:cNvSpPr>
          <p:nvPr>
            <p:ph type="subTitle" idx="1"/>
          </p:nvPr>
        </p:nvSpPr>
        <p:spPr>
          <a:xfrm>
            <a:off x="3555194" y="397159"/>
            <a:ext cx="5431500" cy="13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“If what you did yesterday still seems big today, then you haven’t done anything today!”</a:t>
            </a:r>
            <a:endParaRPr dirty="0"/>
          </a:p>
        </p:txBody>
      </p:sp>
      <p:sp>
        <p:nvSpPr>
          <p:cNvPr id="19510" name="Google Shape;19510;p47">
            <a:extLst>
              <a:ext uri="{FF2B5EF4-FFF2-40B4-BE49-F238E27FC236}">
                <a16:creationId xmlns:a16="http://schemas.microsoft.com/office/drawing/2014/main" id="{7DECB103-2C24-A19F-4D11-6664FA33926A}"/>
              </a:ext>
            </a:extLst>
          </p:cNvPr>
          <p:cNvSpPr/>
          <p:nvPr/>
        </p:nvSpPr>
        <p:spPr>
          <a:xfrm rot="-7521028">
            <a:off x="882503" y="4267267"/>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1" name="Google Shape;19511;p47">
            <a:extLst>
              <a:ext uri="{FF2B5EF4-FFF2-40B4-BE49-F238E27FC236}">
                <a16:creationId xmlns:a16="http://schemas.microsoft.com/office/drawing/2014/main" id="{D5852DD5-8EB6-4D26-E2E0-2B77FD0D4E3E}"/>
              </a:ext>
            </a:extLst>
          </p:cNvPr>
          <p:cNvSpPr/>
          <p:nvPr/>
        </p:nvSpPr>
        <p:spPr>
          <a:xfrm rot="-1478852">
            <a:off x="704537" y="468518"/>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2" name="Google Shape;19512;p47">
            <a:extLst>
              <a:ext uri="{FF2B5EF4-FFF2-40B4-BE49-F238E27FC236}">
                <a16:creationId xmlns:a16="http://schemas.microsoft.com/office/drawing/2014/main" id="{707C2B5D-BA24-F22E-7D76-563857AE4AF1}"/>
              </a:ext>
            </a:extLst>
          </p:cNvPr>
          <p:cNvSpPr/>
          <p:nvPr/>
        </p:nvSpPr>
        <p:spPr>
          <a:xfrm rot="-3871956">
            <a:off x="4593505" y="227278"/>
            <a:ext cx="149099"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3" name="Google Shape;19513;p47">
            <a:extLst>
              <a:ext uri="{FF2B5EF4-FFF2-40B4-BE49-F238E27FC236}">
                <a16:creationId xmlns:a16="http://schemas.microsoft.com/office/drawing/2014/main" id="{3F721EEF-778E-2289-B5AB-B5CB67A28160}"/>
              </a:ext>
            </a:extLst>
          </p:cNvPr>
          <p:cNvSpPr/>
          <p:nvPr/>
        </p:nvSpPr>
        <p:spPr>
          <a:xfrm rot="-1478852">
            <a:off x="4232577" y="4740568"/>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4" name="Google Shape;19514;p47">
            <a:extLst>
              <a:ext uri="{FF2B5EF4-FFF2-40B4-BE49-F238E27FC236}">
                <a16:creationId xmlns:a16="http://schemas.microsoft.com/office/drawing/2014/main" id="{73A1D69B-9C91-1E4E-1FA2-F112BB6ECE6D}"/>
              </a:ext>
            </a:extLst>
          </p:cNvPr>
          <p:cNvSpPr/>
          <p:nvPr/>
        </p:nvSpPr>
        <p:spPr>
          <a:xfrm rot="-1478852">
            <a:off x="8188802" y="419673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5" name="Google Shape;19515;p47">
            <a:extLst>
              <a:ext uri="{FF2B5EF4-FFF2-40B4-BE49-F238E27FC236}">
                <a16:creationId xmlns:a16="http://schemas.microsoft.com/office/drawing/2014/main" id="{B4696853-7A1B-D2BA-F98F-46A4679E9656}"/>
              </a:ext>
            </a:extLst>
          </p:cNvPr>
          <p:cNvSpPr/>
          <p:nvPr/>
        </p:nvSpPr>
        <p:spPr>
          <a:xfrm rot="-7521028">
            <a:off x="7831553" y="468517"/>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6" name="Google Shape;19516;p47">
            <a:extLst>
              <a:ext uri="{FF2B5EF4-FFF2-40B4-BE49-F238E27FC236}">
                <a16:creationId xmlns:a16="http://schemas.microsoft.com/office/drawing/2014/main" id="{E0D322B6-1501-CD48-40E8-593C940834DE}"/>
              </a:ext>
            </a:extLst>
          </p:cNvPr>
          <p:cNvSpPr/>
          <p:nvPr/>
        </p:nvSpPr>
        <p:spPr>
          <a:xfrm rot="-2700000">
            <a:off x="8188801" y="2012068"/>
            <a:ext cx="149100" cy="14177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126;p44">
            <a:extLst>
              <a:ext uri="{FF2B5EF4-FFF2-40B4-BE49-F238E27FC236}">
                <a16:creationId xmlns:a16="http://schemas.microsoft.com/office/drawing/2014/main" id="{CA0DC736-EFFF-DD64-754B-EA1824BCC3D0}"/>
              </a:ext>
            </a:extLst>
          </p:cNvPr>
          <p:cNvSpPr txBox="1">
            <a:spLocks/>
          </p:cNvSpPr>
          <p:nvPr/>
        </p:nvSpPr>
        <p:spPr>
          <a:xfrm>
            <a:off x="4571999" y="2811001"/>
            <a:ext cx="1334303" cy="4462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en-US" b="1" i="1" dirty="0"/>
              <a:t>2024 STATS</a:t>
            </a:r>
            <a:endParaRPr kumimoji="0" lang="en-US" altLang="en-US" sz="1100" b="1" i="1" u="none" strike="noStrike" cap="none" normalizeH="0" baseline="0" dirty="0">
              <a:ln>
                <a:noFill/>
              </a:ln>
              <a:solidFill>
                <a:schemeClr val="tx1"/>
              </a:solidFill>
              <a:effectLst/>
              <a:latin typeface="Nunito" pitchFamily="2" charset="0"/>
            </a:endParaRPr>
          </a:p>
        </p:txBody>
      </p:sp>
      <p:pic>
        <p:nvPicPr>
          <p:cNvPr id="7" name="Picture 6" descr="A number of numbers on a white background&#10;&#10;Description automatically generated">
            <a:extLst>
              <a:ext uri="{FF2B5EF4-FFF2-40B4-BE49-F238E27FC236}">
                <a16:creationId xmlns:a16="http://schemas.microsoft.com/office/drawing/2014/main" id="{5729CFBA-C22D-B130-9EEE-B3F838FFBCCC}"/>
              </a:ext>
            </a:extLst>
          </p:cNvPr>
          <p:cNvPicPr>
            <a:picLocks noChangeAspect="1"/>
          </p:cNvPicPr>
          <p:nvPr/>
        </p:nvPicPr>
        <p:blipFill>
          <a:blip r:embed="rId4"/>
          <a:stretch>
            <a:fillRect/>
          </a:stretch>
        </p:blipFill>
        <p:spPr>
          <a:xfrm>
            <a:off x="5610496" y="3098451"/>
            <a:ext cx="885467" cy="18085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533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15"/>
        <p:cNvGrpSpPr/>
        <p:nvPr/>
      </p:nvGrpSpPr>
      <p:grpSpPr>
        <a:xfrm>
          <a:off x="0" y="0"/>
          <a:ext cx="0" cy="0"/>
          <a:chOff x="0" y="0"/>
          <a:chExt cx="0" cy="0"/>
        </a:xfrm>
      </p:grpSpPr>
      <p:grpSp>
        <p:nvGrpSpPr>
          <p:cNvPr id="21416" name="Google Shape;21416;p61"/>
          <p:cNvGrpSpPr/>
          <p:nvPr/>
        </p:nvGrpSpPr>
        <p:grpSpPr>
          <a:xfrm>
            <a:off x="5588809" y="4019306"/>
            <a:ext cx="7717594" cy="790494"/>
            <a:chOff x="1499663" y="1685001"/>
            <a:chExt cx="6144581" cy="629374"/>
          </a:xfrm>
        </p:grpSpPr>
        <p:sp>
          <p:nvSpPr>
            <p:cNvPr id="21417" name="Google Shape;21417;p61"/>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8" name="Google Shape;21418;p61"/>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9" name="Google Shape;21419;p61"/>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0" name="Google Shape;21420;p61"/>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1" name="Google Shape;21421;p61"/>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2" name="Google Shape;21422;p61"/>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3" name="Google Shape;21423;p61"/>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4" name="Google Shape;21424;p61"/>
          <p:cNvGrpSpPr/>
          <p:nvPr/>
        </p:nvGrpSpPr>
        <p:grpSpPr>
          <a:xfrm>
            <a:off x="-4162391" y="4019306"/>
            <a:ext cx="7717594" cy="790494"/>
            <a:chOff x="1499663" y="1685001"/>
            <a:chExt cx="6144581" cy="629374"/>
          </a:xfrm>
        </p:grpSpPr>
        <p:sp>
          <p:nvSpPr>
            <p:cNvPr id="21425" name="Google Shape;21425;p61"/>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6" name="Google Shape;21426;p61"/>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7" name="Google Shape;21427;p61"/>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8" name="Google Shape;21428;p61"/>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9" name="Google Shape;21429;p61"/>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0" name="Google Shape;21430;p61"/>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1" name="Google Shape;21431;p61"/>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5" name="Google Shape;21435;p61"/>
          <p:cNvGrpSpPr/>
          <p:nvPr/>
        </p:nvGrpSpPr>
        <p:grpSpPr>
          <a:xfrm>
            <a:off x="7624004" y="904654"/>
            <a:ext cx="1549544" cy="3334192"/>
            <a:chOff x="4092214" y="1755982"/>
            <a:chExt cx="255684" cy="550133"/>
          </a:xfrm>
        </p:grpSpPr>
        <p:sp>
          <p:nvSpPr>
            <p:cNvPr id="21436" name="Google Shape;21436;p61"/>
            <p:cNvSpPr/>
            <p:nvPr/>
          </p:nvSpPr>
          <p:spPr>
            <a:xfrm>
              <a:off x="4298146" y="1862732"/>
              <a:ext cx="49751" cy="75233"/>
            </a:xfrm>
            <a:custGeom>
              <a:avLst/>
              <a:gdLst/>
              <a:ahLst/>
              <a:cxnLst/>
              <a:rect l="l" t="t" r="r" b="b"/>
              <a:pathLst>
                <a:path w="1558" h="2356" extrusionOk="0">
                  <a:moveTo>
                    <a:pt x="98" y="1"/>
                  </a:moveTo>
                  <a:lnTo>
                    <a:pt x="0" y="53"/>
                  </a:lnTo>
                  <a:cubicBezTo>
                    <a:pt x="178" y="511"/>
                    <a:pt x="204" y="1622"/>
                    <a:pt x="329" y="1940"/>
                  </a:cubicBezTo>
                  <a:cubicBezTo>
                    <a:pt x="427" y="2190"/>
                    <a:pt x="685" y="2356"/>
                    <a:pt x="903" y="2356"/>
                  </a:cubicBezTo>
                  <a:cubicBezTo>
                    <a:pt x="961" y="2356"/>
                    <a:pt x="1017" y="2343"/>
                    <a:pt x="1066" y="2318"/>
                  </a:cubicBezTo>
                  <a:cubicBezTo>
                    <a:pt x="1323" y="2178"/>
                    <a:pt x="1557" y="1872"/>
                    <a:pt x="98"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7" name="Google Shape;21437;p61"/>
            <p:cNvSpPr/>
            <p:nvPr/>
          </p:nvSpPr>
          <p:spPr>
            <a:xfrm>
              <a:off x="4264585" y="1914686"/>
              <a:ext cx="76574" cy="32475"/>
            </a:xfrm>
            <a:custGeom>
              <a:avLst/>
              <a:gdLst/>
              <a:ahLst/>
              <a:cxnLst/>
              <a:rect l="l" t="t" r="r" b="b"/>
              <a:pathLst>
                <a:path w="2398" h="1017" extrusionOk="0">
                  <a:moveTo>
                    <a:pt x="539" y="1"/>
                  </a:moveTo>
                  <a:cubicBezTo>
                    <a:pt x="317" y="1"/>
                    <a:pt x="166" y="7"/>
                    <a:pt x="166" y="7"/>
                  </a:cubicBezTo>
                  <a:lnTo>
                    <a:pt x="0" y="861"/>
                  </a:lnTo>
                  <a:cubicBezTo>
                    <a:pt x="0" y="861"/>
                    <a:pt x="580" y="1017"/>
                    <a:pt x="1162" y="1017"/>
                  </a:cubicBezTo>
                  <a:cubicBezTo>
                    <a:pt x="1682" y="1017"/>
                    <a:pt x="2205" y="892"/>
                    <a:pt x="2314" y="419"/>
                  </a:cubicBezTo>
                  <a:cubicBezTo>
                    <a:pt x="2398" y="49"/>
                    <a:pt x="1176" y="1"/>
                    <a:pt x="539"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8" name="Google Shape;21438;p61"/>
            <p:cNvSpPr/>
            <p:nvPr/>
          </p:nvSpPr>
          <p:spPr>
            <a:xfrm>
              <a:off x="4223424" y="1906991"/>
              <a:ext cx="88996" cy="49336"/>
            </a:xfrm>
            <a:custGeom>
              <a:avLst/>
              <a:gdLst/>
              <a:ahLst/>
              <a:cxnLst/>
              <a:rect l="l" t="t" r="r" b="b"/>
              <a:pathLst>
                <a:path w="2787" h="1545" extrusionOk="0">
                  <a:moveTo>
                    <a:pt x="1524" y="0"/>
                  </a:moveTo>
                  <a:cubicBezTo>
                    <a:pt x="1114" y="0"/>
                    <a:pt x="659" y="34"/>
                    <a:pt x="257" y="134"/>
                  </a:cubicBezTo>
                  <a:cubicBezTo>
                    <a:pt x="0" y="1057"/>
                    <a:pt x="1988" y="1514"/>
                    <a:pt x="2533" y="1544"/>
                  </a:cubicBezTo>
                  <a:cubicBezTo>
                    <a:pt x="2567" y="1366"/>
                    <a:pt x="2786" y="214"/>
                    <a:pt x="2733" y="134"/>
                  </a:cubicBezTo>
                  <a:cubicBezTo>
                    <a:pt x="2703" y="86"/>
                    <a:pt x="2170" y="0"/>
                    <a:pt x="152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9" name="Google Shape;21439;p61"/>
            <p:cNvSpPr/>
            <p:nvPr/>
          </p:nvSpPr>
          <p:spPr>
            <a:xfrm>
              <a:off x="4291249" y="1904500"/>
              <a:ext cx="11623" cy="38415"/>
            </a:xfrm>
            <a:custGeom>
              <a:avLst/>
              <a:gdLst/>
              <a:ahLst/>
              <a:cxnLst/>
              <a:rect l="l" t="t" r="r" b="b"/>
              <a:pathLst>
                <a:path w="364" h="1203" extrusionOk="0">
                  <a:moveTo>
                    <a:pt x="337" y="0"/>
                  </a:moveTo>
                  <a:cubicBezTo>
                    <a:pt x="129" y="38"/>
                    <a:pt x="50" y="65"/>
                    <a:pt x="50" y="65"/>
                  </a:cubicBezTo>
                  <a:lnTo>
                    <a:pt x="1" y="1203"/>
                  </a:lnTo>
                  <a:cubicBezTo>
                    <a:pt x="1" y="1203"/>
                    <a:pt x="363" y="258"/>
                    <a:pt x="337" y="0"/>
                  </a:cubicBezTo>
                  <a:close/>
                </a:path>
              </a:pathLst>
            </a:custGeom>
            <a:solidFill>
              <a:srgbClr val="B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0" name="Google Shape;21440;p61"/>
            <p:cNvSpPr/>
            <p:nvPr/>
          </p:nvSpPr>
          <p:spPr>
            <a:xfrm>
              <a:off x="4149309" y="1755982"/>
              <a:ext cx="184857" cy="134308"/>
            </a:xfrm>
            <a:custGeom>
              <a:avLst/>
              <a:gdLst/>
              <a:ahLst/>
              <a:cxnLst/>
              <a:rect l="l" t="t" r="r" b="b"/>
              <a:pathLst>
                <a:path w="5789" h="4206" extrusionOk="0">
                  <a:moveTo>
                    <a:pt x="369" y="1"/>
                  </a:moveTo>
                  <a:cubicBezTo>
                    <a:pt x="363" y="1"/>
                    <a:pt x="357" y="1"/>
                    <a:pt x="352" y="2"/>
                  </a:cubicBezTo>
                  <a:cubicBezTo>
                    <a:pt x="136" y="32"/>
                    <a:pt x="0" y="225"/>
                    <a:pt x="42" y="440"/>
                  </a:cubicBezTo>
                  <a:cubicBezTo>
                    <a:pt x="117" y="834"/>
                    <a:pt x="2453" y="1945"/>
                    <a:pt x="5602" y="4187"/>
                  </a:cubicBezTo>
                  <a:cubicBezTo>
                    <a:pt x="5620" y="4200"/>
                    <a:pt x="5639" y="4205"/>
                    <a:pt x="5656" y="4205"/>
                  </a:cubicBezTo>
                  <a:cubicBezTo>
                    <a:pt x="5733" y="4205"/>
                    <a:pt x="5788" y="4094"/>
                    <a:pt x="5708" y="4035"/>
                  </a:cubicBezTo>
                  <a:cubicBezTo>
                    <a:pt x="2603" y="1825"/>
                    <a:pt x="800" y="1"/>
                    <a:pt x="369" y="1"/>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1" name="Google Shape;21441;p61"/>
            <p:cNvSpPr/>
            <p:nvPr/>
          </p:nvSpPr>
          <p:spPr>
            <a:xfrm>
              <a:off x="4149309" y="1755982"/>
              <a:ext cx="184857" cy="134308"/>
            </a:xfrm>
            <a:custGeom>
              <a:avLst/>
              <a:gdLst/>
              <a:ahLst/>
              <a:cxnLst/>
              <a:rect l="l" t="t" r="r" b="b"/>
              <a:pathLst>
                <a:path w="5789" h="4206" extrusionOk="0">
                  <a:moveTo>
                    <a:pt x="433" y="118"/>
                  </a:moveTo>
                  <a:cubicBezTo>
                    <a:pt x="439" y="118"/>
                    <a:pt x="444" y="119"/>
                    <a:pt x="450" y="119"/>
                  </a:cubicBezTo>
                  <a:cubicBezTo>
                    <a:pt x="756" y="153"/>
                    <a:pt x="2525" y="1809"/>
                    <a:pt x="5470" y="3907"/>
                  </a:cubicBezTo>
                  <a:cubicBezTo>
                    <a:pt x="5540" y="3957"/>
                    <a:pt x="5527" y="4014"/>
                    <a:pt x="5477" y="4014"/>
                  </a:cubicBezTo>
                  <a:cubicBezTo>
                    <a:pt x="5460" y="4014"/>
                    <a:pt x="5438" y="4007"/>
                    <a:pt x="5413" y="3990"/>
                  </a:cubicBezTo>
                  <a:cubicBezTo>
                    <a:pt x="2506" y="2028"/>
                    <a:pt x="261" y="815"/>
                    <a:pt x="125" y="535"/>
                  </a:cubicBezTo>
                  <a:cubicBezTo>
                    <a:pt x="55" y="385"/>
                    <a:pt x="265" y="118"/>
                    <a:pt x="433" y="118"/>
                  </a:cubicBezTo>
                  <a:close/>
                  <a:moveTo>
                    <a:pt x="369" y="1"/>
                  </a:moveTo>
                  <a:cubicBezTo>
                    <a:pt x="363" y="1"/>
                    <a:pt x="357" y="1"/>
                    <a:pt x="352" y="2"/>
                  </a:cubicBezTo>
                  <a:cubicBezTo>
                    <a:pt x="136" y="32"/>
                    <a:pt x="0" y="225"/>
                    <a:pt x="42" y="440"/>
                  </a:cubicBezTo>
                  <a:cubicBezTo>
                    <a:pt x="117" y="834"/>
                    <a:pt x="2453" y="1945"/>
                    <a:pt x="5602" y="4187"/>
                  </a:cubicBezTo>
                  <a:cubicBezTo>
                    <a:pt x="5620" y="4200"/>
                    <a:pt x="5639" y="4205"/>
                    <a:pt x="5656" y="4205"/>
                  </a:cubicBezTo>
                  <a:cubicBezTo>
                    <a:pt x="5733" y="4205"/>
                    <a:pt x="5788" y="4094"/>
                    <a:pt x="5708" y="4035"/>
                  </a:cubicBezTo>
                  <a:cubicBezTo>
                    <a:pt x="2603" y="1825"/>
                    <a:pt x="800" y="1"/>
                    <a:pt x="369" y="1"/>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2" name="Google Shape;21442;p61"/>
            <p:cNvSpPr/>
            <p:nvPr/>
          </p:nvSpPr>
          <p:spPr>
            <a:xfrm>
              <a:off x="4328067" y="1883680"/>
              <a:ext cx="9452" cy="10346"/>
            </a:xfrm>
            <a:custGeom>
              <a:avLst/>
              <a:gdLst/>
              <a:ahLst/>
              <a:cxnLst/>
              <a:rect l="l" t="t" r="r" b="b"/>
              <a:pathLst>
                <a:path w="296" h="324" extrusionOk="0">
                  <a:moveTo>
                    <a:pt x="226" y="1"/>
                  </a:moveTo>
                  <a:cubicBezTo>
                    <a:pt x="185" y="1"/>
                    <a:pt x="124" y="46"/>
                    <a:pt x="76" y="112"/>
                  </a:cubicBezTo>
                  <a:cubicBezTo>
                    <a:pt x="16" y="195"/>
                    <a:pt x="1" y="286"/>
                    <a:pt x="38" y="316"/>
                  </a:cubicBezTo>
                  <a:cubicBezTo>
                    <a:pt x="46" y="321"/>
                    <a:pt x="54" y="324"/>
                    <a:pt x="64" y="324"/>
                  </a:cubicBezTo>
                  <a:cubicBezTo>
                    <a:pt x="106" y="324"/>
                    <a:pt x="167" y="280"/>
                    <a:pt x="216" y="210"/>
                  </a:cubicBezTo>
                  <a:cubicBezTo>
                    <a:pt x="276" y="127"/>
                    <a:pt x="295" y="36"/>
                    <a:pt x="254" y="10"/>
                  </a:cubicBezTo>
                  <a:cubicBezTo>
                    <a:pt x="246" y="4"/>
                    <a:pt x="237" y="1"/>
                    <a:pt x="226" y="1"/>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3" name="Google Shape;21443;p61"/>
            <p:cNvSpPr/>
            <p:nvPr/>
          </p:nvSpPr>
          <p:spPr>
            <a:xfrm>
              <a:off x="4252036" y="1830257"/>
              <a:ext cx="81396" cy="59267"/>
            </a:xfrm>
            <a:custGeom>
              <a:avLst/>
              <a:gdLst/>
              <a:ahLst/>
              <a:cxnLst/>
              <a:rect l="l" t="t" r="r" b="b"/>
              <a:pathLst>
                <a:path w="2549" h="1856" extrusionOk="0">
                  <a:moveTo>
                    <a:pt x="223" y="1"/>
                  </a:moveTo>
                  <a:cubicBezTo>
                    <a:pt x="212" y="50"/>
                    <a:pt x="193" y="95"/>
                    <a:pt x="163" y="133"/>
                  </a:cubicBezTo>
                  <a:cubicBezTo>
                    <a:pt x="125" y="190"/>
                    <a:pt x="68" y="231"/>
                    <a:pt x="0" y="258"/>
                  </a:cubicBezTo>
                  <a:cubicBezTo>
                    <a:pt x="714" y="711"/>
                    <a:pt x="1520" y="1218"/>
                    <a:pt x="2382" y="1834"/>
                  </a:cubicBezTo>
                  <a:cubicBezTo>
                    <a:pt x="2403" y="1849"/>
                    <a:pt x="2424" y="1856"/>
                    <a:pt x="2443" y="1856"/>
                  </a:cubicBezTo>
                  <a:cubicBezTo>
                    <a:pt x="2512" y="1856"/>
                    <a:pt x="2549" y="1767"/>
                    <a:pt x="2468" y="1713"/>
                  </a:cubicBezTo>
                  <a:cubicBezTo>
                    <a:pt x="1614" y="1101"/>
                    <a:pt x="877" y="519"/>
                    <a:pt x="223"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4" name="Google Shape;21444;p61"/>
            <p:cNvSpPr/>
            <p:nvPr/>
          </p:nvSpPr>
          <p:spPr>
            <a:xfrm>
              <a:off x="4252036" y="1830257"/>
              <a:ext cx="82130" cy="60033"/>
            </a:xfrm>
            <a:custGeom>
              <a:avLst/>
              <a:gdLst/>
              <a:ahLst/>
              <a:cxnLst/>
              <a:rect l="l" t="t" r="r" b="b"/>
              <a:pathLst>
                <a:path w="2572" h="1880" extrusionOk="0">
                  <a:moveTo>
                    <a:pt x="223" y="1"/>
                  </a:moveTo>
                  <a:cubicBezTo>
                    <a:pt x="219" y="12"/>
                    <a:pt x="208" y="46"/>
                    <a:pt x="204" y="57"/>
                  </a:cubicBezTo>
                  <a:cubicBezTo>
                    <a:pt x="423" y="231"/>
                    <a:pt x="752" y="466"/>
                    <a:pt x="1096" y="726"/>
                  </a:cubicBezTo>
                  <a:cubicBezTo>
                    <a:pt x="1750" y="1222"/>
                    <a:pt x="2268" y="1592"/>
                    <a:pt x="2238" y="1634"/>
                  </a:cubicBezTo>
                  <a:cubicBezTo>
                    <a:pt x="2236" y="1636"/>
                    <a:pt x="2233" y="1637"/>
                    <a:pt x="2229" y="1637"/>
                  </a:cubicBezTo>
                  <a:cubicBezTo>
                    <a:pt x="2150" y="1637"/>
                    <a:pt x="1643" y="1299"/>
                    <a:pt x="1017" y="866"/>
                  </a:cubicBezTo>
                  <a:cubicBezTo>
                    <a:pt x="643" y="609"/>
                    <a:pt x="302" y="379"/>
                    <a:pt x="57" y="228"/>
                  </a:cubicBezTo>
                  <a:cubicBezTo>
                    <a:pt x="49" y="231"/>
                    <a:pt x="11" y="254"/>
                    <a:pt x="0" y="258"/>
                  </a:cubicBezTo>
                  <a:cubicBezTo>
                    <a:pt x="714" y="711"/>
                    <a:pt x="1520" y="1244"/>
                    <a:pt x="2385" y="1861"/>
                  </a:cubicBezTo>
                  <a:cubicBezTo>
                    <a:pt x="2403" y="1874"/>
                    <a:pt x="2422" y="1879"/>
                    <a:pt x="2439" y="1879"/>
                  </a:cubicBezTo>
                  <a:cubicBezTo>
                    <a:pt x="2516" y="1879"/>
                    <a:pt x="2571" y="1768"/>
                    <a:pt x="2491" y="1709"/>
                  </a:cubicBezTo>
                  <a:cubicBezTo>
                    <a:pt x="1637" y="1101"/>
                    <a:pt x="877" y="519"/>
                    <a:pt x="223" y="1"/>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5" name="Google Shape;21445;p61"/>
            <p:cNvSpPr/>
            <p:nvPr/>
          </p:nvSpPr>
          <p:spPr>
            <a:xfrm>
              <a:off x="4330111" y="1886011"/>
              <a:ext cx="5365" cy="6099"/>
            </a:xfrm>
            <a:custGeom>
              <a:avLst/>
              <a:gdLst/>
              <a:ahLst/>
              <a:cxnLst/>
              <a:rect l="l" t="t" r="r" b="b"/>
              <a:pathLst>
                <a:path w="168" h="191" extrusionOk="0">
                  <a:moveTo>
                    <a:pt x="136" y="1"/>
                  </a:moveTo>
                  <a:cubicBezTo>
                    <a:pt x="114" y="1"/>
                    <a:pt x="78" y="29"/>
                    <a:pt x="50" y="69"/>
                  </a:cubicBezTo>
                  <a:cubicBezTo>
                    <a:pt x="12" y="122"/>
                    <a:pt x="1" y="171"/>
                    <a:pt x="20" y="186"/>
                  </a:cubicBezTo>
                  <a:cubicBezTo>
                    <a:pt x="23" y="189"/>
                    <a:pt x="27" y="190"/>
                    <a:pt x="32" y="190"/>
                  </a:cubicBezTo>
                  <a:cubicBezTo>
                    <a:pt x="54" y="190"/>
                    <a:pt x="90" y="163"/>
                    <a:pt x="118" y="122"/>
                  </a:cubicBezTo>
                  <a:cubicBezTo>
                    <a:pt x="156" y="73"/>
                    <a:pt x="167" y="20"/>
                    <a:pt x="148" y="5"/>
                  </a:cubicBezTo>
                  <a:cubicBezTo>
                    <a:pt x="145" y="2"/>
                    <a:pt x="141" y="1"/>
                    <a:pt x="136"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6" name="Google Shape;21446;p61"/>
            <p:cNvSpPr/>
            <p:nvPr/>
          </p:nvSpPr>
          <p:spPr>
            <a:xfrm>
              <a:off x="4255517" y="1833386"/>
              <a:ext cx="46270" cy="32156"/>
            </a:xfrm>
            <a:custGeom>
              <a:avLst/>
              <a:gdLst/>
              <a:ahLst/>
              <a:cxnLst/>
              <a:rect l="l" t="t" r="r" b="b"/>
              <a:pathLst>
                <a:path w="1449" h="1007" extrusionOk="0">
                  <a:moveTo>
                    <a:pt x="88" y="1"/>
                  </a:moveTo>
                  <a:lnTo>
                    <a:pt x="1" y="92"/>
                  </a:lnTo>
                  <a:cubicBezTo>
                    <a:pt x="1" y="92"/>
                    <a:pt x="1344" y="1007"/>
                    <a:pt x="1413" y="1007"/>
                  </a:cubicBezTo>
                  <a:cubicBezTo>
                    <a:pt x="1413" y="1007"/>
                    <a:pt x="1414" y="1007"/>
                    <a:pt x="1414" y="1007"/>
                  </a:cubicBezTo>
                  <a:cubicBezTo>
                    <a:pt x="1448" y="984"/>
                    <a:pt x="88" y="1"/>
                    <a:pt x="88" y="1"/>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7" name="Google Shape;21447;p61"/>
            <p:cNvSpPr/>
            <p:nvPr/>
          </p:nvSpPr>
          <p:spPr>
            <a:xfrm>
              <a:off x="4150618" y="1764572"/>
              <a:ext cx="107708" cy="71880"/>
            </a:xfrm>
            <a:custGeom>
              <a:avLst/>
              <a:gdLst/>
              <a:ahLst/>
              <a:cxnLst/>
              <a:rect l="l" t="t" r="r" b="b"/>
              <a:pathLst>
                <a:path w="3373" h="2251" extrusionOk="0">
                  <a:moveTo>
                    <a:pt x="138" y="1"/>
                  </a:moveTo>
                  <a:cubicBezTo>
                    <a:pt x="120" y="1"/>
                    <a:pt x="108" y="6"/>
                    <a:pt x="103" y="16"/>
                  </a:cubicBezTo>
                  <a:cubicBezTo>
                    <a:pt x="1" y="228"/>
                    <a:pt x="2099" y="1411"/>
                    <a:pt x="3282" y="2250"/>
                  </a:cubicBezTo>
                  <a:lnTo>
                    <a:pt x="3373" y="2156"/>
                  </a:lnTo>
                  <a:cubicBezTo>
                    <a:pt x="3373" y="2156"/>
                    <a:pt x="502" y="1"/>
                    <a:pt x="138" y="1"/>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8" name="Google Shape;21448;p61"/>
            <p:cNvSpPr/>
            <p:nvPr/>
          </p:nvSpPr>
          <p:spPr>
            <a:xfrm>
              <a:off x="4154610" y="1761570"/>
              <a:ext cx="107453" cy="74403"/>
            </a:xfrm>
            <a:custGeom>
              <a:avLst/>
              <a:gdLst/>
              <a:ahLst/>
              <a:cxnLst/>
              <a:rect l="l" t="t" r="r" b="b"/>
              <a:pathLst>
                <a:path w="3365" h="2330" extrusionOk="0">
                  <a:moveTo>
                    <a:pt x="116" y="1"/>
                  </a:moveTo>
                  <a:cubicBezTo>
                    <a:pt x="115" y="1"/>
                    <a:pt x="114" y="1"/>
                    <a:pt x="114" y="1"/>
                  </a:cubicBezTo>
                  <a:cubicBezTo>
                    <a:pt x="0" y="23"/>
                    <a:pt x="27" y="76"/>
                    <a:pt x="61" y="126"/>
                  </a:cubicBezTo>
                  <a:cubicBezTo>
                    <a:pt x="91" y="171"/>
                    <a:pt x="3365" y="2329"/>
                    <a:pt x="3365" y="2329"/>
                  </a:cubicBezTo>
                  <a:cubicBezTo>
                    <a:pt x="3124" y="2130"/>
                    <a:pt x="261" y="1"/>
                    <a:pt x="116" y="1"/>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9" name="Google Shape;21449;p61"/>
            <p:cNvSpPr/>
            <p:nvPr/>
          </p:nvSpPr>
          <p:spPr>
            <a:xfrm>
              <a:off x="4176931" y="1773162"/>
              <a:ext cx="41193" cy="29729"/>
            </a:xfrm>
            <a:custGeom>
              <a:avLst/>
              <a:gdLst/>
              <a:ahLst/>
              <a:cxnLst/>
              <a:rect l="l" t="t" r="r" b="b"/>
              <a:pathLst>
                <a:path w="1290" h="931" extrusionOk="0">
                  <a:moveTo>
                    <a:pt x="5" y="0"/>
                  </a:moveTo>
                  <a:cubicBezTo>
                    <a:pt x="5" y="0"/>
                    <a:pt x="5" y="1"/>
                    <a:pt x="5" y="1"/>
                  </a:cubicBezTo>
                  <a:cubicBezTo>
                    <a:pt x="1" y="8"/>
                    <a:pt x="281" y="224"/>
                    <a:pt x="636" y="481"/>
                  </a:cubicBezTo>
                  <a:cubicBezTo>
                    <a:pt x="981" y="729"/>
                    <a:pt x="1268" y="931"/>
                    <a:pt x="1282" y="931"/>
                  </a:cubicBezTo>
                  <a:cubicBezTo>
                    <a:pt x="1282" y="931"/>
                    <a:pt x="1282" y="931"/>
                    <a:pt x="1282" y="931"/>
                  </a:cubicBezTo>
                  <a:cubicBezTo>
                    <a:pt x="1290" y="923"/>
                    <a:pt x="1006" y="708"/>
                    <a:pt x="655" y="451"/>
                  </a:cubicBezTo>
                  <a:cubicBezTo>
                    <a:pt x="310" y="198"/>
                    <a:pt x="23" y="0"/>
                    <a:pt x="5"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0" name="Google Shape;21450;p61"/>
            <p:cNvSpPr/>
            <p:nvPr/>
          </p:nvSpPr>
          <p:spPr>
            <a:xfrm>
              <a:off x="4267364" y="1840284"/>
              <a:ext cx="25865" cy="18489"/>
            </a:xfrm>
            <a:custGeom>
              <a:avLst/>
              <a:gdLst/>
              <a:ahLst/>
              <a:cxnLst/>
              <a:rect l="l" t="t" r="r" b="b"/>
              <a:pathLst>
                <a:path w="810" h="579" extrusionOk="0">
                  <a:moveTo>
                    <a:pt x="16" y="0"/>
                  </a:moveTo>
                  <a:cubicBezTo>
                    <a:pt x="16" y="0"/>
                    <a:pt x="15" y="0"/>
                    <a:pt x="15" y="0"/>
                  </a:cubicBezTo>
                  <a:cubicBezTo>
                    <a:pt x="0" y="8"/>
                    <a:pt x="809" y="579"/>
                    <a:pt x="809" y="579"/>
                  </a:cubicBezTo>
                  <a:lnTo>
                    <a:pt x="560" y="371"/>
                  </a:lnTo>
                  <a:cubicBezTo>
                    <a:pt x="496" y="319"/>
                    <a:pt x="45" y="0"/>
                    <a:pt x="16"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1" name="Google Shape;21451;p61"/>
            <p:cNvSpPr/>
            <p:nvPr/>
          </p:nvSpPr>
          <p:spPr>
            <a:xfrm>
              <a:off x="4162561" y="1763550"/>
              <a:ext cx="9452" cy="5844"/>
            </a:xfrm>
            <a:custGeom>
              <a:avLst/>
              <a:gdLst/>
              <a:ahLst/>
              <a:cxnLst/>
              <a:rect l="l" t="t" r="r" b="b"/>
              <a:pathLst>
                <a:path w="296" h="183" extrusionOk="0">
                  <a:moveTo>
                    <a:pt x="15" y="1"/>
                  </a:moveTo>
                  <a:cubicBezTo>
                    <a:pt x="12" y="1"/>
                    <a:pt x="10" y="1"/>
                    <a:pt x="8" y="3"/>
                  </a:cubicBezTo>
                  <a:cubicBezTo>
                    <a:pt x="1" y="18"/>
                    <a:pt x="27" y="52"/>
                    <a:pt x="107" y="101"/>
                  </a:cubicBezTo>
                  <a:cubicBezTo>
                    <a:pt x="174" y="142"/>
                    <a:pt x="260" y="183"/>
                    <a:pt x="283" y="183"/>
                  </a:cubicBezTo>
                  <a:cubicBezTo>
                    <a:pt x="286" y="183"/>
                    <a:pt x="287" y="182"/>
                    <a:pt x="288" y="181"/>
                  </a:cubicBezTo>
                  <a:cubicBezTo>
                    <a:pt x="296" y="169"/>
                    <a:pt x="239" y="120"/>
                    <a:pt x="163" y="71"/>
                  </a:cubicBezTo>
                  <a:cubicBezTo>
                    <a:pt x="95" y="29"/>
                    <a:pt x="36" y="1"/>
                    <a:pt x="15"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2" name="Google Shape;21452;p61"/>
            <p:cNvSpPr/>
            <p:nvPr/>
          </p:nvSpPr>
          <p:spPr>
            <a:xfrm>
              <a:off x="4097036" y="2022267"/>
              <a:ext cx="178790" cy="279888"/>
            </a:xfrm>
            <a:custGeom>
              <a:avLst/>
              <a:gdLst/>
              <a:ahLst/>
              <a:cxnLst/>
              <a:rect l="l" t="t" r="r" b="b"/>
              <a:pathLst>
                <a:path w="5599" h="8765" extrusionOk="0">
                  <a:moveTo>
                    <a:pt x="3986" y="0"/>
                  </a:moveTo>
                  <a:cubicBezTo>
                    <a:pt x="3426" y="0"/>
                    <a:pt x="2446" y="410"/>
                    <a:pt x="2378" y="554"/>
                  </a:cubicBezTo>
                  <a:cubicBezTo>
                    <a:pt x="1671" y="2085"/>
                    <a:pt x="1267" y="3843"/>
                    <a:pt x="1161" y="4651"/>
                  </a:cubicBezTo>
                  <a:cubicBezTo>
                    <a:pt x="1059" y="5457"/>
                    <a:pt x="749" y="5736"/>
                    <a:pt x="730" y="5910"/>
                  </a:cubicBezTo>
                  <a:cubicBezTo>
                    <a:pt x="707" y="6084"/>
                    <a:pt x="446" y="7759"/>
                    <a:pt x="0" y="8764"/>
                  </a:cubicBezTo>
                  <a:lnTo>
                    <a:pt x="140" y="8764"/>
                  </a:lnTo>
                  <a:cubicBezTo>
                    <a:pt x="140" y="8764"/>
                    <a:pt x="1312" y="6523"/>
                    <a:pt x="1429" y="5910"/>
                  </a:cubicBezTo>
                  <a:cubicBezTo>
                    <a:pt x="1546" y="5298"/>
                    <a:pt x="1342" y="5502"/>
                    <a:pt x="1539" y="4878"/>
                  </a:cubicBezTo>
                  <a:cubicBezTo>
                    <a:pt x="1645" y="4549"/>
                    <a:pt x="2329" y="3752"/>
                    <a:pt x="3213" y="1986"/>
                  </a:cubicBezTo>
                  <a:cubicBezTo>
                    <a:pt x="3234" y="1943"/>
                    <a:pt x="3338" y="1825"/>
                    <a:pt x="3435" y="1825"/>
                  </a:cubicBezTo>
                  <a:cubicBezTo>
                    <a:pt x="3482" y="1825"/>
                    <a:pt x="3527" y="1852"/>
                    <a:pt x="3561" y="1926"/>
                  </a:cubicBezTo>
                  <a:cubicBezTo>
                    <a:pt x="4075" y="3041"/>
                    <a:pt x="4911" y="3990"/>
                    <a:pt x="5009" y="4239"/>
                  </a:cubicBezTo>
                  <a:cubicBezTo>
                    <a:pt x="5134" y="4565"/>
                    <a:pt x="4741" y="5275"/>
                    <a:pt x="4737" y="5559"/>
                  </a:cubicBezTo>
                  <a:cubicBezTo>
                    <a:pt x="4733" y="5842"/>
                    <a:pt x="5255" y="6942"/>
                    <a:pt x="5240" y="8764"/>
                  </a:cubicBezTo>
                  <a:lnTo>
                    <a:pt x="5334" y="8764"/>
                  </a:lnTo>
                  <a:cubicBezTo>
                    <a:pt x="5277" y="5578"/>
                    <a:pt x="5599" y="4549"/>
                    <a:pt x="5493" y="4005"/>
                  </a:cubicBezTo>
                  <a:cubicBezTo>
                    <a:pt x="5387" y="3461"/>
                    <a:pt x="4412" y="818"/>
                    <a:pt x="4370" y="229"/>
                  </a:cubicBezTo>
                  <a:cubicBezTo>
                    <a:pt x="4360" y="63"/>
                    <a:pt x="4205" y="0"/>
                    <a:pt x="398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3" name="Google Shape;21453;p61"/>
            <p:cNvSpPr/>
            <p:nvPr/>
          </p:nvSpPr>
          <p:spPr>
            <a:xfrm>
              <a:off x="4168245" y="2028845"/>
              <a:ext cx="107581" cy="273310"/>
            </a:xfrm>
            <a:custGeom>
              <a:avLst/>
              <a:gdLst/>
              <a:ahLst/>
              <a:cxnLst/>
              <a:rect l="l" t="t" r="r" b="b"/>
              <a:pathLst>
                <a:path w="3369" h="8559" extrusionOk="0">
                  <a:moveTo>
                    <a:pt x="2074" y="1"/>
                  </a:moveTo>
                  <a:cubicBezTo>
                    <a:pt x="1744" y="1"/>
                    <a:pt x="294" y="416"/>
                    <a:pt x="108" y="416"/>
                  </a:cubicBezTo>
                  <a:cubicBezTo>
                    <a:pt x="105" y="416"/>
                    <a:pt x="102" y="416"/>
                    <a:pt x="99" y="416"/>
                  </a:cubicBezTo>
                  <a:lnTo>
                    <a:pt x="99" y="416"/>
                  </a:lnTo>
                  <a:cubicBezTo>
                    <a:pt x="0" y="991"/>
                    <a:pt x="773" y="1142"/>
                    <a:pt x="1403" y="1142"/>
                  </a:cubicBezTo>
                  <a:cubicBezTo>
                    <a:pt x="1691" y="1142"/>
                    <a:pt x="1949" y="1110"/>
                    <a:pt x="2080" y="1074"/>
                  </a:cubicBezTo>
                  <a:cubicBezTo>
                    <a:pt x="2325" y="1361"/>
                    <a:pt x="2983" y="3194"/>
                    <a:pt x="3089" y="3742"/>
                  </a:cubicBezTo>
                  <a:cubicBezTo>
                    <a:pt x="3180" y="4207"/>
                    <a:pt x="2957" y="5031"/>
                    <a:pt x="2926" y="7254"/>
                  </a:cubicBezTo>
                  <a:cubicBezTo>
                    <a:pt x="2979" y="7636"/>
                    <a:pt x="3013" y="8071"/>
                    <a:pt x="3010" y="8558"/>
                  </a:cubicBezTo>
                  <a:lnTo>
                    <a:pt x="3104" y="8558"/>
                  </a:lnTo>
                  <a:cubicBezTo>
                    <a:pt x="3047" y="5372"/>
                    <a:pt x="3369" y="4343"/>
                    <a:pt x="3263" y="3799"/>
                  </a:cubicBezTo>
                  <a:cubicBezTo>
                    <a:pt x="3157" y="3255"/>
                    <a:pt x="2182" y="612"/>
                    <a:pt x="2140" y="23"/>
                  </a:cubicBezTo>
                  <a:cubicBezTo>
                    <a:pt x="2139" y="8"/>
                    <a:pt x="2116" y="1"/>
                    <a:pt x="2074"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4" name="Google Shape;21454;p61"/>
            <p:cNvSpPr/>
            <p:nvPr/>
          </p:nvSpPr>
          <p:spPr>
            <a:xfrm>
              <a:off x="4100644" y="2079745"/>
              <a:ext cx="109656" cy="222410"/>
            </a:xfrm>
            <a:custGeom>
              <a:avLst/>
              <a:gdLst/>
              <a:ahLst/>
              <a:cxnLst/>
              <a:rect l="l" t="t" r="r" b="b"/>
              <a:pathLst>
                <a:path w="3434" h="6965" extrusionOk="0">
                  <a:moveTo>
                    <a:pt x="3295" y="1"/>
                  </a:moveTo>
                  <a:cubicBezTo>
                    <a:pt x="3167" y="1"/>
                    <a:pt x="3012" y="113"/>
                    <a:pt x="2991" y="152"/>
                  </a:cubicBezTo>
                  <a:cubicBezTo>
                    <a:pt x="2106" y="1922"/>
                    <a:pt x="1358" y="2693"/>
                    <a:pt x="1252" y="3022"/>
                  </a:cubicBezTo>
                  <a:cubicBezTo>
                    <a:pt x="1052" y="3645"/>
                    <a:pt x="1256" y="3441"/>
                    <a:pt x="1139" y="4050"/>
                  </a:cubicBezTo>
                  <a:cubicBezTo>
                    <a:pt x="1052" y="4503"/>
                    <a:pt x="35" y="6885"/>
                    <a:pt x="1" y="6960"/>
                  </a:cubicBezTo>
                  <a:lnTo>
                    <a:pt x="27" y="6964"/>
                  </a:lnTo>
                  <a:cubicBezTo>
                    <a:pt x="27" y="6964"/>
                    <a:pt x="1199" y="4723"/>
                    <a:pt x="1316" y="4110"/>
                  </a:cubicBezTo>
                  <a:cubicBezTo>
                    <a:pt x="1433" y="3498"/>
                    <a:pt x="1229" y="3702"/>
                    <a:pt x="1426" y="3078"/>
                  </a:cubicBezTo>
                  <a:cubicBezTo>
                    <a:pt x="1532" y="2749"/>
                    <a:pt x="2235" y="1986"/>
                    <a:pt x="3123" y="217"/>
                  </a:cubicBezTo>
                  <a:cubicBezTo>
                    <a:pt x="3138" y="186"/>
                    <a:pt x="3357" y="111"/>
                    <a:pt x="3433" y="77"/>
                  </a:cubicBezTo>
                  <a:cubicBezTo>
                    <a:pt x="3400" y="21"/>
                    <a:pt x="3350" y="1"/>
                    <a:pt x="3295"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5" name="Google Shape;21455;p61"/>
            <p:cNvSpPr/>
            <p:nvPr/>
          </p:nvSpPr>
          <p:spPr>
            <a:xfrm>
              <a:off x="4226203" y="2050080"/>
              <a:ext cx="41672" cy="216470"/>
            </a:xfrm>
            <a:custGeom>
              <a:avLst/>
              <a:gdLst/>
              <a:ahLst/>
              <a:cxnLst/>
              <a:rect l="l" t="t" r="r" b="b"/>
              <a:pathLst>
                <a:path w="1305" h="6779" extrusionOk="0">
                  <a:moveTo>
                    <a:pt x="34" y="0"/>
                  </a:moveTo>
                  <a:lnTo>
                    <a:pt x="0" y="15"/>
                  </a:lnTo>
                  <a:cubicBezTo>
                    <a:pt x="11" y="42"/>
                    <a:pt x="1062" y="2571"/>
                    <a:pt x="1202" y="3119"/>
                  </a:cubicBezTo>
                  <a:cubicBezTo>
                    <a:pt x="1266" y="3365"/>
                    <a:pt x="1202" y="5020"/>
                    <a:pt x="1164" y="6011"/>
                  </a:cubicBezTo>
                  <a:cubicBezTo>
                    <a:pt x="1149" y="6385"/>
                    <a:pt x="1138" y="6680"/>
                    <a:pt x="1138" y="6778"/>
                  </a:cubicBezTo>
                  <a:lnTo>
                    <a:pt x="1176" y="6778"/>
                  </a:lnTo>
                  <a:cubicBezTo>
                    <a:pt x="1176" y="6680"/>
                    <a:pt x="1187" y="6385"/>
                    <a:pt x="1202" y="6011"/>
                  </a:cubicBezTo>
                  <a:cubicBezTo>
                    <a:pt x="1244" y="4956"/>
                    <a:pt x="1304" y="3361"/>
                    <a:pt x="1240" y="3111"/>
                  </a:cubicBezTo>
                  <a:cubicBezTo>
                    <a:pt x="1100" y="2559"/>
                    <a:pt x="45" y="27"/>
                    <a:pt x="3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6" name="Google Shape;21456;p61"/>
            <p:cNvSpPr/>
            <p:nvPr/>
          </p:nvSpPr>
          <p:spPr>
            <a:xfrm>
              <a:off x="4211705" y="2053337"/>
              <a:ext cx="51571" cy="177225"/>
            </a:xfrm>
            <a:custGeom>
              <a:avLst/>
              <a:gdLst/>
              <a:ahLst/>
              <a:cxnLst/>
              <a:rect l="l" t="t" r="r" b="b"/>
              <a:pathLst>
                <a:path w="1615" h="5550" extrusionOk="0">
                  <a:moveTo>
                    <a:pt x="34" y="0"/>
                  </a:moveTo>
                  <a:lnTo>
                    <a:pt x="0" y="19"/>
                  </a:lnTo>
                  <a:cubicBezTo>
                    <a:pt x="16" y="46"/>
                    <a:pt x="1297" y="2817"/>
                    <a:pt x="1437" y="3138"/>
                  </a:cubicBezTo>
                  <a:cubicBezTo>
                    <a:pt x="1577" y="3452"/>
                    <a:pt x="1361" y="5459"/>
                    <a:pt x="1358" y="5478"/>
                  </a:cubicBezTo>
                  <a:lnTo>
                    <a:pt x="1395" y="5550"/>
                  </a:lnTo>
                  <a:cubicBezTo>
                    <a:pt x="1407" y="5466"/>
                    <a:pt x="1615" y="3444"/>
                    <a:pt x="1475" y="3123"/>
                  </a:cubicBezTo>
                  <a:cubicBezTo>
                    <a:pt x="1331" y="2801"/>
                    <a:pt x="50" y="31"/>
                    <a:pt x="3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7" name="Google Shape;21457;p61"/>
            <p:cNvSpPr/>
            <p:nvPr/>
          </p:nvSpPr>
          <p:spPr>
            <a:xfrm>
              <a:off x="4204712" y="2060458"/>
              <a:ext cx="25131" cy="57734"/>
            </a:xfrm>
            <a:custGeom>
              <a:avLst/>
              <a:gdLst/>
              <a:ahLst/>
              <a:cxnLst/>
              <a:rect l="l" t="t" r="r" b="b"/>
              <a:pathLst>
                <a:path w="787" h="1808" extrusionOk="0">
                  <a:moveTo>
                    <a:pt x="34" y="0"/>
                  </a:moveTo>
                  <a:lnTo>
                    <a:pt x="0" y="16"/>
                  </a:lnTo>
                  <a:lnTo>
                    <a:pt x="673" y="1607"/>
                  </a:lnTo>
                  <a:lnTo>
                    <a:pt x="786" y="1807"/>
                  </a:lnTo>
                  <a:lnTo>
                    <a:pt x="34"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8" name="Google Shape;21458;p61"/>
            <p:cNvSpPr/>
            <p:nvPr/>
          </p:nvSpPr>
          <p:spPr>
            <a:xfrm>
              <a:off x="4195164" y="2059245"/>
              <a:ext cx="5333" cy="29729"/>
            </a:xfrm>
            <a:custGeom>
              <a:avLst/>
              <a:gdLst/>
              <a:ahLst/>
              <a:cxnLst/>
              <a:rect l="l" t="t" r="r" b="b"/>
              <a:pathLst>
                <a:path w="167" h="931" extrusionOk="0">
                  <a:moveTo>
                    <a:pt x="91" y="1"/>
                  </a:moveTo>
                  <a:lnTo>
                    <a:pt x="91" y="1"/>
                  </a:lnTo>
                  <a:cubicBezTo>
                    <a:pt x="1" y="288"/>
                    <a:pt x="125" y="904"/>
                    <a:pt x="129" y="931"/>
                  </a:cubicBezTo>
                  <a:lnTo>
                    <a:pt x="167" y="847"/>
                  </a:lnTo>
                  <a:cubicBezTo>
                    <a:pt x="167" y="840"/>
                    <a:pt x="38" y="288"/>
                    <a:pt x="129" y="12"/>
                  </a:cubicBezTo>
                  <a:lnTo>
                    <a:pt x="9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9" name="Google Shape;21459;p61"/>
            <p:cNvSpPr/>
            <p:nvPr/>
          </p:nvSpPr>
          <p:spPr>
            <a:xfrm>
              <a:off x="4161731" y="2059724"/>
              <a:ext cx="29250" cy="90082"/>
            </a:xfrm>
            <a:custGeom>
              <a:avLst/>
              <a:gdLst/>
              <a:ahLst/>
              <a:cxnLst/>
              <a:rect l="l" t="t" r="r" b="b"/>
              <a:pathLst>
                <a:path w="916" h="2821" extrusionOk="0">
                  <a:moveTo>
                    <a:pt x="877" y="1"/>
                  </a:moveTo>
                  <a:cubicBezTo>
                    <a:pt x="874" y="20"/>
                    <a:pt x="409" y="2087"/>
                    <a:pt x="0" y="2802"/>
                  </a:cubicBezTo>
                  <a:lnTo>
                    <a:pt x="34" y="2821"/>
                  </a:lnTo>
                  <a:cubicBezTo>
                    <a:pt x="447" y="2102"/>
                    <a:pt x="911" y="31"/>
                    <a:pt x="915" y="8"/>
                  </a:cubicBezTo>
                  <a:lnTo>
                    <a:pt x="877"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0" name="Google Shape;21460;p61"/>
            <p:cNvSpPr/>
            <p:nvPr/>
          </p:nvSpPr>
          <p:spPr>
            <a:xfrm>
              <a:off x="4102209" y="2056339"/>
              <a:ext cx="77181" cy="241953"/>
            </a:xfrm>
            <a:custGeom>
              <a:avLst/>
              <a:gdLst/>
              <a:ahLst/>
              <a:cxnLst/>
              <a:rect l="l" t="t" r="r" b="b"/>
              <a:pathLst>
                <a:path w="2417" h="7577" extrusionOk="0">
                  <a:moveTo>
                    <a:pt x="2382" y="1"/>
                  </a:moveTo>
                  <a:cubicBezTo>
                    <a:pt x="2371" y="35"/>
                    <a:pt x="1358" y="3346"/>
                    <a:pt x="1241" y="3872"/>
                  </a:cubicBezTo>
                  <a:cubicBezTo>
                    <a:pt x="1120" y="4431"/>
                    <a:pt x="250" y="7202"/>
                    <a:pt x="1" y="7554"/>
                  </a:cubicBezTo>
                  <a:lnTo>
                    <a:pt x="35" y="7576"/>
                  </a:lnTo>
                  <a:cubicBezTo>
                    <a:pt x="299" y="7206"/>
                    <a:pt x="1173" y="4359"/>
                    <a:pt x="1279" y="3879"/>
                  </a:cubicBezTo>
                  <a:cubicBezTo>
                    <a:pt x="1396" y="3358"/>
                    <a:pt x="2409" y="46"/>
                    <a:pt x="2416" y="12"/>
                  </a:cubicBezTo>
                  <a:lnTo>
                    <a:pt x="238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1" name="Google Shape;21461;p61"/>
            <p:cNvSpPr/>
            <p:nvPr/>
          </p:nvSpPr>
          <p:spPr>
            <a:xfrm>
              <a:off x="4116578" y="2045482"/>
              <a:ext cx="56521" cy="189807"/>
            </a:xfrm>
            <a:custGeom>
              <a:avLst/>
              <a:gdLst/>
              <a:ahLst/>
              <a:cxnLst/>
              <a:rect l="l" t="t" r="r" b="b"/>
              <a:pathLst>
                <a:path w="1770" h="5944" extrusionOk="0">
                  <a:moveTo>
                    <a:pt x="1740" y="1"/>
                  </a:moveTo>
                  <a:cubicBezTo>
                    <a:pt x="1380" y="571"/>
                    <a:pt x="745" y="3467"/>
                    <a:pt x="689" y="3758"/>
                  </a:cubicBezTo>
                  <a:cubicBezTo>
                    <a:pt x="613" y="4155"/>
                    <a:pt x="8" y="5913"/>
                    <a:pt x="1" y="5932"/>
                  </a:cubicBezTo>
                  <a:lnTo>
                    <a:pt x="38" y="5943"/>
                  </a:lnTo>
                  <a:cubicBezTo>
                    <a:pt x="46" y="5928"/>
                    <a:pt x="647" y="4166"/>
                    <a:pt x="726" y="3766"/>
                  </a:cubicBezTo>
                  <a:cubicBezTo>
                    <a:pt x="825" y="3255"/>
                    <a:pt x="1433" y="556"/>
                    <a:pt x="1770" y="20"/>
                  </a:cubicBezTo>
                  <a:lnTo>
                    <a:pt x="174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2" name="Google Shape;21462;p61"/>
            <p:cNvSpPr/>
            <p:nvPr/>
          </p:nvSpPr>
          <p:spPr>
            <a:xfrm>
              <a:off x="4173322" y="2036062"/>
              <a:ext cx="66899" cy="24907"/>
            </a:xfrm>
            <a:custGeom>
              <a:avLst/>
              <a:gdLst/>
              <a:ahLst/>
              <a:cxnLst/>
              <a:rect l="l" t="t" r="r" b="b"/>
              <a:pathLst>
                <a:path w="2095" h="780" extrusionOk="0">
                  <a:moveTo>
                    <a:pt x="1029" y="1"/>
                  </a:moveTo>
                  <a:cubicBezTo>
                    <a:pt x="459" y="1"/>
                    <a:pt x="0" y="170"/>
                    <a:pt x="0" y="383"/>
                  </a:cubicBezTo>
                  <a:cubicBezTo>
                    <a:pt x="0" y="598"/>
                    <a:pt x="469" y="776"/>
                    <a:pt x="1047" y="780"/>
                  </a:cubicBezTo>
                  <a:cubicBezTo>
                    <a:pt x="1054" y="780"/>
                    <a:pt x="1060" y="780"/>
                    <a:pt x="1066" y="780"/>
                  </a:cubicBezTo>
                  <a:cubicBezTo>
                    <a:pt x="1636" y="780"/>
                    <a:pt x="2095" y="611"/>
                    <a:pt x="2095" y="398"/>
                  </a:cubicBezTo>
                  <a:cubicBezTo>
                    <a:pt x="2095" y="186"/>
                    <a:pt x="1626" y="8"/>
                    <a:pt x="1047" y="1"/>
                  </a:cubicBezTo>
                  <a:cubicBezTo>
                    <a:pt x="1041" y="1"/>
                    <a:pt x="1035" y="1"/>
                    <a:pt x="1029" y="1"/>
                  </a:cubicBez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3" name="Google Shape;21463;p61"/>
            <p:cNvSpPr/>
            <p:nvPr/>
          </p:nvSpPr>
          <p:spPr>
            <a:xfrm>
              <a:off x="4235495" y="2048611"/>
              <a:ext cx="2203" cy="8015"/>
            </a:xfrm>
            <a:custGeom>
              <a:avLst/>
              <a:gdLst/>
              <a:ahLst/>
              <a:cxnLst/>
              <a:rect l="l" t="t" r="r" b="b"/>
              <a:pathLst>
                <a:path w="69" h="251" extrusionOk="0">
                  <a:moveTo>
                    <a:pt x="0" y="1"/>
                  </a:moveTo>
                  <a:lnTo>
                    <a:pt x="0" y="250"/>
                  </a:lnTo>
                  <a:lnTo>
                    <a:pt x="68" y="250"/>
                  </a:lnTo>
                  <a:lnTo>
                    <a:pt x="68"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4" name="Google Shape;21464;p61"/>
            <p:cNvSpPr/>
            <p:nvPr/>
          </p:nvSpPr>
          <p:spPr>
            <a:xfrm>
              <a:off x="4228374" y="2051517"/>
              <a:ext cx="2299" cy="7887"/>
            </a:xfrm>
            <a:custGeom>
              <a:avLst/>
              <a:gdLst/>
              <a:ahLst/>
              <a:cxnLst/>
              <a:rect l="l" t="t" r="r" b="b"/>
              <a:pathLst>
                <a:path w="72" h="247" extrusionOk="0">
                  <a:moveTo>
                    <a:pt x="0" y="1"/>
                  </a:moveTo>
                  <a:lnTo>
                    <a:pt x="0" y="246"/>
                  </a:lnTo>
                  <a:lnTo>
                    <a:pt x="72" y="246"/>
                  </a:lnTo>
                  <a:lnTo>
                    <a:pt x="7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5" name="Google Shape;21465;p61"/>
            <p:cNvSpPr/>
            <p:nvPr/>
          </p:nvSpPr>
          <p:spPr>
            <a:xfrm>
              <a:off x="4220391" y="2054072"/>
              <a:ext cx="2203" cy="7855"/>
            </a:xfrm>
            <a:custGeom>
              <a:avLst/>
              <a:gdLst/>
              <a:ahLst/>
              <a:cxnLst/>
              <a:rect l="l" t="t" r="r" b="b"/>
              <a:pathLst>
                <a:path w="69" h="246" extrusionOk="0">
                  <a:moveTo>
                    <a:pt x="1" y="0"/>
                  </a:moveTo>
                  <a:lnTo>
                    <a:pt x="1" y="246"/>
                  </a:lnTo>
                  <a:lnTo>
                    <a:pt x="69" y="246"/>
                  </a:lnTo>
                  <a:lnTo>
                    <a:pt x="6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6" name="Google Shape;21466;p61"/>
            <p:cNvSpPr/>
            <p:nvPr/>
          </p:nvSpPr>
          <p:spPr>
            <a:xfrm>
              <a:off x="4210843" y="2055253"/>
              <a:ext cx="2331" cy="7887"/>
            </a:xfrm>
            <a:custGeom>
              <a:avLst/>
              <a:gdLst/>
              <a:ahLst/>
              <a:cxnLst/>
              <a:rect l="l" t="t" r="r" b="b"/>
              <a:pathLst>
                <a:path w="73" h="247" extrusionOk="0">
                  <a:moveTo>
                    <a:pt x="1" y="1"/>
                  </a:moveTo>
                  <a:lnTo>
                    <a:pt x="1" y="247"/>
                  </a:lnTo>
                  <a:lnTo>
                    <a:pt x="73" y="247"/>
                  </a:lnTo>
                  <a:lnTo>
                    <a:pt x="73"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7" name="Google Shape;21467;p61"/>
            <p:cNvSpPr/>
            <p:nvPr/>
          </p:nvSpPr>
          <p:spPr>
            <a:xfrm>
              <a:off x="4199507" y="2054902"/>
              <a:ext cx="2203" cy="7887"/>
            </a:xfrm>
            <a:custGeom>
              <a:avLst/>
              <a:gdLst/>
              <a:ahLst/>
              <a:cxnLst/>
              <a:rect l="l" t="t" r="r" b="b"/>
              <a:pathLst>
                <a:path w="69" h="247" extrusionOk="0">
                  <a:moveTo>
                    <a:pt x="1" y="1"/>
                  </a:moveTo>
                  <a:lnTo>
                    <a:pt x="1" y="246"/>
                  </a:lnTo>
                  <a:lnTo>
                    <a:pt x="69" y="246"/>
                  </a:lnTo>
                  <a:lnTo>
                    <a:pt x="69"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8" name="Google Shape;21468;p61"/>
            <p:cNvSpPr/>
            <p:nvPr/>
          </p:nvSpPr>
          <p:spPr>
            <a:xfrm>
              <a:off x="4190566" y="2053816"/>
              <a:ext cx="2331" cy="7887"/>
            </a:xfrm>
            <a:custGeom>
              <a:avLst/>
              <a:gdLst/>
              <a:ahLst/>
              <a:cxnLst/>
              <a:rect l="l" t="t" r="r" b="b"/>
              <a:pathLst>
                <a:path w="73" h="247" extrusionOk="0">
                  <a:moveTo>
                    <a:pt x="1" y="1"/>
                  </a:moveTo>
                  <a:lnTo>
                    <a:pt x="1" y="246"/>
                  </a:lnTo>
                  <a:lnTo>
                    <a:pt x="73" y="246"/>
                  </a:lnTo>
                  <a:lnTo>
                    <a:pt x="73"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9" name="Google Shape;21469;p61"/>
            <p:cNvSpPr/>
            <p:nvPr/>
          </p:nvSpPr>
          <p:spPr>
            <a:xfrm>
              <a:off x="4181657" y="2050815"/>
              <a:ext cx="2331" cy="7855"/>
            </a:xfrm>
            <a:custGeom>
              <a:avLst/>
              <a:gdLst/>
              <a:ahLst/>
              <a:cxnLst/>
              <a:rect l="l" t="t" r="r" b="b"/>
              <a:pathLst>
                <a:path w="73" h="246" extrusionOk="0">
                  <a:moveTo>
                    <a:pt x="0" y="0"/>
                  </a:moveTo>
                  <a:lnTo>
                    <a:pt x="0" y="246"/>
                  </a:lnTo>
                  <a:lnTo>
                    <a:pt x="72" y="246"/>
                  </a:lnTo>
                  <a:lnTo>
                    <a:pt x="72"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0" name="Google Shape;21470;p61"/>
            <p:cNvSpPr/>
            <p:nvPr/>
          </p:nvSpPr>
          <p:spPr>
            <a:xfrm>
              <a:off x="4174887" y="2046823"/>
              <a:ext cx="2331" cy="7855"/>
            </a:xfrm>
            <a:custGeom>
              <a:avLst/>
              <a:gdLst/>
              <a:ahLst/>
              <a:cxnLst/>
              <a:rect l="l" t="t" r="r" b="b"/>
              <a:pathLst>
                <a:path w="73" h="246" extrusionOk="0">
                  <a:moveTo>
                    <a:pt x="1" y="0"/>
                  </a:moveTo>
                  <a:lnTo>
                    <a:pt x="1" y="246"/>
                  </a:lnTo>
                  <a:lnTo>
                    <a:pt x="72" y="246"/>
                  </a:lnTo>
                  <a:lnTo>
                    <a:pt x="72"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1" name="Google Shape;21471;p61"/>
            <p:cNvSpPr/>
            <p:nvPr/>
          </p:nvSpPr>
          <p:spPr>
            <a:xfrm>
              <a:off x="4168980" y="1911142"/>
              <a:ext cx="117703" cy="146411"/>
            </a:xfrm>
            <a:custGeom>
              <a:avLst/>
              <a:gdLst/>
              <a:ahLst/>
              <a:cxnLst/>
              <a:rect l="l" t="t" r="r" b="b"/>
              <a:pathLst>
                <a:path w="3686" h="4585" extrusionOk="0">
                  <a:moveTo>
                    <a:pt x="2076" y="0"/>
                  </a:moveTo>
                  <a:cubicBezTo>
                    <a:pt x="1382" y="0"/>
                    <a:pt x="552" y="226"/>
                    <a:pt x="458" y="722"/>
                  </a:cubicBezTo>
                  <a:cubicBezTo>
                    <a:pt x="318" y="1467"/>
                    <a:pt x="873" y="1898"/>
                    <a:pt x="284" y="3312"/>
                  </a:cubicBezTo>
                  <a:cubicBezTo>
                    <a:pt x="129" y="3682"/>
                    <a:pt x="0" y="4094"/>
                    <a:pt x="170" y="4359"/>
                  </a:cubicBezTo>
                  <a:cubicBezTo>
                    <a:pt x="248" y="4476"/>
                    <a:pt x="712" y="4584"/>
                    <a:pt x="1193" y="4584"/>
                  </a:cubicBezTo>
                  <a:cubicBezTo>
                    <a:pt x="1796" y="4584"/>
                    <a:pt x="2425" y="4415"/>
                    <a:pt x="2352" y="3883"/>
                  </a:cubicBezTo>
                  <a:cubicBezTo>
                    <a:pt x="2295" y="3478"/>
                    <a:pt x="2363" y="3214"/>
                    <a:pt x="2446" y="2820"/>
                  </a:cubicBezTo>
                  <a:cubicBezTo>
                    <a:pt x="2601" y="2068"/>
                    <a:pt x="3686" y="900"/>
                    <a:pt x="2968" y="212"/>
                  </a:cubicBezTo>
                  <a:cubicBezTo>
                    <a:pt x="2822" y="74"/>
                    <a:pt x="2471" y="0"/>
                    <a:pt x="207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2" name="Google Shape;21472;p61"/>
            <p:cNvSpPr/>
            <p:nvPr/>
          </p:nvSpPr>
          <p:spPr>
            <a:xfrm>
              <a:off x="4191300" y="1908683"/>
              <a:ext cx="97330" cy="148071"/>
            </a:xfrm>
            <a:custGeom>
              <a:avLst/>
              <a:gdLst/>
              <a:ahLst/>
              <a:cxnLst/>
              <a:rect l="l" t="t" r="r" b="b"/>
              <a:pathLst>
                <a:path w="3048" h="4637" extrusionOk="0">
                  <a:moveTo>
                    <a:pt x="1713" y="0"/>
                  </a:moveTo>
                  <a:cubicBezTo>
                    <a:pt x="1496" y="0"/>
                    <a:pt x="1241" y="60"/>
                    <a:pt x="893" y="127"/>
                  </a:cubicBezTo>
                  <a:cubicBezTo>
                    <a:pt x="2401" y="1094"/>
                    <a:pt x="103" y="508"/>
                    <a:pt x="1" y="1268"/>
                  </a:cubicBezTo>
                  <a:cubicBezTo>
                    <a:pt x="27" y="2032"/>
                    <a:pt x="1418" y="1737"/>
                    <a:pt x="1199" y="3978"/>
                  </a:cubicBezTo>
                  <a:cubicBezTo>
                    <a:pt x="1150" y="4474"/>
                    <a:pt x="946" y="4493"/>
                    <a:pt x="923" y="4636"/>
                  </a:cubicBezTo>
                  <a:cubicBezTo>
                    <a:pt x="1361" y="4572"/>
                    <a:pt x="1721" y="4406"/>
                    <a:pt x="1653" y="3960"/>
                  </a:cubicBezTo>
                  <a:cubicBezTo>
                    <a:pt x="1592" y="3555"/>
                    <a:pt x="1664" y="3291"/>
                    <a:pt x="1747" y="2897"/>
                  </a:cubicBezTo>
                  <a:cubicBezTo>
                    <a:pt x="1902" y="2145"/>
                    <a:pt x="3047" y="951"/>
                    <a:pt x="2329" y="263"/>
                  </a:cubicBezTo>
                  <a:cubicBezTo>
                    <a:pt x="2126" y="67"/>
                    <a:pt x="1941" y="0"/>
                    <a:pt x="171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3" name="Google Shape;21473;p61"/>
            <p:cNvSpPr/>
            <p:nvPr/>
          </p:nvSpPr>
          <p:spPr>
            <a:xfrm>
              <a:off x="4259380" y="1914399"/>
              <a:ext cx="31422" cy="24780"/>
            </a:xfrm>
            <a:custGeom>
              <a:avLst/>
              <a:gdLst/>
              <a:ahLst/>
              <a:cxnLst/>
              <a:rect l="l" t="t" r="r" b="b"/>
              <a:pathLst>
                <a:path w="984" h="776" extrusionOk="0">
                  <a:moveTo>
                    <a:pt x="983" y="0"/>
                  </a:moveTo>
                  <a:cubicBezTo>
                    <a:pt x="983" y="1"/>
                    <a:pt x="1" y="375"/>
                    <a:pt x="16" y="518"/>
                  </a:cubicBezTo>
                  <a:cubicBezTo>
                    <a:pt x="38" y="775"/>
                    <a:pt x="946" y="775"/>
                    <a:pt x="946" y="775"/>
                  </a:cubicBezTo>
                  <a:lnTo>
                    <a:pt x="983"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4" name="Google Shape;21474;p61"/>
            <p:cNvSpPr/>
            <p:nvPr/>
          </p:nvSpPr>
          <p:spPr>
            <a:xfrm>
              <a:off x="4208799" y="1914750"/>
              <a:ext cx="27206" cy="142132"/>
            </a:xfrm>
            <a:custGeom>
              <a:avLst/>
              <a:gdLst/>
              <a:ahLst/>
              <a:cxnLst/>
              <a:rect l="l" t="t" r="r" b="b"/>
              <a:pathLst>
                <a:path w="852" h="4451" extrusionOk="0">
                  <a:moveTo>
                    <a:pt x="447" y="1"/>
                  </a:moveTo>
                  <a:lnTo>
                    <a:pt x="420" y="27"/>
                  </a:lnTo>
                  <a:cubicBezTo>
                    <a:pt x="806" y="409"/>
                    <a:pt x="681" y="859"/>
                    <a:pt x="511" y="1483"/>
                  </a:cubicBezTo>
                  <a:cubicBezTo>
                    <a:pt x="379" y="1959"/>
                    <a:pt x="216" y="2556"/>
                    <a:pt x="246" y="3290"/>
                  </a:cubicBezTo>
                  <a:cubicBezTo>
                    <a:pt x="258" y="3562"/>
                    <a:pt x="235" y="3909"/>
                    <a:pt x="1" y="4431"/>
                  </a:cubicBezTo>
                  <a:lnTo>
                    <a:pt x="39" y="4450"/>
                  </a:lnTo>
                  <a:cubicBezTo>
                    <a:pt x="273" y="3917"/>
                    <a:pt x="296" y="3565"/>
                    <a:pt x="284" y="3290"/>
                  </a:cubicBezTo>
                  <a:cubicBezTo>
                    <a:pt x="258" y="2560"/>
                    <a:pt x="420" y="1966"/>
                    <a:pt x="549" y="1494"/>
                  </a:cubicBezTo>
                  <a:cubicBezTo>
                    <a:pt x="723" y="855"/>
                    <a:pt x="851" y="398"/>
                    <a:pt x="44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5" name="Google Shape;21475;p61"/>
            <p:cNvSpPr/>
            <p:nvPr/>
          </p:nvSpPr>
          <p:spPr>
            <a:xfrm>
              <a:off x="4198900" y="1958466"/>
              <a:ext cx="12454" cy="99118"/>
            </a:xfrm>
            <a:custGeom>
              <a:avLst/>
              <a:gdLst/>
              <a:ahLst/>
              <a:cxnLst/>
              <a:rect l="l" t="t" r="r" b="b"/>
              <a:pathLst>
                <a:path w="390" h="3104" extrusionOk="0">
                  <a:moveTo>
                    <a:pt x="380" y="0"/>
                  </a:moveTo>
                  <a:lnTo>
                    <a:pt x="380" y="0"/>
                  </a:lnTo>
                  <a:cubicBezTo>
                    <a:pt x="370" y="0"/>
                    <a:pt x="328" y="173"/>
                    <a:pt x="262" y="518"/>
                  </a:cubicBezTo>
                  <a:cubicBezTo>
                    <a:pt x="201" y="839"/>
                    <a:pt x="144" y="1142"/>
                    <a:pt x="141" y="1361"/>
                  </a:cubicBezTo>
                  <a:cubicBezTo>
                    <a:pt x="133" y="1834"/>
                    <a:pt x="118" y="2620"/>
                    <a:pt x="1" y="3092"/>
                  </a:cubicBezTo>
                  <a:lnTo>
                    <a:pt x="39" y="3104"/>
                  </a:lnTo>
                  <a:cubicBezTo>
                    <a:pt x="156" y="2627"/>
                    <a:pt x="171" y="1837"/>
                    <a:pt x="178" y="1365"/>
                  </a:cubicBezTo>
                  <a:cubicBezTo>
                    <a:pt x="186" y="1146"/>
                    <a:pt x="243" y="843"/>
                    <a:pt x="299" y="526"/>
                  </a:cubicBezTo>
                  <a:cubicBezTo>
                    <a:pt x="366" y="175"/>
                    <a:pt x="389" y="0"/>
                    <a:pt x="38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6" name="Google Shape;21476;p61"/>
            <p:cNvSpPr/>
            <p:nvPr/>
          </p:nvSpPr>
          <p:spPr>
            <a:xfrm>
              <a:off x="4182742" y="1926214"/>
              <a:ext cx="14753" cy="128369"/>
            </a:xfrm>
            <a:custGeom>
              <a:avLst/>
              <a:gdLst/>
              <a:ahLst/>
              <a:cxnLst/>
              <a:rect l="l" t="t" r="r" b="b"/>
              <a:pathLst>
                <a:path w="462" h="4020" extrusionOk="0">
                  <a:moveTo>
                    <a:pt x="322" y="1"/>
                  </a:moveTo>
                  <a:lnTo>
                    <a:pt x="284" y="8"/>
                  </a:lnTo>
                  <a:cubicBezTo>
                    <a:pt x="431" y="674"/>
                    <a:pt x="333" y="2269"/>
                    <a:pt x="219" y="2639"/>
                  </a:cubicBezTo>
                  <a:cubicBezTo>
                    <a:pt x="102" y="3033"/>
                    <a:pt x="0" y="3603"/>
                    <a:pt x="64" y="4019"/>
                  </a:cubicBezTo>
                  <a:lnTo>
                    <a:pt x="102" y="4015"/>
                  </a:lnTo>
                  <a:cubicBezTo>
                    <a:pt x="38" y="3603"/>
                    <a:pt x="140" y="3040"/>
                    <a:pt x="257" y="2651"/>
                  </a:cubicBezTo>
                  <a:cubicBezTo>
                    <a:pt x="382" y="2239"/>
                    <a:pt x="461" y="632"/>
                    <a:pt x="32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7" name="Google Shape;21477;p61"/>
            <p:cNvSpPr/>
            <p:nvPr/>
          </p:nvSpPr>
          <p:spPr>
            <a:xfrm>
              <a:off x="4233196" y="1907757"/>
              <a:ext cx="27909" cy="145740"/>
            </a:xfrm>
            <a:custGeom>
              <a:avLst/>
              <a:gdLst/>
              <a:ahLst/>
              <a:cxnLst/>
              <a:rect l="l" t="t" r="r" b="b"/>
              <a:pathLst>
                <a:path w="874" h="4564" extrusionOk="0">
                  <a:moveTo>
                    <a:pt x="537" y="1"/>
                  </a:moveTo>
                  <a:lnTo>
                    <a:pt x="507" y="27"/>
                  </a:lnTo>
                  <a:cubicBezTo>
                    <a:pt x="828" y="420"/>
                    <a:pt x="639" y="1894"/>
                    <a:pt x="272" y="2669"/>
                  </a:cubicBezTo>
                  <a:cubicBezTo>
                    <a:pt x="136" y="2957"/>
                    <a:pt x="144" y="3225"/>
                    <a:pt x="148" y="3505"/>
                  </a:cubicBezTo>
                  <a:cubicBezTo>
                    <a:pt x="152" y="3803"/>
                    <a:pt x="159" y="4140"/>
                    <a:pt x="0" y="4548"/>
                  </a:cubicBezTo>
                  <a:lnTo>
                    <a:pt x="38" y="4563"/>
                  </a:lnTo>
                  <a:cubicBezTo>
                    <a:pt x="197" y="4147"/>
                    <a:pt x="193" y="3807"/>
                    <a:pt x="186" y="3505"/>
                  </a:cubicBezTo>
                  <a:cubicBezTo>
                    <a:pt x="182" y="3229"/>
                    <a:pt x="178" y="2964"/>
                    <a:pt x="307" y="2688"/>
                  </a:cubicBezTo>
                  <a:cubicBezTo>
                    <a:pt x="688" y="1887"/>
                    <a:pt x="874" y="413"/>
                    <a:pt x="537"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8" name="Google Shape;21478;p61"/>
            <p:cNvSpPr/>
            <p:nvPr/>
          </p:nvSpPr>
          <p:spPr>
            <a:xfrm>
              <a:off x="4220167" y="1911749"/>
              <a:ext cx="29346" cy="145005"/>
            </a:xfrm>
            <a:custGeom>
              <a:avLst/>
              <a:gdLst/>
              <a:ahLst/>
              <a:cxnLst/>
              <a:rect l="l" t="t" r="r" b="b"/>
              <a:pathLst>
                <a:path w="919" h="4541" extrusionOk="0">
                  <a:moveTo>
                    <a:pt x="544" y="0"/>
                  </a:moveTo>
                  <a:lnTo>
                    <a:pt x="476" y="42"/>
                  </a:lnTo>
                  <a:cubicBezTo>
                    <a:pt x="835" y="666"/>
                    <a:pt x="715" y="1074"/>
                    <a:pt x="518" y="1747"/>
                  </a:cubicBezTo>
                  <a:cubicBezTo>
                    <a:pt x="446" y="1989"/>
                    <a:pt x="367" y="2261"/>
                    <a:pt x="299" y="2586"/>
                  </a:cubicBezTo>
                  <a:cubicBezTo>
                    <a:pt x="265" y="2737"/>
                    <a:pt x="268" y="2911"/>
                    <a:pt x="272" y="3111"/>
                  </a:cubicBezTo>
                  <a:cubicBezTo>
                    <a:pt x="280" y="3508"/>
                    <a:pt x="284" y="3977"/>
                    <a:pt x="0" y="4540"/>
                  </a:cubicBezTo>
                  <a:lnTo>
                    <a:pt x="117" y="4514"/>
                  </a:lnTo>
                  <a:cubicBezTo>
                    <a:pt x="408" y="3935"/>
                    <a:pt x="355" y="3516"/>
                    <a:pt x="352" y="3111"/>
                  </a:cubicBezTo>
                  <a:cubicBezTo>
                    <a:pt x="348" y="2915"/>
                    <a:pt x="344" y="2745"/>
                    <a:pt x="374" y="2601"/>
                  </a:cubicBezTo>
                  <a:cubicBezTo>
                    <a:pt x="442" y="2280"/>
                    <a:pt x="522" y="2008"/>
                    <a:pt x="594" y="1769"/>
                  </a:cubicBezTo>
                  <a:cubicBezTo>
                    <a:pt x="790" y="1100"/>
                    <a:pt x="919" y="654"/>
                    <a:pt x="544"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9" name="Google Shape;21479;p61"/>
            <p:cNvSpPr/>
            <p:nvPr/>
          </p:nvSpPr>
          <p:spPr>
            <a:xfrm>
              <a:off x="4219656" y="1939881"/>
              <a:ext cx="78267" cy="38223"/>
            </a:xfrm>
            <a:custGeom>
              <a:avLst/>
              <a:gdLst/>
              <a:ahLst/>
              <a:cxnLst/>
              <a:rect l="l" t="t" r="r" b="b"/>
              <a:pathLst>
                <a:path w="2451" h="1197" extrusionOk="0">
                  <a:moveTo>
                    <a:pt x="341" y="0"/>
                  </a:moveTo>
                  <a:lnTo>
                    <a:pt x="1" y="1028"/>
                  </a:lnTo>
                  <a:cubicBezTo>
                    <a:pt x="1" y="1028"/>
                    <a:pt x="726" y="1196"/>
                    <a:pt x="1372" y="1196"/>
                  </a:cubicBezTo>
                  <a:cubicBezTo>
                    <a:pt x="1857" y="1196"/>
                    <a:pt x="2298" y="1102"/>
                    <a:pt x="2356" y="771"/>
                  </a:cubicBezTo>
                  <a:cubicBezTo>
                    <a:pt x="2450" y="253"/>
                    <a:pt x="341" y="0"/>
                    <a:pt x="341"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0" name="Google Shape;21480;p61"/>
            <p:cNvSpPr/>
            <p:nvPr/>
          </p:nvSpPr>
          <p:spPr>
            <a:xfrm>
              <a:off x="4219656" y="1939881"/>
              <a:ext cx="54956" cy="38223"/>
            </a:xfrm>
            <a:custGeom>
              <a:avLst/>
              <a:gdLst/>
              <a:ahLst/>
              <a:cxnLst/>
              <a:rect l="l" t="t" r="r" b="b"/>
              <a:pathLst>
                <a:path w="1721" h="1197" extrusionOk="0">
                  <a:moveTo>
                    <a:pt x="341" y="0"/>
                  </a:moveTo>
                  <a:lnTo>
                    <a:pt x="1" y="1028"/>
                  </a:lnTo>
                  <a:cubicBezTo>
                    <a:pt x="1" y="1028"/>
                    <a:pt x="718" y="1196"/>
                    <a:pt x="1362" y="1196"/>
                  </a:cubicBezTo>
                  <a:cubicBezTo>
                    <a:pt x="1460" y="1196"/>
                    <a:pt x="1557" y="1192"/>
                    <a:pt x="1649" y="1183"/>
                  </a:cubicBezTo>
                  <a:cubicBezTo>
                    <a:pt x="1630" y="1085"/>
                    <a:pt x="1619" y="975"/>
                    <a:pt x="1619" y="866"/>
                  </a:cubicBezTo>
                  <a:cubicBezTo>
                    <a:pt x="1619" y="650"/>
                    <a:pt x="1657" y="450"/>
                    <a:pt x="1721" y="287"/>
                  </a:cubicBezTo>
                  <a:cubicBezTo>
                    <a:pt x="1127" y="95"/>
                    <a:pt x="341" y="0"/>
                    <a:pt x="341"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1" name="Google Shape;21481;p61"/>
            <p:cNvSpPr/>
            <p:nvPr/>
          </p:nvSpPr>
          <p:spPr>
            <a:xfrm>
              <a:off x="4171885" y="1924969"/>
              <a:ext cx="88964" cy="60065"/>
            </a:xfrm>
            <a:custGeom>
              <a:avLst/>
              <a:gdLst/>
              <a:ahLst/>
              <a:cxnLst/>
              <a:rect l="l" t="t" r="r" b="b"/>
              <a:pathLst>
                <a:path w="2786" h="1881" extrusionOk="0">
                  <a:moveTo>
                    <a:pt x="989" y="1"/>
                  </a:moveTo>
                  <a:cubicBezTo>
                    <a:pt x="721" y="1"/>
                    <a:pt x="506" y="61"/>
                    <a:pt x="423" y="225"/>
                  </a:cubicBezTo>
                  <a:cubicBezTo>
                    <a:pt x="0" y="1068"/>
                    <a:pt x="1769" y="1779"/>
                    <a:pt x="2306" y="1881"/>
                  </a:cubicBezTo>
                  <a:cubicBezTo>
                    <a:pt x="2363" y="1707"/>
                    <a:pt x="2786" y="546"/>
                    <a:pt x="2744" y="460"/>
                  </a:cubicBezTo>
                  <a:cubicBezTo>
                    <a:pt x="2714" y="400"/>
                    <a:pt x="1677" y="1"/>
                    <a:pt x="989"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2" name="Google Shape;21482;p61"/>
            <p:cNvSpPr/>
            <p:nvPr/>
          </p:nvSpPr>
          <p:spPr>
            <a:xfrm>
              <a:off x="4183828" y="1943968"/>
              <a:ext cx="59043" cy="37585"/>
            </a:xfrm>
            <a:custGeom>
              <a:avLst/>
              <a:gdLst/>
              <a:ahLst/>
              <a:cxnLst/>
              <a:rect l="l" t="t" r="r" b="b"/>
              <a:pathLst>
                <a:path w="1849" h="1177" extrusionOk="0">
                  <a:moveTo>
                    <a:pt x="34" y="1"/>
                  </a:moveTo>
                  <a:lnTo>
                    <a:pt x="0" y="23"/>
                  </a:lnTo>
                  <a:cubicBezTo>
                    <a:pt x="382" y="632"/>
                    <a:pt x="1773" y="1154"/>
                    <a:pt x="1834" y="1176"/>
                  </a:cubicBezTo>
                  <a:lnTo>
                    <a:pt x="1849" y="1138"/>
                  </a:lnTo>
                  <a:cubicBezTo>
                    <a:pt x="1834" y="1135"/>
                    <a:pt x="408" y="602"/>
                    <a:pt x="34"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3" name="Google Shape;21483;p61"/>
            <p:cNvSpPr/>
            <p:nvPr/>
          </p:nvSpPr>
          <p:spPr>
            <a:xfrm>
              <a:off x="4185042" y="1936369"/>
              <a:ext cx="61470" cy="29601"/>
            </a:xfrm>
            <a:custGeom>
              <a:avLst/>
              <a:gdLst/>
              <a:ahLst/>
              <a:cxnLst/>
              <a:rect l="l" t="t" r="r" b="b"/>
              <a:pathLst>
                <a:path w="1925" h="927" extrusionOk="0">
                  <a:moveTo>
                    <a:pt x="15" y="0"/>
                  </a:moveTo>
                  <a:lnTo>
                    <a:pt x="0" y="34"/>
                  </a:lnTo>
                  <a:lnTo>
                    <a:pt x="1905" y="927"/>
                  </a:lnTo>
                  <a:lnTo>
                    <a:pt x="1924" y="893"/>
                  </a:lnTo>
                  <a:lnTo>
                    <a:pt x="15"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4" name="Google Shape;21484;p61"/>
            <p:cNvSpPr/>
            <p:nvPr/>
          </p:nvSpPr>
          <p:spPr>
            <a:xfrm>
              <a:off x="4187788" y="1929120"/>
              <a:ext cx="64759" cy="18010"/>
            </a:xfrm>
            <a:custGeom>
              <a:avLst/>
              <a:gdLst/>
              <a:ahLst/>
              <a:cxnLst/>
              <a:rect l="l" t="t" r="r" b="b"/>
              <a:pathLst>
                <a:path w="2028" h="564" extrusionOk="0">
                  <a:moveTo>
                    <a:pt x="1" y="1"/>
                  </a:moveTo>
                  <a:lnTo>
                    <a:pt x="1" y="38"/>
                  </a:lnTo>
                  <a:cubicBezTo>
                    <a:pt x="678" y="38"/>
                    <a:pt x="1997" y="556"/>
                    <a:pt x="2012" y="564"/>
                  </a:cubicBezTo>
                  <a:lnTo>
                    <a:pt x="2027" y="526"/>
                  </a:lnTo>
                  <a:cubicBezTo>
                    <a:pt x="2012" y="522"/>
                    <a:pt x="685" y="1"/>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5" name="Google Shape;21485;p61"/>
            <p:cNvSpPr/>
            <p:nvPr/>
          </p:nvSpPr>
          <p:spPr>
            <a:xfrm>
              <a:off x="4255804" y="1874930"/>
              <a:ext cx="66004" cy="102152"/>
            </a:xfrm>
            <a:custGeom>
              <a:avLst/>
              <a:gdLst/>
              <a:ahLst/>
              <a:cxnLst/>
              <a:rect l="l" t="t" r="r" b="b"/>
              <a:pathLst>
                <a:path w="2067" h="3199" extrusionOk="0">
                  <a:moveTo>
                    <a:pt x="1823" y="0"/>
                  </a:moveTo>
                  <a:cubicBezTo>
                    <a:pt x="1808" y="0"/>
                    <a:pt x="1796" y="10"/>
                    <a:pt x="1791" y="34"/>
                  </a:cubicBezTo>
                  <a:cubicBezTo>
                    <a:pt x="1691" y="526"/>
                    <a:pt x="0" y="3198"/>
                    <a:pt x="945" y="3198"/>
                  </a:cubicBezTo>
                  <a:cubicBezTo>
                    <a:pt x="1002" y="3198"/>
                    <a:pt x="1068" y="3188"/>
                    <a:pt x="1145" y="3168"/>
                  </a:cubicBezTo>
                  <a:cubicBezTo>
                    <a:pt x="2067" y="2922"/>
                    <a:pt x="1625" y="953"/>
                    <a:pt x="1931" y="72"/>
                  </a:cubicBezTo>
                  <a:cubicBezTo>
                    <a:pt x="1931" y="72"/>
                    <a:pt x="1865" y="0"/>
                    <a:pt x="1823"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6" name="Google Shape;21486;p61"/>
            <p:cNvSpPr/>
            <p:nvPr/>
          </p:nvSpPr>
          <p:spPr>
            <a:xfrm>
              <a:off x="4259508" y="2297397"/>
              <a:ext cx="21650" cy="8622"/>
            </a:xfrm>
            <a:custGeom>
              <a:avLst/>
              <a:gdLst/>
              <a:ahLst/>
              <a:cxnLst/>
              <a:rect l="l" t="t" r="r" b="b"/>
              <a:pathLst>
                <a:path w="678" h="270" extrusionOk="0">
                  <a:moveTo>
                    <a:pt x="167" y="1"/>
                  </a:moveTo>
                  <a:lnTo>
                    <a:pt x="0" y="269"/>
                  </a:lnTo>
                  <a:lnTo>
                    <a:pt x="677" y="269"/>
                  </a:lnTo>
                  <a:lnTo>
                    <a:pt x="167" y="1"/>
                  </a:ln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7" name="Google Shape;21487;p61"/>
            <p:cNvSpPr/>
            <p:nvPr/>
          </p:nvSpPr>
          <p:spPr>
            <a:xfrm>
              <a:off x="4092214" y="2297174"/>
              <a:ext cx="12198" cy="8941"/>
            </a:xfrm>
            <a:custGeom>
              <a:avLst/>
              <a:gdLst/>
              <a:ahLst/>
              <a:cxnLst/>
              <a:rect l="l" t="t" r="r" b="b"/>
              <a:pathLst>
                <a:path w="382" h="280" extrusionOk="0">
                  <a:moveTo>
                    <a:pt x="280" y="0"/>
                  </a:moveTo>
                  <a:lnTo>
                    <a:pt x="0" y="280"/>
                  </a:lnTo>
                  <a:lnTo>
                    <a:pt x="382" y="280"/>
                  </a:lnTo>
                  <a:lnTo>
                    <a:pt x="280" y="0"/>
                  </a:ln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8" name="Google Shape;21488;p61"/>
            <p:cNvSpPr/>
            <p:nvPr/>
          </p:nvSpPr>
          <p:spPr>
            <a:xfrm>
              <a:off x="4219656" y="1873110"/>
              <a:ext cx="23949" cy="39979"/>
            </a:xfrm>
            <a:custGeom>
              <a:avLst/>
              <a:gdLst/>
              <a:ahLst/>
              <a:cxnLst/>
              <a:rect l="l" t="t" r="r" b="b"/>
              <a:pathLst>
                <a:path w="750" h="1252" extrusionOk="0">
                  <a:moveTo>
                    <a:pt x="613" y="1"/>
                  </a:moveTo>
                  <a:cubicBezTo>
                    <a:pt x="613" y="1"/>
                    <a:pt x="27" y="273"/>
                    <a:pt x="27" y="318"/>
                  </a:cubicBezTo>
                  <a:cubicBezTo>
                    <a:pt x="27" y="364"/>
                    <a:pt x="1" y="1252"/>
                    <a:pt x="1" y="1252"/>
                  </a:cubicBezTo>
                  <a:lnTo>
                    <a:pt x="749" y="1222"/>
                  </a:lnTo>
                  <a:lnTo>
                    <a:pt x="613" y="1"/>
                  </a:ln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9" name="Google Shape;21489;p61"/>
            <p:cNvSpPr/>
            <p:nvPr/>
          </p:nvSpPr>
          <p:spPr>
            <a:xfrm>
              <a:off x="4215218" y="1906320"/>
              <a:ext cx="21267" cy="15711"/>
            </a:xfrm>
            <a:custGeom>
              <a:avLst/>
              <a:gdLst/>
              <a:ahLst/>
              <a:cxnLst/>
              <a:rect l="l" t="t" r="r" b="b"/>
              <a:pathLst>
                <a:path w="666" h="492" extrusionOk="0">
                  <a:moveTo>
                    <a:pt x="155" y="0"/>
                  </a:moveTo>
                  <a:lnTo>
                    <a:pt x="0" y="212"/>
                  </a:lnTo>
                  <a:lnTo>
                    <a:pt x="541" y="492"/>
                  </a:lnTo>
                  <a:lnTo>
                    <a:pt x="665" y="189"/>
                  </a:lnTo>
                  <a:lnTo>
                    <a:pt x="15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0" name="Google Shape;21490;p61"/>
            <p:cNvSpPr/>
            <p:nvPr/>
          </p:nvSpPr>
          <p:spPr>
            <a:xfrm>
              <a:off x="4233324" y="1905937"/>
              <a:ext cx="14146" cy="11496"/>
            </a:xfrm>
            <a:custGeom>
              <a:avLst/>
              <a:gdLst/>
              <a:ahLst/>
              <a:cxnLst/>
              <a:rect l="l" t="t" r="r" b="b"/>
              <a:pathLst>
                <a:path w="443" h="360" extrusionOk="0">
                  <a:moveTo>
                    <a:pt x="299" y="1"/>
                  </a:moveTo>
                  <a:lnTo>
                    <a:pt x="0" y="197"/>
                  </a:lnTo>
                  <a:lnTo>
                    <a:pt x="442" y="360"/>
                  </a:lnTo>
                  <a:lnTo>
                    <a:pt x="386" y="95"/>
                  </a:lnTo>
                  <a:lnTo>
                    <a:pt x="299"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1" name="Google Shape;21491;p61"/>
            <p:cNvSpPr/>
            <p:nvPr/>
          </p:nvSpPr>
          <p:spPr>
            <a:xfrm>
              <a:off x="4236453" y="1936848"/>
              <a:ext cx="27558" cy="52529"/>
            </a:xfrm>
            <a:custGeom>
              <a:avLst/>
              <a:gdLst/>
              <a:ahLst/>
              <a:cxnLst/>
              <a:rect l="l" t="t" r="r" b="b"/>
              <a:pathLst>
                <a:path w="863" h="1645" extrusionOk="0">
                  <a:moveTo>
                    <a:pt x="556" y="1"/>
                  </a:moveTo>
                  <a:lnTo>
                    <a:pt x="0" y="1445"/>
                  </a:lnTo>
                  <a:lnTo>
                    <a:pt x="337" y="1645"/>
                  </a:lnTo>
                  <a:lnTo>
                    <a:pt x="862" y="46"/>
                  </a:lnTo>
                  <a:lnTo>
                    <a:pt x="556"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2" name="Google Shape;21492;p61"/>
            <p:cNvSpPr/>
            <p:nvPr/>
          </p:nvSpPr>
          <p:spPr>
            <a:xfrm>
              <a:off x="4236453" y="1936848"/>
              <a:ext cx="27558" cy="52529"/>
            </a:xfrm>
            <a:custGeom>
              <a:avLst/>
              <a:gdLst/>
              <a:ahLst/>
              <a:cxnLst/>
              <a:rect l="l" t="t" r="r" b="b"/>
              <a:pathLst>
                <a:path w="863" h="1645" extrusionOk="0">
                  <a:moveTo>
                    <a:pt x="556" y="1"/>
                  </a:moveTo>
                  <a:lnTo>
                    <a:pt x="530" y="76"/>
                  </a:lnTo>
                  <a:cubicBezTo>
                    <a:pt x="605" y="261"/>
                    <a:pt x="613" y="511"/>
                    <a:pt x="533" y="764"/>
                  </a:cubicBezTo>
                  <a:cubicBezTo>
                    <a:pt x="435" y="1082"/>
                    <a:pt x="235" y="1316"/>
                    <a:pt x="23" y="1392"/>
                  </a:cubicBezTo>
                  <a:lnTo>
                    <a:pt x="0" y="1445"/>
                  </a:lnTo>
                  <a:lnTo>
                    <a:pt x="337" y="1645"/>
                  </a:lnTo>
                  <a:lnTo>
                    <a:pt x="862" y="46"/>
                  </a:lnTo>
                  <a:lnTo>
                    <a:pt x="556" y="1"/>
                  </a:lnTo>
                  <a:close/>
                </a:path>
              </a:pathLst>
            </a:custGeom>
            <a:solidFill>
              <a:srgbClr val="B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3" name="Google Shape;21493;p61"/>
            <p:cNvSpPr/>
            <p:nvPr/>
          </p:nvSpPr>
          <p:spPr>
            <a:xfrm>
              <a:off x="4305491" y="1865798"/>
              <a:ext cx="15870" cy="20149"/>
            </a:xfrm>
            <a:custGeom>
              <a:avLst/>
              <a:gdLst/>
              <a:ahLst/>
              <a:cxnLst/>
              <a:rect l="l" t="t" r="r" b="b"/>
              <a:pathLst>
                <a:path w="497" h="631" extrusionOk="0">
                  <a:moveTo>
                    <a:pt x="213" y="1"/>
                  </a:moveTo>
                  <a:cubicBezTo>
                    <a:pt x="193" y="1"/>
                    <a:pt x="166" y="12"/>
                    <a:pt x="129" y="44"/>
                  </a:cubicBezTo>
                  <a:cubicBezTo>
                    <a:pt x="54" y="112"/>
                    <a:pt x="1" y="271"/>
                    <a:pt x="38" y="347"/>
                  </a:cubicBezTo>
                  <a:cubicBezTo>
                    <a:pt x="65" y="396"/>
                    <a:pt x="50" y="540"/>
                    <a:pt x="167" y="581"/>
                  </a:cubicBezTo>
                  <a:cubicBezTo>
                    <a:pt x="235" y="608"/>
                    <a:pt x="284" y="630"/>
                    <a:pt x="284" y="630"/>
                  </a:cubicBezTo>
                  <a:cubicBezTo>
                    <a:pt x="284" y="630"/>
                    <a:pt x="420" y="388"/>
                    <a:pt x="473" y="271"/>
                  </a:cubicBezTo>
                  <a:cubicBezTo>
                    <a:pt x="496" y="222"/>
                    <a:pt x="448" y="161"/>
                    <a:pt x="405" y="161"/>
                  </a:cubicBezTo>
                  <a:cubicBezTo>
                    <a:pt x="398" y="161"/>
                    <a:pt x="392" y="162"/>
                    <a:pt x="386" y="165"/>
                  </a:cubicBezTo>
                  <a:cubicBezTo>
                    <a:pt x="386" y="165"/>
                    <a:pt x="348" y="69"/>
                    <a:pt x="295" y="69"/>
                  </a:cubicBezTo>
                  <a:cubicBezTo>
                    <a:pt x="288" y="69"/>
                    <a:pt x="281" y="71"/>
                    <a:pt x="273" y="75"/>
                  </a:cubicBezTo>
                  <a:cubicBezTo>
                    <a:pt x="273" y="75"/>
                    <a:pt x="265" y="1"/>
                    <a:pt x="213"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4" name="Google Shape;21494;p61"/>
            <p:cNvSpPr/>
            <p:nvPr/>
          </p:nvSpPr>
          <p:spPr>
            <a:xfrm>
              <a:off x="4309962" y="1865862"/>
              <a:ext cx="11400" cy="8973"/>
            </a:xfrm>
            <a:custGeom>
              <a:avLst/>
              <a:gdLst/>
              <a:ahLst/>
              <a:cxnLst/>
              <a:rect l="l" t="t" r="r" b="b"/>
              <a:pathLst>
                <a:path w="357" h="281" extrusionOk="0">
                  <a:moveTo>
                    <a:pt x="75" y="1"/>
                  </a:moveTo>
                  <a:cubicBezTo>
                    <a:pt x="57" y="1"/>
                    <a:pt x="32" y="10"/>
                    <a:pt x="1" y="35"/>
                  </a:cubicBezTo>
                  <a:cubicBezTo>
                    <a:pt x="5" y="34"/>
                    <a:pt x="8" y="34"/>
                    <a:pt x="12" y="34"/>
                  </a:cubicBezTo>
                  <a:cubicBezTo>
                    <a:pt x="81" y="34"/>
                    <a:pt x="87" y="129"/>
                    <a:pt x="87" y="129"/>
                  </a:cubicBezTo>
                  <a:cubicBezTo>
                    <a:pt x="98" y="124"/>
                    <a:pt x="108" y="122"/>
                    <a:pt x="118" y="122"/>
                  </a:cubicBezTo>
                  <a:cubicBezTo>
                    <a:pt x="188" y="122"/>
                    <a:pt x="235" y="250"/>
                    <a:pt x="235" y="250"/>
                  </a:cubicBezTo>
                  <a:cubicBezTo>
                    <a:pt x="243" y="246"/>
                    <a:pt x="252" y="244"/>
                    <a:pt x="260" y="244"/>
                  </a:cubicBezTo>
                  <a:cubicBezTo>
                    <a:pt x="285" y="244"/>
                    <a:pt x="310" y="258"/>
                    <a:pt x="329" y="281"/>
                  </a:cubicBezTo>
                  <a:cubicBezTo>
                    <a:pt x="329" y="277"/>
                    <a:pt x="333" y="273"/>
                    <a:pt x="333" y="269"/>
                  </a:cubicBezTo>
                  <a:cubicBezTo>
                    <a:pt x="356" y="220"/>
                    <a:pt x="308" y="159"/>
                    <a:pt x="265" y="159"/>
                  </a:cubicBezTo>
                  <a:cubicBezTo>
                    <a:pt x="258" y="159"/>
                    <a:pt x="252" y="160"/>
                    <a:pt x="246" y="163"/>
                  </a:cubicBezTo>
                  <a:cubicBezTo>
                    <a:pt x="246" y="163"/>
                    <a:pt x="208" y="67"/>
                    <a:pt x="155" y="67"/>
                  </a:cubicBezTo>
                  <a:cubicBezTo>
                    <a:pt x="148" y="67"/>
                    <a:pt x="141" y="69"/>
                    <a:pt x="133" y="73"/>
                  </a:cubicBezTo>
                  <a:cubicBezTo>
                    <a:pt x="133" y="73"/>
                    <a:pt x="127" y="1"/>
                    <a:pt x="75"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5" name="Google Shape;21495;p61"/>
            <p:cNvSpPr/>
            <p:nvPr/>
          </p:nvSpPr>
          <p:spPr>
            <a:xfrm>
              <a:off x="4301627" y="1861647"/>
              <a:ext cx="3545" cy="7887"/>
            </a:xfrm>
            <a:custGeom>
              <a:avLst/>
              <a:gdLst/>
              <a:ahLst/>
              <a:cxnLst/>
              <a:rect l="l" t="t" r="r" b="b"/>
              <a:pathLst>
                <a:path w="111" h="247" extrusionOk="0">
                  <a:moveTo>
                    <a:pt x="57" y="1"/>
                  </a:moveTo>
                  <a:cubicBezTo>
                    <a:pt x="27" y="1"/>
                    <a:pt x="1" y="57"/>
                    <a:pt x="1" y="125"/>
                  </a:cubicBezTo>
                  <a:cubicBezTo>
                    <a:pt x="1" y="193"/>
                    <a:pt x="27" y="246"/>
                    <a:pt x="57" y="246"/>
                  </a:cubicBezTo>
                  <a:cubicBezTo>
                    <a:pt x="88" y="246"/>
                    <a:pt x="110" y="193"/>
                    <a:pt x="110" y="125"/>
                  </a:cubicBezTo>
                  <a:cubicBezTo>
                    <a:pt x="110" y="57"/>
                    <a:pt x="88" y="1"/>
                    <a:pt x="57"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6" name="Google Shape;21496;p61"/>
            <p:cNvSpPr/>
            <p:nvPr/>
          </p:nvSpPr>
          <p:spPr>
            <a:xfrm>
              <a:off x="4298146" y="1859220"/>
              <a:ext cx="3513" cy="7887"/>
            </a:xfrm>
            <a:custGeom>
              <a:avLst/>
              <a:gdLst/>
              <a:ahLst/>
              <a:cxnLst/>
              <a:rect l="l" t="t" r="r" b="b"/>
              <a:pathLst>
                <a:path w="110" h="247" extrusionOk="0">
                  <a:moveTo>
                    <a:pt x="57" y="1"/>
                  </a:moveTo>
                  <a:cubicBezTo>
                    <a:pt x="27" y="1"/>
                    <a:pt x="0" y="54"/>
                    <a:pt x="0" y="122"/>
                  </a:cubicBezTo>
                  <a:cubicBezTo>
                    <a:pt x="0" y="190"/>
                    <a:pt x="27" y="247"/>
                    <a:pt x="57" y="247"/>
                  </a:cubicBezTo>
                  <a:cubicBezTo>
                    <a:pt x="87" y="247"/>
                    <a:pt x="110" y="190"/>
                    <a:pt x="110" y="122"/>
                  </a:cubicBezTo>
                  <a:cubicBezTo>
                    <a:pt x="110" y="54"/>
                    <a:pt x="87" y="1"/>
                    <a:pt x="57"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7" name="Google Shape;21497;p61"/>
            <p:cNvSpPr/>
            <p:nvPr/>
          </p:nvSpPr>
          <p:spPr>
            <a:xfrm>
              <a:off x="4294378" y="1856346"/>
              <a:ext cx="3545" cy="7855"/>
            </a:xfrm>
            <a:custGeom>
              <a:avLst/>
              <a:gdLst/>
              <a:ahLst/>
              <a:cxnLst/>
              <a:rect l="l" t="t" r="r" b="b"/>
              <a:pathLst>
                <a:path w="111" h="246" extrusionOk="0">
                  <a:moveTo>
                    <a:pt x="58" y="0"/>
                  </a:moveTo>
                  <a:cubicBezTo>
                    <a:pt x="27" y="0"/>
                    <a:pt x="1" y="53"/>
                    <a:pt x="1" y="121"/>
                  </a:cubicBezTo>
                  <a:cubicBezTo>
                    <a:pt x="1" y="189"/>
                    <a:pt x="27" y="246"/>
                    <a:pt x="58" y="246"/>
                  </a:cubicBezTo>
                  <a:cubicBezTo>
                    <a:pt x="88" y="246"/>
                    <a:pt x="110" y="189"/>
                    <a:pt x="110" y="121"/>
                  </a:cubicBezTo>
                  <a:cubicBezTo>
                    <a:pt x="110" y="53"/>
                    <a:pt x="88" y="0"/>
                    <a:pt x="58"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8" name="Google Shape;21498;p61"/>
            <p:cNvSpPr/>
            <p:nvPr/>
          </p:nvSpPr>
          <p:spPr>
            <a:xfrm>
              <a:off x="4294155" y="1863946"/>
              <a:ext cx="8111" cy="3896"/>
            </a:xfrm>
            <a:custGeom>
              <a:avLst/>
              <a:gdLst/>
              <a:ahLst/>
              <a:cxnLst/>
              <a:rect l="l" t="t" r="r" b="b"/>
              <a:pathLst>
                <a:path w="254" h="122" extrusionOk="0">
                  <a:moveTo>
                    <a:pt x="93" y="0"/>
                  </a:moveTo>
                  <a:cubicBezTo>
                    <a:pt x="46" y="0"/>
                    <a:pt x="10" y="15"/>
                    <a:pt x="4" y="42"/>
                  </a:cubicBezTo>
                  <a:cubicBezTo>
                    <a:pt x="0" y="72"/>
                    <a:pt x="49" y="106"/>
                    <a:pt x="117" y="118"/>
                  </a:cubicBezTo>
                  <a:cubicBezTo>
                    <a:pt x="133" y="120"/>
                    <a:pt x="147" y="121"/>
                    <a:pt x="161" y="121"/>
                  </a:cubicBezTo>
                  <a:cubicBezTo>
                    <a:pt x="208" y="121"/>
                    <a:pt x="243" y="106"/>
                    <a:pt x="246" y="80"/>
                  </a:cubicBezTo>
                  <a:cubicBezTo>
                    <a:pt x="254" y="50"/>
                    <a:pt x="204" y="15"/>
                    <a:pt x="136" y="4"/>
                  </a:cubicBezTo>
                  <a:cubicBezTo>
                    <a:pt x="121" y="2"/>
                    <a:pt x="107" y="0"/>
                    <a:pt x="93"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9" name="Google Shape;21499;p61"/>
            <p:cNvSpPr/>
            <p:nvPr/>
          </p:nvSpPr>
          <p:spPr>
            <a:xfrm>
              <a:off x="4293899" y="1865894"/>
              <a:ext cx="6674" cy="6482"/>
            </a:xfrm>
            <a:custGeom>
              <a:avLst/>
              <a:gdLst/>
              <a:ahLst/>
              <a:cxnLst/>
              <a:rect l="l" t="t" r="r" b="b"/>
              <a:pathLst>
                <a:path w="209" h="203" extrusionOk="0">
                  <a:moveTo>
                    <a:pt x="46" y="1"/>
                  </a:moveTo>
                  <a:cubicBezTo>
                    <a:pt x="37" y="1"/>
                    <a:pt x="30" y="3"/>
                    <a:pt x="23" y="7"/>
                  </a:cubicBezTo>
                  <a:cubicBezTo>
                    <a:pt x="1" y="26"/>
                    <a:pt x="16" y="87"/>
                    <a:pt x="61" y="140"/>
                  </a:cubicBezTo>
                  <a:cubicBezTo>
                    <a:pt x="94" y="178"/>
                    <a:pt x="135" y="203"/>
                    <a:pt x="163" y="203"/>
                  </a:cubicBezTo>
                  <a:cubicBezTo>
                    <a:pt x="171" y="203"/>
                    <a:pt x="177" y="201"/>
                    <a:pt x="182" y="196"/>
                  </a:cubicBezTo>
                  <a:cubicBezTo>
                    <a:pt x="209" y="174"/>
                    <a:pt x="194" y="117"/>
                    <a:pt x="148" y="64"/>
                  </a:cubicBezTo>
                  <a:cubicBezTo>
                    <a:pt x="113" y="24"/>
                    <a:pt x="74" y="1"/>
                    <a:pt x="46"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0" name="Google Shape;21500;p61"/>
            <p:cNvSpPr/>
            <p:nvPr/>
          </p:nvSpPr>
          <p:spPr>
            <a:xfrm>
              <a:off x="4174408" y="1834727"/>
              <a:ext cx="28771" cy="15615"/>
            </a:xfrm>
            <a:custGeom>
              <a:avLst/>
              <a:gdLst/>
              <a:ahLst/>
              <a:cxnLst/>
              <a:rect l="l" t="t" r="r" b="b"/>
              <a:pathLst>
                <a:path w="901" h="489" extrusionOk="0">
                  <a:moveTo>
                    <a:pt x="0" y="1"/>
                  </a:moveTo>
                  <a:lnTo>
                    <a:pt x="824" y="488"/>
                  </a:lnTo>
                  <a:lnTo>
                    <a:pt x="900" y="269"/>
                  </a:lnTo>
                  <a:lnTo>
                    <a:pt x="0" y="1"/>
                  </a:lnTo>
                  <a:close/>
                </a:path>
              </a:pathLst>
            </a:custGeom>
            <a:solidFill>
              <a:srgbClr val="B72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1" name="Google Shape;21501;p61"/>
            <p:cNvSpPr/>
            <p:nvPr/>
          </p:nvSpPr>
          <p:spPr>
            <a:xfrm>
              <a:off x="4192865" y="1821699"/>
              <a:ext cx="55818" cy="83567"/>
            </a:xfrm>
            <a:custGeom>
              <a:avLst/>
              <a:gdLst/>
              <a:ahLst/>
              <a:cxnLst/>
              <a:rect l="l" t="t" r="r" b="b"/>
              <a:pathLst>
                <a:path w="1748" h="2617" extrusionOk="0">
                  <a:moveTo>
                    <a:pt x="905" y="0"/>
                  </a:moveTo>
                  <a:cubicBezTo>
                    <a:pt x="659" y="0"/>
                    <a:pt x="439" y="235"/>
                    <a:pt x="439" y="235"/>
                  </a:cubicBezTo>
                  <a:cubicBezTo>
                    <a:pt x="439" y="235"/>
                    <a:pt x="1" y="1270"/>
                    <a:pt x="273" y="2616"/>
                  </a:cubicBezTo>
                  <a:cubicBezTo>
                    <a:pt x="1320" y="2616"/>
                    <a:pt x="1747" y="2068"/>
                    <a:pt x="1460" y="756"/>
                  </a:cubicBezTo>
                  <a:cubicBezTo>
                    <a:pt x="1331" y="162"/>
                    <a:pt x="1109" y="0"/>
                    <a:pt x="905"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2" name="Google Shape;21502;p61"/>
            <p:cNvSpPr/>
            <p:nvPr/>
          </p:nvSpPr>
          <p:spPr>
            <a:xfrm>
              <a:off x="4199635" y="1886043"/>
              <a:ext cx="11847" cy="9197"/>
            </a:xfrm>
            <a:custGeom>
              <a:avLst/>
              <a:gdLst/>
              <a:ahLst/>
              <a:cxnLst/>
              <a:rect l="l" t="t" r="r" b="b"/>
              <a:pathLst>
                <a:path w="371" h="288" extrusionOk="0">
                  <a:moveTo>
                    <a:pt x="363" y="0"/>
                  </a:moveTo>
                  <a:lnTo>
                    <a:pt x="0" y="11"/>
                  </a:lnTo>
                  <a:cubicBezTo>
                    <a:pt x="0" y="11"/>
                    <a:pt x="110" y="280"/>
                    <a:pt x="216" y="287"/>
                  </a:cubicBezTo>
                  <a:cubicBezTo>
                    <a:pt x="219" y="288"/>
                    <a:pt x="222" y="288"/>
                    <a:pt x="225" y="288"/>
                  </a:cubicBezTo>
                  <a:cubicBezTo>
                    <a:pt x="325" y="288"/>
                    <a:pt x="371" y="117"/>
                    <a:pt x="363" y="0"/>
                  </a:cubicBezTo>
                  <a:close/>
                </a:path>
              </a:pathLst>
            </a:custGeom>
            <a:solidFill>
              <a:srgbClr val="4722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3" name="Google Shape;21503;p61"/>
            <p:cNvSpPr/>
            <p:nvPr/>
          </p:nvSpPr>
          <p:spPr>
            <a:xfrm>
              <a:off x="4200465" y="1886043"/>
              <a:ext cx="10665" cy="4598"/>
            </a:xfrm>
            <a:custGeom>
              <a:avLst/>
              <a:gdLst/>
              <a:ahLst/>
              <a:cxnLst/>
              <a:rect l="l" t="t" r="r" b="b"/>
              <a:pathLst>
                <a:path w="334" h="144" extrusionOk="0">
                  <a:moveTo>
                    <a:pt x="334" y="0"/>
                  </a:moveTo>
                  <a:lnTo>
                    <a:pt x="1" y="27"/>
                  </a:lnTo>
                  <a:lnTo>
                    <a:pt x="61" y="144"/>
                  </a:lnTo>
                  <a:lnTo>
                    <a:pt x="296" y="132"/>
                  </a:lnTo>
                  <a:lnTo>
                    <a:pt x="334" y="0"/>
                  </a:lnTo>
                  <a:close/>
                </a:path>
              </a:pathLst>
            </a:custGeom>
            <a:solidFill>
              <a:srgbClr val="FF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4" name="Google Shape;21504;p61"/>
            <p:cNvSpPr/>
            <p:nvPr/>
          </p:nvSpPr>
          <p:spPr>
            <a:xfrm>
              <a:off x="4192386" y="1837378"/>
              <a:ext cx="17659" cy="49048"/>
            </a:xfrm>
            <a:custGeom>
              <a:avLst/>
              <a:gdLst/>
              <a:ahLst/>
              <a:cxnLst/>
              <a:rect l="l" t="t" r="r" b="b"/>
              <a:pathLst>
                <a:path w="553" h="1536" extrusionOk="0">
                  <a:moveTo>
                    <a:pt x="318" y="1"/>
                  </a:moveTo>
                  <a:cubicBezTo>
                    <a:pt x="243" y="163"/>
                    <a:pt x="1" y="575"/>
                    <a:pt x="137" y="696"/>
                  </a:cubicBezTo>
                  <a:cubicBezTo>
                    <a:pt x="303" y="836"/>
                    <a:pt x="99" y="1127"/>
                    <a:pt x="227" y="1535"/>
                  </a:cubicBezTo>
                  <a:cubicBezTo>
                    <a:pt x="322" y="1354"/>
                    <a:pt x="246" y="1426"/>
                    <a:pt x="386" y="1112"/>
                  </a:cubicBezTo>
                  <a:cubicBezTo>
                    <a:pt x="553" y="742"/>
                    <a:pt x="424" y="178"/>
                    <a:pt x="318"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5" name="Google Shape;21505;p61"/>
            <p:cNvSpPr/>
            <p:nvPr/>
          </p:nvSpPr>
          <p:spPr>
            <a:xfrm>
              <a:off x="4199890" y="1865510"/>
              <a:ext cx="4119" cy="5109"/>
            </a:xfrm>
            <a:custGeom>
              <a:avLst/>
              <a:gdLst/>
              <a:ahLst/>
              <a:cxnLst/>
              <a:rect l="l" t="t" r="r" b="b"/>
              <a:pathLst>
                <a:path w="129" h="160" extrusionOk="0">
                  <a:moveTo>
                    <a:pt x="55" y="0"/>
                  </a:moveTo>
                  <a:cubicBezTo>
                    <a:pt x="18" y="0"/>
                    <a:pt x="0" y="159"/>
                    <a:pt x="0" y="159"/>
                  </a:cubicBezTo>
                  <a:lnTo>
                    <a:pt x="129" y="148"/>
                  </a:lnTo>
                  <a:cubicBezTo>
                    <a:pt x="129" y="148"/>
                    <a:pt x="91" y="4"/>
                    <a:pt x="57" y="1"/>
                  </a:cubicBezTo>
                  <a:cubicBezTo>
                    <a:pt x="56" y="0"/>
                    <a:pt x="56" y="0"/>
                    <a:pt x="55" y="0"/>
                  </a:cubicBezTo>
                  <a:close/>
                </a:path>
              </a:pathLst>
            </a:custGeom>
            <a:solidFill>
              <a:srgbClr val="543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6" name="Google Shape;21506;p61"/>
            <p:cNvSpPr/>
            <p:nvPr/>
          </p:nvSpPr>
          <p:spPr>
            <a:xfrm>
              <a:off x="4198549" y="1842455"/>
              <a:ext cx="29474" cy="24780"/>
            </a:xfrm>
            <a:custGeom>
              <a:avLst/>
              <a:gdLst/>
              <a:ahLst/>
              <a:cxnLst/>
              <a:rect l="l" t="t" r="r" b="b"/>
              <a:pathLst>
                <a:path w="923" h="776" extrusionOk="0">
                  <a:moveTo>
                    <a:pt x="68" y="1"/>
                  </a:moveTo>
                  <a:lnTo>
                    <a:pt x="0" y="443"/>
                  </a:lnTo>
                  <a:lnTo>
                    <a:pt x="908" y="775"/>
                  </a:lnTo>
                  <a:lnTo>
                    <a:pt x="923" y="310"/>
                  </a:lnTo>
                  <a:lnTo>
                    <a:pt x="68" y="1"/>
                  </a:ln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7" name="Google Shape;21507;p61"/>
            <p:cNvSpPr/>
            <p:nvPr/>
          </p:nvSpPr>
          <p:spPr>
            <a:xfrm>
              <a:off x="4222945" y="1863083"/>
              <a:ext cx="17275" cy="26728"/>
            </a:xfrm>
            <a:custGeom>
              <a:avLst/>
              <a:gdLst/>
              <a:ahLst/>
              <a:cxnLst/>
              <a:rect l="l" t="t" r="r" b="b"/>
              <a:pathLst>
                <a:path w="541" h="837" extrusionOk="0">
                  <a:moveTo>
                    <a:pt x="125" y="1"/>
                  </a:moveTo>
                  <a:lnTo>
                    <a:pt x="49" y="16"/>
                  </a:lnTo>
                  <a:cubicBezTo>
                    <a:pt x="49" y="16"/>
                    <a:pt x="0" y="802"/>
                    <a:pt x="457" y="836"/>
                  </a:cubicBezTo>
                  <a:lnTo>
                    <a:pt x="541" y="689"/>
                  </a:lnTo>
                  <a:lnTo>
                    <a:pt x="125" y="1"/>
                  </a:ln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8" name="Google Shape;21508;p61"/>
            <p:cNvSpPr/>
            <p:nvPr/>
          </p:nvSpPr>
          <p:spPr>
            <a:xfrm>
              <a:off x="4237890" y="1856090"/>
              <a:ext cx="22129" cy="39501"/>
            </a:xfrm>
            <a:custGeom>
              <a:avLst/>
              <a:gdLst/>
              <a:ahLst/>
              <a:cxnLst/>
              <a:rect l="l" t="t" r="r" b="b"/>
              <a:pathLst>
                <a:path w="693" h="1237" extrusionOk="0">
                  <a:moveTo>
                    <a:pt x="27" y="1"/>
                  </a:moveTo>
                  <a:cubicBezTo>
                    <a:pt x="27" y="1"/>
                    <a:pt x="1" y="1044"/>
                    <a:pt x="91" y="1237"/>
                  </a:cubicBezTo>
                  <a:lnTo>
                    <a:pt x="693" y="364"/>
                  </a:lnTo>
                  <a:lnTo>
                    <a:pt x="27" y="1"/>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9" name="Google Shape;21509;p61"/>
            <p:cNvSpPr/>
            <p:nvPr/>
          </p:nvSpPr>
          <p:spPr>
            <a:xfrm>
              <a:off x="4174408" y="1814770"/>
              <a:ext cx="102280" cy="74594"/>
            </a:xfrm>
            <a:custGeom>
              <a:avLst/>
              <a:gdLst/>
              <a:ahLst/>
              <a:cxnLst/>
              <a:rect l="l" t="t" r="r" b="b"/>
              <a:pathLst>
                <a:path w="3203" h="2336" extrusionOk="0">
                  <a:moveTo>
                    <a:pt x="1715" y="1"/>
                  </a:moveTo>
                  <a:cubicBezTo>
                    <a:pt x="1587" y="1"/>
                    <a:pt x="1463" y="20"/>
                    <a:pt x="1350" y="59"/>
                  </a:cubicBezTo>
                  <a:cubicBezTo>
                    <a:pt x="911" y="210"/>
                    <a:pt x="828" y="705"/>
                    <a:pt x="828" y="705"/>
                  </a:cubicBezTo>
                  <a:lnTo>
                    <a:pt x="19" y="580"/>
                  </a:lnTo>
                  <a:lnTo>
                    <a:pt x="0" y="626"/>
                  </a:lnTo>
                  <a:lnTo>
                    <a:pt x="1645" y="1249"/>
                  </a:lnTo>
                  <a:cubicBezTo>
                    <a:pt x="1588" y="1639"/>
                    <a:pt x="1618" y="2262"/>
                    <a:pt x="2042" y="2327"/>
                  </a:cubicBezTo>
                  <a:cubicBezTo>
                    <a:pt x="2081" y="2333"/>
                    <a:pt x="2119" y="2336"/>
                    <a:pt x="2155" y="2336"/>
                  </a:cubicBezTo>
                  <a:cubicBezTo>
                    <a:pt x="2574" y="2336"/>
                    <a:pt x="2806" y="1937"/>
                    <a:pt x="2896" y="1627"/>
                  </a:cubicBezTo>
                  <a:cubicBezTo>
                    <a:pt x="3202" y="556"/>
                    <a:pt x="2405" y="1"/>
                    <a:pt x="1715" y="1"/>
                  </a:cubicBezTo>
                  <a:close/>
                </a:path>
              </a:pathLst>
            </a:custGeom>
            <a:solidFill>
              <a:srgbClr val="E85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0" name="Google Shape;21510;p61"/>
            <p:cNvSpPr/>
            <p:nvPr/>
          </p:nvSpPr>
          <p:spPr>
            <a:xfrm>
              <a:off x="4178879" y="1814833"/>
              <a:ext cx="84749" cy="27909"/>
            </a:xfrm>
            <a:custGeom>
              <a:avLst/>
              <a:gdLst/>
              <a:ahLst/>
              <a:cxnLst/>
              <a:rect l="l" t="t" r="r" b="b"/>
              <a:pathLst>
                <a:path w="2654" h="874" extrusionOk="0">
                  <a:moveTo>
                    <a:pt x="1572" y="0"/>
                  </a:moveTo>
                  <a:cubicBezTo>
                    <a:pt x="1446" y="0"/>
                    <a:pt x="1322" y="19"/>
                    <a:pt x="1210" y="57"/>
                  </a:cubicBezTo>
                  <a:cubicBezTo>
                    <a:pt x="771" y="208"/>
                    <a:pt x="662" y="684"/>
                    <a:pt x="662" y="684"/>
                  </a:cubicBezTo>
                  <a:lnTo>
                    <a:pt x="0" y="597"/>
                  </a:lnTo>
                  <a:lnTo>
                    <a:pt x="0" y="597"/>
                  </a:lnTo>
                  <a:cubicBezTo>
                    <a:pt x="318" y="763"/>
                    <a:pt x="783" y="873"/>
                    <a:pt x="1304" y="873"/>
                  </a:cubicBezTo>
                  <a:cubicBezTo>
                    <a:pt x="1853" y="873"/>
                    <a:pt x="2336" y="752"/>
                    <a:pt x="2654" y="567"/>
                  </a:cubicBezTo>
                  <a:cubicBezTo>
                    <a:pt x="2421" y="192"/>
                    <a:pt x="1979" y="0"/>
                    <a:pt x="1572" y="0"/>
                  </a:cubicBezTo>
                  <a:close/>
                </a:path>
              </a:pathLst>
            </a:custGeom>
            <a:solidFill>
              <a:srgbClr val="FF8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1" name="Google Shape;21511;p61"/>
            <p:cNvSpPr/>
            <p:nvPr/>
          </p:nvSpPr>
          <p:spPr>
            <a:xfrm>
              <a:off x="4225692" y="1835590"/>
              <a:ext cx="44833" cy="53774"/>
            </a:xfrm>
            <a:custGeom>
              <a:avLst/>
              <a:gdLst/>
              <a:ahLst/>
              <a:cxnLst/>
              <a:rect l="l" t="t" r="r" b="b"/>
              <a:pathLst>
                <a:path w="1404" h="1684" extrusionOk="0">
                  <a:moveTo>
                    <a:pt x="1237" y="0"/>
                  </a:moveTo>
                  <a:cubicBezTo>
                    <a:pt x="999" y="363"/>
                    <a:pt x="560" y="650"/>
                    <a:pt x="20" y="794"/>
                  </a:cubicBezTo>
                  <a:cubicBezTo>
                    <a:pt x="1" y="1168"/>
                    <a:pt x="80" y="1618"/>
                    <a:pt x="436" y="1675"/>
                  </a:cubicBezTo>
                  <a:cubicBezTo>
                    <a:pt x="475" y="1681"/>
                    <a:pt x="513" y="1684"/>
                    <a:pt x="549" y="1684"/>
                  </a:cubicBezTo>
                  <a:cubicBezTo>
                    <a:pt x="968" y="1684"/>
                    <a:pt x="1200" y="1285"/>
                    <a:pt x="1290" y="975"/>
                  </a:cubicBezTo>
                  <a:cubicBezTo>
                    <a:pt x="1403" y="578"/>
                    <a:pt x="1366" y="253"/>
                    <a:pt x="1237" y="0"/>
                  </a:cubicBezTo>
                  <a:close/>
                </a:path>
              </a:pathLst>
            </a:custGeom>
            <a:solidFill>
              <a:srgbClr val="CC3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2" name="Google Shape;21512;p61"/>
            <p:cNvSpPr/>
            <p:nvPr/>
          </p:nvSpPr>
          <p:spPr>
            <a:xfrm>
              <a:off x="4200848" y="1816111"/>
              <a:ext cx="29953" cy="17499"/>
            </a:xfrm>
            <a:custGeom>
              <a:avLst/>
              <a:gdLst/>
              <a:ahLst/>
              <a:cxnLst/>
              <a:rect l="l" t="t" r="r" b="b"/>
              <a:pathLst>
                <a:path w="938" h="548" extrusionOk="0">
                  <a:moveTo>
                    <a:pt x="818" y="0"/>
                  </a:moveTo>
                  <a:cubicBezTo>
                    <a:pt x="708" y="0"/>
                    <a:pt x="517" y="40"/>
                    <a:pt x="408" y="103"/>
                  </a:cubicBezTo>
                  <a:cubicBezTo>
                    <a:pt x="197" y="232"/>
                    <a:pt x="0" y="512"/>
                    <a:pt x="102" y="546"/>
                  </a:cubicBezTo>
                  <a:cubicBezTo>
                    <a:pt x="105" y="547"/>
                    <a:pt x="108" y="547"/>
                    <a:pt x="111" y="547"/>
                  </a:cubicBezTo>
                  <a:cubicBezTo>
                    <a:pt x="175" y="547"/>
                    <a:pt x="345" y="358"/>
                    <a:pt x="529" y="217"/>
                  </a:cubicBezTo>
                  <a:cubicBezTo>
                    <a:pt x="666" y="111"/>
                    <a:pt x="938" y="58"/>
                    <a:pt x="896" y="17"/>
                  </a:cubicBezTo>
                  <a:cubicBezTo>
                    <a:pt x="886" y="5"/>
                    <a:pt x="857" y="0"/>
                    <a:pt x="818" y="0"/>
                  </a:cubicBez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3" name="Google Shape;21513;p61"/>
            <p:cNvSpPr/>
            <p:nvPr/>
          </p:nvSpPr>
          <p:spPr>
            <a:xfrm>
              <a:off x="4201551" y="1879401"/>
              <a:ext cx="16094" cy="8207"/>
            </a:xfrm>
            <a:custGeom>
              <a:avLst/>
              <a:gdLst/>
              <a:ahLst/>
              <a:cxnLst/>
              <a:rect l="l" t="t" r="r" b="b"/>
              <a:pathLst>
                <a:path w="504" h="257" extrusionOk="0">
                  <a:moveTo>
                    <a:pt x="12" y="0"/>
                  </a:moveTo>
                  <a:lnTo>
                    <a:pt x="1" y="238"/>
                  </a:lnTo>
                  <a:cubicBezTo>
                    <a:pt x="42" y="251"/>
                    <a:pt x="85" y="256"/>
                    <a:pt x="126" y="256"/>
                  </a:cubicBezTo>
                  <a:cubicBezTo>
                    <a:pt x="323" y="256"/>
                    <a:pt x="504" y="140"/>
                    <a:pt x="504" y="140"/>
                  </a:cubicBezTo>
                  <a:lnTo>
                    <a:pt x="504" y="140"/>
                  </a:lnTo>
                  <a:cubicBezTo>
                    <a:pt x="498" y="140"/>
                    <a:pt x="491" y="141"/>
                    <a:pt x="485" y="141"/>
                  </a:cubicBezTo>
                  <a:cubicBezTo>
                    <a:pt x="314" y="141"/>
                    <a:pt x="12" y="0"/>
                    <a:pt x="12" y="0"/>
                  </a:cubicBez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4" name="Google Shape;21514;p61"/>
            <p:cNvSpPr/>
            <p:nvPr/>
          </p:nvSpPr>
          <p:spPr>
            <a:xfrm>
              <a:off x="4192642" y="1879529"/>
              <a:ext cx="10538" cy="8462"/>
            </a:xfrm>
            <a:custGeom>
              <a:avLst/>
              <a:gdLst/>
              <a:ahLst/>
              <a:cxnLst/>
              <a:rect l="l" t="t" r="r" b="b"/>
              <a:pathLst>
                <a:path w="330" h="265" extrusionOk="0">
                  <a:moveTo>
                    <a:pt x="322" y="0"/>
                  </a:moveTo>
                  <a:cubicBezTo>
                    <a:pt x="322" y="0"/>
                    <a:pt x="114" y="166"/>
                    <a:pt x="4" y="166"/>
                  </a:cubicBezTo>
                  <a:cubicBezTo>
                    <a:pt x="3" y="166"/>
                    <a:pt x="1" y="166"/>
                    <a:pt x="0" y="166"/>
                  </a:cubicBezTo>
                  <a:lnTo>
                    <a:pt x="0" y="166"/>
                  </a:lnTo>
                  <a:cubicBezTo>
                    <a:pt x="0" y="166"/>
                    <a:pt x="110" y="265"/>
                    <a:pt x="234" y="265"/>
                  </a:cubicBezTo>
                  <a:cubicBezTo>
                    <a:pt x="265" y="265"/>
                    <a:pt x="297" y="258"/>
                    <a:pt x="329" y="242"/>
                  </a:cubicBezTo>
                  <a:lnTo>
                    <a:pt x="322" y="0"/>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5" name="Google Shape;21515;p61"/>
            <p:cNvSpPr/>
            <p:nvPr/>
          </p:nvSpPr>
          <p:spPr>
            <a:xfrm>
              <a:off x="4199890" y="1860689"/>
              <a:ext cx="9069" cy="22640"/>
            </a:xfrm>
            <a:custGeom>
              <a:avLst/>
              <a:gdLst/>
              <a:ahLst/>
              <a:cxnLst/>
              <a:rect l="l" t="t" r="r" b="b"/>
              <a:pathLst>
                <a:path w="284" h="709" extrusionOk="0">
                  <a:moveTo>
                    <a:pt x="234" y="0"/>
                  </a:moveTo>
                  <a:cubicBezTo>
                    <a:pt x="234" y="0"/>
                    <a:pt x="0" y="681"/>
                    <a:pt x="15" y="703"/>
                  </a:cubicBezTo>
                  <a:cubicBezTo>
                    <a:pt x="17" y="707"/>
                    <a:pt x="21" y="708"/>
                    <a:pt x="27" y="708"/>
                  </a:cubicBezTo>
                  <a:cubicBezTo>
                    <a:pt x="69" y="708"/>
                    <a:pt x="212" y="635"/>
                    <a:pt x="212" y="635"/>
                  </a:cubicBezTo>
                  <a:cubicBezTo>
                    <a:pt x="212" y="635"/>
                    <a:pt x="284" y="42"/>
                    <a:pt x="234"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6" name="Google Shape;21516;p61"/>
            <p:cNvSpPr/>
            <p:nvPr/>
          </p:nvSpPr>
          <p:spPr>
            <a:xfrm>
              <a:off x="4205798" y="1854174"/>
              <a:ext cx="16062" cy="7983"/>
            </a:xfrm>
            <a:custGeom>
              <a:avLst/>
              <a:gdLst/>
              <a:ahLst/>
              <a:cxnLst/>
              <a:rect l="l" t="t" r="r" b="b"/>
              <a:pathLst>
                <a:path w="503" h="250" extrusionOk="0">
                  <a:moveTo>
                    <a:pt x="503" y="0"/>
                  </a:moveTo>
                  <a:lnTo>
                    <a:pt x="0" y="102"/>
                  </a:lnTo>
                  <a:lnTo>
                    <a:pt x="42" y="250"/>
                  </a:lnTo>
                  <a:lnTo>
                    <a:pt x="492" y="223"/>
                  </a:lnTo>
                  <a:lnTo>
                    <a:pt x="503" y="0"/>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7" name="Google Shape;21517;p61"/>
            <p:cNvSpPr/>
            <p:nvPr/>
          </p:nvSpPr>
          <p:spPr>
            <a:xfrm>
              <a:off x="4192514" y="1856442"/>
              <a:ext cx="12326" cy="5716"/>
            </a:xfrm>
            <a:custGeom>
              <a:avLst/>
              <a:gdLst/>
              <a:ahLst/>
              <a:cxnLst/>
              <a:rect l="l" t="t" r="r" b="b"/>
              <a:pathLst>
                <a:path w="386" h="179" extrusionOk="0">
                  <a:moveTo>
                    <a:pt x="0" y="1"/>
                  </a:moveTo>
                  <a:lnTo>
                    <a:pt x="27" y="179"/>
                  </a:lnTo>
                  <a:lnTo>
                    <a:pt x="371" y="160"/>
                  </a:lnTo>
                  <a:lnTo>
                    <a:pt x="386" y="39"/>
                  </a:lnTo>
                  <a:lnTo>
                    <a:pt x="0" y="1"/>
                  </a:lnTo>
                  <a:close/>
                </a:path>
              </a:pathLst>
            </a:custGeom>
            <a:solidFill>
              <a:srgbClr val="9B5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8" name="Google Shape;21518;p61"/>
            <p:cNvSpPr/>
            <p:nvPr/>
          </p:nvSpPr>
          <p:spPr>
            <a:xfrm>
              <a:off x="4211098" y="1864073"/>
              <a:ext cx="5460" cy="4981"/>
            </a:xfrm>
            <a:custGeom>
              <a:avLst/>
              <a:gdLst/>
              <a:ahLst/>
              <a:cxnLst/>
              <a:rect l="l" t="t" r="r" b="b"/>
              <a:pathLst>
                <a:path w="171" h="156" extrusionOk="0">
                  <a:moveTo>
                    <a:pt x="78" y="0"/>
                  </a:moveTo>
                  <a:cubicBezTo>
                    <a:pt x="30" y="0"/>
                    <a:pt x="1" y="155"/>
                    <a:pt x="1" y="155"/>
                  </a:cubicBezTo>
                  <a:lnTo>
                    <a:pt x="171" y="144"/>
                  </a:lnTo>
                  <a:cubicBezTo>
                    <a:pt x="171" y="144"/>
                    <a:pt x="129" y="4"/>
                    <a:pt x="80" y="0"/>
                  </a:cubicBezTo>
                  <a:cubicBezTo>
                    <a:pt x="79" y="0"/>
                    <a:pt x="79" y="0"/>
                    <a:pt x="78" y="0"/>
                  </a:cubicBezTo>
                  <a:close/>
                </a:path>
              </a:pathLst>
            </a:custGeom>
            <a:solidFill>
              <a:srgbClr val="543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9" name="Google Shape;21519;p61"/>
            <p:cNvSpPr/>
            <p:nvPr/>
          </p:nvSpPr>
          <p:spPr>
            <a:xfrm>
              <a:off x="4228853" y="1854398"/>
              <a:ext cx="38766" cy="33338"/>
            </a:xfrm>
            <a:custGeom>
              <a:avLst/>
              <a:gdLst/>
              <a:ahLst/>
              <a:cxnLst/>
              <a:rect l="l" t="t" r="r" b="b"/>
              <a:pathLst>
                <a:path w="1214" h="1044" extrusionOk="0">
                  <a:moveTo>
                    <a:pt x="1214" y="1"/>
                  </a:moveTo>
                  <a:lnTo>
                    <a:pt x="1214" y="1"/>
                  </a:lnTo>
                  <a:cubicBezTo>
                    <a:pt x="1214" y="1"/>
                    <a:pt x="1074" y="779"/>
                    <a:pt x="624" y="836"/>
                  </a:cubicBezTo>
                  <a:cubicBezTo>
                    <a:pt x="599" y="839"/>
                    <a:pt x="575" y="841"/>
                    <a:pt x="552" y="841"/>
                  </a:cubicBezTo>
                  <a:cubicBezTo>
                    <a:pt x="268" y="841"/>
                    <a:pt x="219" y="594"/>
                    <a:pt x="219" y="594"/>
                  </a:cubicBezTo>
                  <a:lnTo>
                    <a:pt x="0" y="662"/>
                  </a:lnTo>
                  <a:cubicBezTo>
                    <a:pt x="21" y="758"/>
                    <a:pt x="161" y="1044"/>
                    <a:pt x="456" y="1044"/>
                  </a:cubicBezTo>
                  <a:cubicBezTo>
                    <a:pt x="534" y="1044"/>
                    <a:pt x="622" y="1024"/>
                    <a:pt x="722" y="976"/>
                  </a:cubicBezTo>
                  <a:cubicBezTo>
                    <a:pt x="1206" y="749"/>
                    <a:pt x="1214" y="1"/>
                    <a:pt x="1214" y="1"/>
                  </a:cubicBezTo>
                  <a:close/>
                </a:path>
              </a:pathLst>
            </a:custGeom>
            <a:solidFill>
              <a:srgbClr val="E04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0" name="Google Shape;21520;p61"/>
            <p:cNvSpPr/>
            <p:nvPr/>
          </p:nvSpPr>
          <p:spPr>
            <a:xfrm>
              <a:off x="4231024" y="1817835"/>
              <a:ext cx="12326" cy="4854"/>
            </a:xfrm>
            <a:custGeom>
              <a:avLst/>
              <a:gdLst/>
              <a:ahLst/>
              <a:cxnLst/>
              <a:rect l="l" t="t" r="r" b="b"/>
              <a:pathLst>
                <a:path w="386" h="152" extrusionOk="0">
                  <a:moveTo>
                    <a:pt x="193" y="0"/>
                  </a:moveTo>
                  <a:cubicBezTo>
                    <a:pt x="87" y="0"/>
                    <a:pt x="0" y="34"/>
                    <a:pt x="0" y="76"/>
                  </a:cubicBezTo>
                  <a:cubicBezTo>
                    <a:pt x="0" y="118"/>
                    <a:pt x="87" y="152"/>
                    <a:pt x="193" y="152"/>
                  </a:cubicBezTo>
                  <a:cubicBezTo>
                    <a:pt x="299" y="152"/>
                    <a:pt x="386" y="118"/>
                    <a:pt x="386" y="76"/>
                  </a:cubicBezTo>
                  <a:cubicBezTo>
                    <a:pt x="386" y="34"/>
                    <a:pt x="299" y="0"/>
                    <a:pt x="193" y="0"/>
                  </a:cubicBez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1" name="Google Shape;21521;p61"/>
            <p:cNvSpPr/>
            <p:nvPr/>
          </p:nvSpPr>
          <p:spPr>
            <a:xfrm>
              <a:off x="4189129" y="1838336"/>
              <a:ext cx="46621" cy="15487"/>
            </a:xfrm>
            <a:custGeom>
              <a:avLst/>
              <a:gdLst/>
              <a:ahLst/>
              <a:cxnLst/>
              <a:rect l="l" t="t" r="r" b="b"/>
              <a:pathLst>
                <a:path w="1460" h="485" extrusionOk="0">
                  <a:moveTo>
                    <a:pt x="1" y="1"/>
                  </a:moveTo>
                  <a:lnTo>
                    <a:pt x="1460" y="485"/>
                  </a:lnTo>
                  <a:lnTo>
                    <a:pt x="904" y="84"/>
                  </a:lnTo>
                  <a:lnTo>
                    <a:pt x="1" y="1"/>
                  </a:ln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2" name="Google Shape;21522;p61"/>
          <p:cNvGrpSpPr/>
          <p:nvPr/>
        </p:nvGrpSpPr>
        <p:grpSpPr>
          <a:xfrm>
            <a:off x="18537" y="1125350"/>
            <a:ext cx="1696023" cy="3113500"/>
            <a:chOff x="4633000" y="1145425"/>
            <a:chExt cx="1696023" cy="3113500"/>
          </a:xfrm>
        </p:grpSpPr>
        <p:sp>
          <p:nvSpPr>
            <p:cNvPr id="21523" name="Google Shape;21523;p61"/>
            <p:cNvSpPr/>
            <p:nvPr/>
          </p:nvSpPr>
          <p:spPr>
            <a:xfrm>
              <a:off x="4912391" y="2245185"/>
              <a:ext cx="116189" cy="59648"/>
            </a:xfrm>
            <a:custGeom>
              <a:avLst/>
              <a:gdLst/>
              <a:ahLst/>
              <a:cxnLst/>
              <a:rect l="l" t="t" r="r" b="b"/>
              <a:pathLst>
                <a:path w="561" h="288" extrusionOk="0">
                  <a:moveTo>
                    <a:pt x="113" y="1"/>
                  </a:moveTo>
                  <a:cubicBezTo>
                    <a:pt x="56" y="1"/>
                    <a:pt x="18" y="16"/>
                    <a:pt x="12" y="46"/>
                  </a:cubicBezTo>
                  <a:cubicBezTo>
                    <a:pt x="1" y="106"/>
                    <a:pt x="114" y="197"/>
                    <a:pt x="262" y="250"/>
                  </a:cubicBezTo>
                  <a:cubicBezTo>
                    <a:pt x="331" y="275"/>
                    <a:pt x="397" y="287"/>
                    <a:pt x="448" y="287"/>
                  </a:cubicBezTo>
                  <a:cubicBezTo>
                    <a:pt x="505" y="287"/>
                    <a:pt x="543" y="272"/>
                    <a:pt x="549" y="242"/>
                  </a:cubicBezTo>
                  <a:cubicBezTo>
                    <a:pt x="560" y="182"/>
                    <a:pt x="447" y="91"/>
                    <a:pt x="299" y="38"/>
                  </a:cubicBezTo>
                  <a:cubicBezTo>
                    <a:pt x="229" y="13"/>
                    <a:pt x="164" y="1"/>
                    <a:pt x="113" y="1"/>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4" name="Google Shape;21524;p61"/>
            <p:cNvSpPr/>
            <p:nvPr/>
          </p:nvSpPr>
          <p:spPr>
            <a:xfrm>
              <a:off x="6186324" y="1780220"/>
              <a:ext cx="75595" cy="93199"/>
            </a:xfrm>
            <a:custGeom>
              <a:avLst/>
              <a:gdLst/>
              <a:ahLst/>
              <a:cxnLst/>
              <a:rect l="l" t="t" r="r" b="b"/>
              <a:pathLst>
                <a:path w="365" h="450" extrusionOk="0">
                  <a:moveTo>
                    <a:pt x="174" y="1"/>
                  </a:moveTo>
                  <a:cubicBezTo>
                    <a:pt x="160" y="1"/>
                    <a:pt x="140" y="8"/>
                    <a:pt x="113" y="27"/>
                  </a:cubicBezTo>
                  <a:cubicBezTo>
                    <a:pt x="53" y="64"/>
                    <a:pt x="0" y="174"/>
                    <a:pt x="23" y="231"/>
                  </a:cubicBezTo>
                  <a:cubicBezTo>
                    <a:pt x="38" y="268"/>
                    <a:pt x="15" y="367"/>
                    <a:pt x="95" y="408"/>
                  </a:cubicBezTo>
                  <a:cubicBezTo>
                    <a:pt x="140" y="431"/>
                    <a:pt x="178" y="450"/>
                    <a:pt x="178" y="450"/>
                  </a:cubicBezTo>
                  <a:cubicBezTo>
                    <a:pt x="178" y="450"/>
                    <a:pt x="295" y="291"/>
                    <a:pt x="344" y="212"/>
                  </a:cubicBezTo>
                  <a:cubicBezTo>
                    <a:pt x="364" y="178"/>
                    <a:pt x="334" y="130"/>
                    <a:pt x="300" y="130"/>
                  </a:cubicBezTo>
                  <a:cubicBezTo>
                    <a:pt x="296" y="130"/>
                    <a:pt x="292" y="131"/>
                    <a:pt x="287" y="132"/>
                  </a:cubicBezTo>
                  <a:cubicBezTo>
                    <a:pt x="287" y="132"/>
                    <a:pt x="269" y="54"/>
                    <a:pt x="228" y="54"/>
                  </a:cubicBezTo>
                  <a:cubicBezTo>
                    <a:pt x="224" y="54"/>
                    <a:pt x="220" y="55"/>
                    <a:pt x="216" y="57"/>
                  </a:cubicBezTo>
                  <a:cubicBezTo>
                    <a:pt x="216" y="57"/>
                    <a:pt x="216" y="1"/>
                    <a:pt x="174"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5" name="Google Shape;21525;p61"/>
            <p:cNvSpPr/>
            <p:nvPr/>
          </p:nvSpPr>
          <p:spPr>
            <a:xfrm>
              <a:off x="6212006" y="1780220"/>
              <a:ext cx="49914" cy="45564"/>
            </a:xfrm>
            <a:custGeom>
              <a:avLst/>
              <a:gdLst/>
              <a:ahLst/>
              <a:cxnLst/>
              <a:rect l="l" t="t" r="r" b="b"/>
              <a:pathLst>
                <a:path w="241" h="220" extrusionOk="0">
                  <a:moveTo>
                    <a:pt x="50" y="1"/>
                  </a:moveTo>
                  <a:cubicBezTo>
                    <a:pt x="38" y="1"/>
                    <a:pt x="22" y="6"/>
                    <a:pt x="1" y="19"/>
                  </a:cubicBezTo>
                  <a:cubicBezTo>
                    <a:pt x="58" y="19"/>
                    <a:pt x="54" y="95"/>
                    <a:pt x="54" y="95"/>
                  </a:cubicBezTo>
                  <a:cubicBezTo>
                    <a:pt x="60" y="92"/>
                    <a:pt x="66" y="91"/>
                    <a:pt x="72" y="91"/>
                  </a:cubicBezTo>
                  <a:cubicBezTo>
                    <a:pt x="127" y="91"/>
                    <a:pt x="148" y="193"/>
                    <a:pt x="148" y="193"/>
                  </a:cubicBezTo>
                  <a:cubicBezTo>
                    <a:pt x="154" y="190"/>
                    <a:pt x="160" y="189"/>
                    <a:pt x="166" y="189"/>
                  </a:cubicBezTo>
                  <a:cubicBezTo>
                    <a:pt x="185" y="189"/>
                    <a:pt x="202" y="202"/>
                    <a:pt x="216" y="219"/>
                  </a:cubicBezTo>
                  <a:cubicBezTo>
                    <a:pt x="216" y="216"/>
                    <a:pt x="216" y="216"/>
                    <a:pt x="220" y="212"/>
                  </a:cubicBezTo>
                  <a:cubicBezTo>
                    <a:pt x="240" y="178"/>
                    <a:pt x="210" y="130"/>
                    <a:pt x="176" y="130"/>
                  </a:cubicBezTo>
                  <a:cubicBezTo>
                    <a:pt x="172" y="130"/>
                    <a:pt x="168" y="131"/>
                    <a:pt x="163" y="132"/>
                  </a:cubicBezTo>
                  <a:cubicBezTo>
                    <a:pt x="163" y="132"/>
                    <a:pt x="145" y="54"/>
                    <a:pt x="104" y="54"/>
                  </a:cubicBezTo>
                  <a:cubicBezTo>
                    <a:pt x="100" y="54"/>
                    <a:pt x="96" y="55"/>
                    <a:pt x="92" y="57"/>
                  </a:cubicBezTo>
                  <a:cubicBezTo>
                    <a:pt x="92" y="57"/>
                    <a:pt x="92" y="1"/>
                    <a:pt x="50"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6" name="Google Shape;21526;p61"/>
            <p:cNvSpPr/>
            <p:nvPr/>
          </p:nvSpPr>
          <p:spPr>
            <a:xfrm>
              <a:off x="5271727" y="1666516"/>
              <a:ext cx="1046320" cy="168795"/>
            </a:xfrm>
            <a:custGeom>
              <a:avLst/>
              <a:gdLst/>
              <a:ahLst/>
              <a:cxnLst/>
              <a:rect l="l" t="t" r="r" b="b"/>
              <a:pathLst>
                <a:path w="5052" h="815" extrusionOk="0">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7" name="Google Shape;21527;p61"/>
            <p:cNvSpPr/>
            <p:nvPr/>
          </p:nvSpPr>
          <p:spPr>
            <a:xfrm>
              <a:off x="5271727" y="1666516"/>
              <a:ext cx="1046320" cy="168795"/>
            </a:xfrm>
            <a:custGeom>
              <a:avLst/>
              <a:gdLst/>
              <a:ahLst/>
              <a:cxnLst/>
              <a:rect l="l" t="t" r="r" b="b"/>
              <a:pathLst>
                <a:path w="5052" h="815" extrusionOk="0">
                  <a:moveTo>
                    <a:pt x="330" y="16"/>
                  </a:moveTo>
                  <a:cubicBezTo>
                    <a:pt x="777" y="16"/>
                    <a:pt x="2477" y="394"/>
                    <a:pt x="4771" y="700"/>
                  </a:cubicBezTo>
                  <a:cubicBezTo>
                    <a:pt x="4850" y="707"/>
                    <a:pt x="4848" y="773"/>
                    <a:pt x="4776" y="773"/>
                  </a:cubicBezTo>
                  <a:cubicBezTo>
                    <a:pt x="4772" y="773"/>
                    <a:pt x="4768" y="772"/>
                    <a:pt x="4764" y="772"/>
                  </a:cubicBezTo>
                  <a:cubicBezTo>
                    <a:pt x="2152" y="489"/>
                    <a:pt x="394" y="530"/>
                    <a:pt x="209" y="402"/>
                  </a:cubicBezTo>
                  <a:cubicBezTo>
                    <a:pt x="107" y="330"/>
                    <a:pt x="122" y="73"/>
                    <a:pt x="235" y="27"/>
                  </a:cubicBezTo>
                  <a:cubicBezTo>
                    <a:pt x="254" y="20"/>
                    <a:pt x="286" y="16"/>
                    <a:pt x="330" y="16"/>
                  </a:cubicBezTo>
                  <a:close/>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8" name="Google Shape;21528;p61"/>
            <p:cNvSpPr/>
            <p:nvPr/>
          </p:nvSpPr>
          <p:spPr>
            <a:xfrm>
              <a:off x="6299821" y="1797411"/>
              <a:ext cx="29203" cy="55713"/>
            </a:xfrm>
            <a:custGeom>
              <a:avLst/>
              <a:gdLst/>
              <a:ahLst/>
              <a:cxnLst/>
              <a:rect l="l" t="t" r="r" b="b"/>
              <a:pathLst>
                <a:path w="141" h="269" extrusionOk="0">
                  <a:moveTo>
                    <a:pt x="80" y="0"/>
                  </a:moveTo>
                  <a:cubicBezTo>
                    <a:pt x="47" y="0"/>
                    <a:pt x="15" y="56"/>
                    <a:pt x="8" y="129"/>
                  </a:cubicBezTo>
                  <a:cubicBezTo>
                    <a:pt x="0" y="201"/>
                    <a:pt x="19" y="265"/>
                    <a:pt x="53" y="269"/>
                  </a:cubicBezTo>
                  <a:cubicBezTo>
                    <a:pt x="54" y="269"/>
                    <a:pt x="55" y="269"/>
                    <a:pt x="57" y="269"/>
                  </a:cubicBezTo>
                  <a:cubicBezTo>
                    <a:pt x="93" y="269"/>
                    <a:pt x="125" y="213"/>
                    <a:pt x="132" y="140"/>
                  </a:cubicBezTo>
                  <a:cubicBezTo>
                    <a:pt x="140" y="68"/>
                    <a:pt x="117" y="4"/>
                    <a:pt x="83" y="0"/>
                  </a:cubicBezTo>
                  <a:cubicBezTo>
                    <a:pt x="82" y="0"/>
                    <a:pt x="81" y="0"/>
                    <a:pt x="8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9" name="Google Shape;21529;p61"/>
            <p:cNvSpPr/>
            <p:nvPr/>
          </p:nvSpPr>
          <p:spPr>
            <a:xfrm>
              <a:off x="5871517" y="1750396"/>
              <a:ext cx="444251" cy="83258"/>
            </a:xfrm>
            <a:custGeom>
              <a:avLst/>
              <a:gdLst/>
              <a:ahLst/>
              <a:cxnLst/>
              <a:rect l="l" t="t" r="r" b="b"/>
              <a:pathLst>
                <a:path w="2145" h="402" extrusionOk="0">
                  <a:moveTo>
                    <a:pt x="8" y="0"/>
                  </a:moveTo>
                  <a:cubicBezTo>
                    <a:pt x="31" y="46"/>
                    <a:pt x="42" y="95"/>
                    <a:pt x="34" y="144"/>
                  </a:cubicBezTo>
                  <a:cubicBezTo>
                    <a:pt x="31" y="178"/>
                    <a:pt x="19" y="212"/>
                    <a:pt x="0" y="242"/>
                  </a:cubicBezTo>
                  <a:cubicBezTo>
                    <a:pt x="609" y="276"/>
                    <a:pt x="1289" y="318"/>
                    <a:pt x="2046" y="401"/>
                  </a:cubicBezTo>
                  <a:cubicBezTo>
                    <a:pt x="2049" y="401"/>
                    <a:pt x="2052" y="401"/>
                    <a:pt x="2055" y="401"/>
                  </a:cubicBezTo>
                  <a:cubicBezTo>
                    <a:pt x="2137" y="401"/>
                    <a:pt x="2145" y="303"/>
                    <a:pt x="2061" y="295"/>
                  </a:cubicBezTo>
                  <a:cubicBezTo>
                    <a:pt x="1293" y="212"/>
                    <a:pt x="613" y="95"/>
                    <a:pt x="8"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0" name="Google Shape;21530;p61"/>
            <p:cNvSpPr/>
            <p:nvPr/>
          </p:nvSpPr>
          <p:spPr>
            <a:xfrm>
              <a:off x="5871517" y="1750396"/>
              <a:ext cx="446529" cy="84915"/>
            </a:xfrm>
            <a:custGeom>
              <a:avLst/>
              <a:gdLst/>
              <a:ahLst/>
              <a:cxnLst/>
              <a:rect l="l" t="t" r="r" b="b"/>
              <a:pathLst>
                <a:path w="2156" h="410" extrusionOk="0">
                  <a:moveTo>
                    <a:pt x="8" y="0"/>
                  </a:moveTo>
                  <a:cubicBezTo>
                    <a:pt x="12" y="4"/>
                    <a:pt x="19" y="34"/>
                    <a:pt x="23" y="42"/>
                  </a:cubicBezTo>
                  <a:cubicBezTo>
                    <a:pt x="227" y="80"/>
                    <a:pt x="526" y="118"/>
                    <a:pt x="851" y="159"/>
                  </a:cubicBezTo>
                  <a:cubicBezTo>
                    <a:pt x="1429" y="227"/>
                    <a:pt x="1887" y="295"/>
                    <a:pt x="1883" y="329"/>
                  </a:cubicBezTo>
                  <a:cubicBezTo>
                    <a:pt x="1882" y="339"/>
                    <a:pt x="1853" y="343"/>
                    <a:pt x="1800" y="343"/>
                  </a:cubicBezTo>
                  <a:cubicBezTo>
                    <a:pt x="1642" y="343"/>
                    <a:pt x="1273" y="307"/>
                    <a:pt x="828" y="273"/>
                  </a:cubicBezTo>
                  <a:cubicBezTo>
                    <a:pt x="515" y="246"/>
                    <a:pt x="223" y="216"/>
                    <a:pt x="19" y="201"/>
                  </a:cubicBezTo>
                  <a:cubicBezTo>
                    <a:pt x="16" y="208"/>
                    <a:pt x="4" y="235"/>
                    <a:pt x="0" y="242"/>
                  </a:cubicBezTo>
                  <a:cubicBezTo>
                    <a:pt x="609" y="276"/>
                    <a:pt x="1301" y="329"/>
                    <a:pt x="2057" y="409"/>
                  </a:cubicBezTo>
                  <a:cubicBezTo>
                    <a:pt x="2061" y="409"/>
                    <a:pt x="2064" y="409"/>
                    <a:pt x="2068" y="409"/>
                  </a:cubicBezTo>
                  <a:cubicBezTo>
                    <a:pt x="2148" y="409"/>
                    <a:pt x="2155" y="287"/>
                    <a:pt x="2072" y="280"/>
                  </a:cubicBezTo>
                  <a:cubicBezTo>
                    <a:pt x="1305" y="197"/>
                    <a:pt x="613" y="95"/>
                    <a:pt x="8"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1" name="Google Shape;21531;p61"/>
            <p:cNvSpPr/>
            <p:nvPr/>
          </p:nvSpPr>
          <p:spPr>
            <a:xfrm>
              <a:off x="6307484" y="1808180"/>
              <a:ext cx="15119" cy="33138"/>
            </a:xfrm>
            <a:custGeom>
              <a:avLst/>
              <a:gdLst/>
              <a:ahLst/>
              <a:cxnLst/>
              <a:rect l="l" t="t" r="r" b="b"/>
              <a:pathLst>
                <a:path w="73" h="160" extrusionOk="0">
                  <a:moveTo>
                    <a:pt x="43" y="1"/>
                  </a:moveTo>
                  <a:cubicBezTo>
                    <a:pt x="26" y="1"/>
                    <a:pt x="12" y="34"/>
                    <a:pt x="5" y="77"/>
                  </a:cubicBezTo>
                  <a:cubicBezTo>
                    <a:pt x="1" y="118"/>
                    <a:pt x="12" y="156"/>
                    <a:pt x="27" y="160"/>
                  </a:cubicBezTo>
                  <a:cubicBezTo>
                    <a:pt x="46" y="160"/>
                    <a:pt x="65" y="126"/>
                    <a:pt x="69" y="84"/>
                  </a:cubicBezTo>
                  <a:cubicBezTo>
                    <a:pt x="73" y="39"/>
                    <a:pt x="65" y="1"/>
                    <a:pt x="46" y="1"/>
                  </a:cubicBezTo>
                  <a:cubicBezTo>
                    <a:pt x="45" y="1"/>
                    <a:pt x="44" y="1"/>
                    <a:pt x="43"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2" name="Google Shape;21532;p61"/>
            <p:cNvSpPr/>
            <p:nvPr/>
          </p:nvSpPr>
          <p:spPr>
            <a:xfrm>
              <a:off x="5878559" y="1768415"/>
              <a:ext cx="250189" cy="39351"/>
            </a:xfrm>
            <a:custGeom>
              <a:avLst/>
              <a:gdLst/>
              <a:ahLst/>
              <a:cxnLst/>
              <a:rect l="l" t="t" r="r" b="b"/>
              <a:pathLst>
                <a:path w="1208" h="190" extrusionOk="0">
                  <a:moveTo>
                    <a:pt x="0" y="0"/>
                  </a:moveTo>
                  <a:lnTo>
                    <a:pt x="0" y="91"/>
                  </a:lnTo>
                  <a:cubicBezTo>
                    <a:pt x="0" y="91"/>
                    <a:pt x="986" y="189"/>
                    <a:pt x="1175" y="189"/>
                  </a:cubicBezTo>
                  <a:cubicBezTo>
                    <a:pt x="1196" y="189"/>
                    <a:pt x="1207" y="188"/>
                    <a:pt x="1206" y="186"/>
                  </a:cubicBezTo>
                  <a:cubicBezTo>
                    <a:pt x="1199" y="155"/>
                    <a:pt x="0" y="0"/>
                    <a:pt x="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3" name="Google Shape;21533;p61"/>
            <p:cNvSpPr/>
            <p:nvPr/>
          </p:nvSpPr>
          <p:spPr>
            <a:xfrm>
              <a:off x="5287467" y="1692612"/>
              <a:ext cx="591299" cy="94856"/>
            </a:xfrm>
            <a:custGeom>
              <a:avLst/>
              <a:gdLst/>
              <a:ahLst/>
              <a:cxnLst/>
              <a:rect l="l" t="t" r="r" b="b"/>
              <a:pathLst>
                <a:path w="2855" h="458" extrusionOk="0">
                  <a:moveTo>
                    <a:pt x="218" y="0"/>
                  </a:moveTo>
                  <a:cubicBezTo>
                    <a:pt x="119" y="0"/>
                    <a:pt x="58" y="13"/>
                    <a:pt x="50" y="41"/>
                  </a:cubicBezTo>
                  <a:cubicBezTo>
                    <a:pt x="0" y="219"/>
                    <a:pt x="2854" y="457"/>
                    <a:pt x="2854" y="457"/>
                  </a:cubicBezTo>
                  <a:lnTo>
                    <a:pt x="2854" y="363"/>
                  </a:lnTo>
                  <a:cubicBezTo>
                    <a:pt x="1992" y="266"/>
                    <a:pt x="681" y="0"/>
                    <a:pt x="21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4" name="Google Shape;21534;p61"/>
            <p:cNvSpPr/>
            <p:nvPr/>
          </p:nvSpPr>
          <p:spPr>
            <a:xfrm>
              <a:off x="5291402" y="1707317"/>
              <a:ext cx="608489" cy="83258"/>
            </a:xfrm>
            <a:custGeom>
              <a:avLst/>
              <a:gdLst/>
              <a:ahLst/>
              <a:cxnLst/>
              <a:rect l="l" t="t" r="r" b="b"/>
              <a:pathLst>
                <a:path w="2938" h="402" extrusionOk="0">
                  <a:moveTo>
                    <a:pt x="85" y="0"/>
                  </a:moveTo>
                  <a:cubicBezTo>
                    <a:pt x="84" y="0"/>
                    <a:pt x="84" y="0"/>
                    <a:pt x="84" y="0"/>
                  </a:cubicBezTo>
                  <a:cubicBezTo>
                    <a:pt x="42" y="12"/>
                    <a:pt x="0" y="27"/>
                    <a:pt x="53" y="95"/>
                  </a:cubicBezTo>
                  <a:cubicBezTo>
                    <a:pt x="102" y="163"/>
                    <a:pt x="2711" y="390"/>
                    <a:pt x="2938" y="401"/>
                  </a:cubicBezTo>
                  <a:cubicBezTo>
                    <a:pt x="2938" y="401"/>
                    <a:pt x="173" y="0"/>
                    <a:pt x="85" y="0"/>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5" name="Google Shape;21535;p61"/>
            <p:cNvSpPr/>
            <p:nvPr/>
          </p:nvSpPr>
          <p:spPr>
            <a:xfrm>
              <a:off x="5404070" y="1744597"/>
              <a:ext cx="237555" cy="24025"/>
            </a:xfrm>
            <a:custGeom>
              <a:avLst/>
              <a:gdLst/>
              <a:ahLst/>
              <a:cxnLst/>
              <a:rect l="l" t="t" r="r" b="b"/>
              <a:pathLst>
                <a:path w="1147" h="116" extrusionOk="0">
                  <a:moveTo>
                    <a:pt x="21" y="0"/>
                  </a:moveTo>
                  <a:cubicBezTo>
                    <a:pt x="10" y="0"/>
                    <a:pt x="4" y="1"/>
                    <a:pt x="4" y="2"/>
                  </a:cubicBezTo>
                  <a:cubicBezTo>
                    <a:pt x="1" y="6"/>
                    <a:pt x="258" y="40"/>
                    <a:pt x="571" y="70"/>
                  </a:cubicBezTo>
                  <a:cubicBezTo>
                    <a:pt x="862" y="98"/>
                    <a:pt x="1099" y="116"/>
                    <a:pt x="1140" y="116"/>
                  </a:cubicBezTo>
                  <a:cubicBezTo>
                    <a:pt x="1144" y="116"/>
                    <a:pt x="1146" y="116"/>
                    <a:pt x="1146" y="115"/>
                  </a:cubicBezTo>
                  <a:cubicBezTo>
                    <a:pt x="1146" y="108"/>
                    <a:pt x="889" y="78"/>
                    <a:pt x="575" y="44"/>
                  </a:cubicBezTo>
                  <a:cubicBezTo>
                    <a:pt x="305" y="18"/>
                    <a:pt x="81" y="0"/>
                    <a:pt x="21"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6" name="Google Shape;21536;p61"/>
            <p:cNvSpPr/>
            <p:nvPr/>
          </p:nvSpPr>
          <p:spPr>
            <a:xfrm>
              <a:off x="5934064" y="1792440"/>
              <a:ext cx="146634" cy="15326"/>
            </a:xfrm>
            <a:custGeom>
              <a:avLst/>
              <a:gdLst/>
              <a:ahLst/>
              <a:cxnLst/>
              <a:rect l="l" t="t" r="r" b="b"/>
              <a:pathLst>
                <a:path w="708" h="74" extrusionOk="0">
                  <a:moveTo>
                    <a:pt x="8" y="0"/>
                  </a:moveTo>
                  <a:cubicBezTo>
                    <a:pt x="3" y="0"/>
                    <a:pt x="1" y="1"/>
                    <a:pt x="1" y="2"/>
                  </a:cubicBezTo>
                  <a:cubicBezTo>
                    <a:pt x="5" y="13"/>
                    <a:pt x="413" y="62"/>
                    <a:pt x="473" y="62"/>
                  </a:cubicBezTo>
                  <a:lnTo>
                    <a:pt x="708" y="73"/>
                  </a:lnTo>
                  <a:cubicBezTo>
                    <a:pt x="708" y="73"/>
                    <a:pt x="85" y="0"/>
                    <a:pt x="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7" name="Google Shape;21537;p61"/>
            <p:cNvSpPr/>
            <p:nvPr/>
          </p:nvSpPr>
          <p:spPr>
            <a:xfrm>
              <a:off x="5282704" y="1722643"/>
              <a:ext cx="21332" cy="28167"/>
            </a:xfrm>
            <a:custGeom>
              <a:avLst/>
              <a:gdLst/>
              <a:ahLst/>
              <a:cxnLst/>
              <a:rect l="l" t="t" r="r" b="b"/>
              <a:pathLst>
                <a:path w="103" h="136" extrusionOk="0">
                  <a:moveTo>
                    <a:pt x="20" y="1"/>
                  </a:moveTo>
                  <a:cubicBezTo>
                    <a:pt x="19" y="1"/>
                    <a:pt x="17" y="1"/>
                    <a:pt x="16" y="2"/>
                  </a:cubicBezTo>
                  <a:cubicBezTo>
                    <a:pt x="1" y="10"/>
                    <a:pt x="8" y="44"/>
                    <a:pt x="31" y="81"/>
                  </a:cubicBezTo>
                  <a:cubicBezTo>
                    <a:pt x="48" y="112"/>
                    <a:pt x="70" y="136"/>
                    <a:pt x="83" y="136"/>
                  </a:cubicBezTo>
                  <a:cubicBezTo>
                    <a:pt x="85" y="136"/>
                    <a:pt x="86" y="135"/>
                    <a:pt x="88" y="134"/>
                  </a:cubicBezTo>
                  <a:cubicBezTo>
                    <a:pt x="103" y="127"/>
                    <a:pt x="80" y="97"/>
                    <a:pt x="61" y="59"/>
                  </a:cubicBezTo>
                  <a:cubicBezTo>
                    <a:pt x="41" y="25"/>
                    <a:pt x="30" y="1"/>
                    <a:pt x="20"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8" name="Google Shape;21538;p61"/>
            <p:cNvSpPr/>
            <p:nvPr/>
          </p:nvSpPr>
          <p:spPr>
            <a:xfrm>
              <a:off x="5324333" y="1731135"/>
              <a:ext cx="50328" cy="12219"/>
            </a:xfrm>
            <a:custGeom>
              <a:avLst/>
              <a:gdLst/>
              <a:ahLst/>
              <a:cxnLst/>
              <a:rect l="l" t="t" r="r" b="b"/>
              <a:pathLst>
                <a:path w="243" h="59" extrusionOk="0">
                  <a:moveTo>
                    <a:pt x="42" y="1"/>
                  </a:moveTo>
                  <a:cubicBezTo>
                    <a:pt x="16" y="1"/>
                    <a:pt x="4" y="5"/>
                    <a:pt x="4" y="10"/>
                  </a:cubicBezTo>
                  <a:cubicBezTo>
                    <a:pt x="0" y="22"/>
                    <a:pt x="53" y="40"/>
                    <a:pt x="117" y="52"/>
                  </a:cubicBezTo>
                  <a:cubicBezTo>
                    <a:pt x="153" y="56"/>
                    <a:pt x="186" y="59"/>
                    <a:pt x="208" y="59"/>
                  </a:cubicBezTo>
                  <a:cubicBezTo>
                    <a:pt x="227" y="59"/>
                    <a:pt x="238" y="57"/>
                    <a:pt x="238" y="52"/>
                  </a:cubicBezTo>
                  <a:cubicBezTo>
                    <a:pt x="242" y="40"/>
                    <a:pt x="166" y="18"/>
                    <a:pt x="102" y="6"/>
                  </a:cubicBezTo>
                  <a:cubicBezTo>
                    <a:pt x="77" y="2"/>
                    <a:pt x="57" y="1"/>
                    <a:pt x="42"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9" name="Google Shape;21539;p61"/>
            <p:cNvSpPr/>
            <p:nvPr/>
          </p:nvSpPr>
          <p:spPr>
            <a:xfrm>
              <a:off x="5944213" y="2180152"/>
              <a:ext cx="44943" cy="121574"/>
            </a:xfrm>
            <a:custGeom>
              <a:avLst/>
              <a:gdLst/>
              <a:ahLst/>
              <a:cxnLst/>
              <a:rect l="l" t="t" r="r" b="b"/>
              <a:pathLst>
                <a:path w="217" h="587" extrusionOk="0">
                  <a:moveTo>
                    <a:pt x="100" y="0"/>
                  </a:moveTo>
                  <a:cubicBezTo>
                    <a:pt x="99" y="0"/>
                    <a:pt x="97" y="0"/>
                    <a:pt x="96" y="1"/>
                  </a:cubicBezTo>
                  <a:cubicBezTo>
                    <a:pt x="39" y="4"/>
                    <a:pt x="1" y="141"/>
                    <a:pt x="9" y="303"/>
                  </a:cubicBezTo>
                  <a:cubicBezTo>
                    <a:pt x="16" y="461"/>
                    <a:pt x="63" y="587"/>
                    <a:pt x="117" y="587"/>
                  </a:cubicBezTo>
                  <a:cubicBezTo>
                    <a:pt x="119" y="587"/>
                    <a:pt x="120" y="587"/>
                    <a:pt x="122" y="587"/>
                  </a:cubicBezTo>
                  <a:cubicBezTo>
                    <a:pt x="179" y="583"/>
                    <a:pt x="216" y="443"/>
                    <a:pt x="209" y="280"/>
                  </a:cubicBezTo>
                  <a:cubicBezTo>
                    <a:pt x="205" y="123"/>
                    <a:pt x="155" y="0"/>
                    <a:pt x="100" y="0"/>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0" name="Google Shape;21540;p61"/>
            <p:cNvSpPr/>
            <p:nvPr/>
          </p:nvSpPr>
          <p:spPr>
            <a:xfrm>
              <a:off x="5533721" y="1791197"/>
              <a:ext cx="470140" cy="517154"/>
            </a:xfrm>
            <a:custGeom>
              <a:avLst/>
              <a:gdLst/>
              <a:ahLst/>
              <a:cxnLst/>
              <a:rect l="l" t="t" r="r" b="b"/>
              <a:pathLst>
                <a:path w="2270" h="2497" extrusionOk="0">
                  <a:moveTo>
                    <a:pt x="450" y="1"/>
                  </a:moveTo>
                  <a:cubicBezTo>
                    <a:pt x="100" y="1"/>
                    <a:pt x="0" y="748"/>
                    <a:pt x="384" y="1440"/>
                  </a:cubicBezTo>
                  <a:cubicBezTo>
                    <a:pt x="626" y="1879"/>
                    <a:pt x="1046" y="2132"/>
                    <a:pt x="1541" y="2449"/>
                  </a:cubicBezTo>
                  <a:cubicBezTo>
                    <a:pt x="1590" y="2482"/>
                    <a:pt x="1644" y="2496"/>
                    <a:pt x="1699" y="2496"/>
                  </a:cubicBezTo>
                  <a:cubicBezTo>
                    <a:pt x="1969" y="2496"/>
                    <a:pt x="2270" y="2152"/>
                    <a:pt x="2176" y="1830"/>
                  </a:cubicBezTo>
                  <a:cubicBezTo>
                    <a:pt x="2078" y="1482"/>
                    <a:pt x="1235" y="166"/>
                    <a:pt x="509" y="8"/>
                  </a:cubicBezTo>
                  <a:cubicBezTo>
                    <a:pt x="489" y="3"/>
                    <a:pt x="469" y="1"/>
                    <a:pt x="450"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1" name="Google Shape;21541;p61"/>
            <p:cNvSpPr/>
            <p:nvPr/>
          </p:nvSpPr>
          <p:spPr>
            <a:xfrm>
              <a:off x="5627335" y="2112841"/>
              <a:ext cx="358715" cy="195512"/>
            </a:xfrm>
            <a:custGeom>
              <a:avLst/>
              <a:gdLst/>
              <a:ahLst/>
              <a:cxnLst/>
              <a:rect l="l" t="t" r="r" b="b"/>
              <a:pathLst>
                <a:path w="1732" h="944" extrusionOk="0">
                  <a:moveTo>
                    <a:pt x="0" y="1"/>
                  </a:moveTo>
                  <a:lnTo>
                    <a:pt x="0" y="1"/>
                  </a:lnTo>
                  <a:cubicBezTo>
                    <a:pt x="234" y="420"/>
                    <a:pt x="639" y="609"/>
                    <a:pt x="1089" y="896"/>
                  </a:cubicBezTo>
                  <a:cubicBezTo>
                    <a:pt x="1138" y="929"/>
                    <a:pt x="1192" y="944"/>
                    <a:pt x="1248" y="944"/>
                  </a:cubicBezTo>
                  <a:cubicBezTo>
                    <a:pt x="1457" y="944"/>
                    <a:pt x="1684" y="737"/>
                    <a:pt x="1731" y="492"/>
                  </a:cubicBezTo>
                  <a:lnTo>
                    <a:pt x="1731" y="492"/>
                  </a:lnTo>
                  <a:cubicBezTo>
                    <a:pt x="1637" y="604"/>
                    <a:pt x="1512" y="679"/>
                    <a:pt x="1384" y="679"/>
                  </a:cubicBezTo>
                  <a:cubicBezTo>
                    <a:pt x="1344" y="679"/>
                    <a:pt x="1303" y="671"/>
                    <a:pt x="1263" y="655"/>
                  </a:cubicBezTo>
                  <a:cubicBezTo>
                    <a:pt x="771" y="454"/>
                    <a:pt x="336" y="288"/>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2" name="Google Shape;21542;p61"/>
            <p:cNvSpPr/>
            <p:nvPr/>
          </p:nvSpPr>
          <p:spPr>
            <a:xfrm>
              <a:off x="5867168" y="1858508"/>
              <a:ext cx="358507" cy="413392"/>
            </a:xfrm>
            <a:custGeom>
              <a:avLst/>
              <a:gdLst/>
              <a:ahLst/>
              <a:cxnLst/>
              <a:rect l="l" t="t" r="r" b="b"/>
              <a:pathLst>
                <a:path w="1731" h="1996" extrusionOk="0">
                  <a:moveTo>
                    <a:pt x="1651" y="0"/>
                  </a:moveTo>
                  <a:cubicBezTo>
                    <a:pt x="1348" y="212"/>
                    <a:pt x="456" y="650"/>
                    <a:pt x="275" y="1085"/>
                  </a:cubicBezTo>
                  <a:cubicBezTo>
                    <a:pt x="102" y="1496"/>
                    <a:pt x="1" y="1996"/>
                    <a:pt x="326" y="1996"/>
                  </a:cubicBezTo>
                  <a:cubicBezTo>
                    <a:pt x="342" y="1996"/>
                    <a:pt x="359" y="1995"/>
                    <a:pt x="377" y="1992"/>
                  </a:cubicBezTo>
                  <a:cubicBezTo>
                    <a:pt x="641" y="1958"/>
                    <a:pt x="1730" y="57"/>
                    <a:pt x="1730" y="57"/>
                  </a:cubicBezTo>
                  <a:lnTo>
                    <a:pt x="1651" y="0"/>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3" name="Google Shape;21543;p61"/>
            <p:cNvSpPr/>
            <p:nvPr/>
          </p:nvSpPr>
          <p:spPr>
            <a:xfrm>
              <a:off x="5868411" y="1865550"/>
              <a:ext cx="357265" cy="422090"/>
            </a:xfrm>
            <a:custGeom>
              <a:avLst/>
              <a:gdLst/>
              <a:ahLst/>
              <a:cxnLst/>
              <a:rect l="l" t="t" r="r" b="b"/>
              <a:pathLst>
                <a:path w="1725" h="2038" extrusionOk="0">
                  <a:moveTo>
                    <a:pt x="1690" y="0"/>
                  </a:moveTo>
                  <a:cubicBezTo>
                    <a:pt x="1354" y="544"/>
                    <a:pt x="911" y="1217"/>
                    <a:pt x="756" y="1236"/>
                  </a:cubicBezTo>
                  <a:cubicBezTo>
                    <a:pt x="738" y="1239"/>
                    <a:pt x="721" y="1240"/>
                    <a:pt x="705" y="1240"/>
                  </a:cubicBezTo>
                  <a:cubicBezTo>
                    <a:pt x="484" y="1240"/>
                    <a:pt x="459" y="1004"/>
                    <a:pt x="522" y="722"/>
                  </a:cubicBezTo>
                  <a:lnTo>
                    <a:pt x="522" y="722"/>
                  </a:lnTo>
                  <a:cubicBezTo>
                    <a:pt x="405" y="828"/>
                    <a:pt x="314" y="938"/>
                    <a:pt x="269" y="1051"/>
                  </a:cubicBezTo>
                  <a:cubicBezTo>
                    <a:pt x="95" y="1464"/>
                    <a:pt x="1" y="2037"/>
                    <a:pt x="333" y="2037"/>
                  </a:cubicBezTo>
                  <a:cubicBezTo>
                    <a:pt x="347" y="2037"/>
                    <a:pt x="362" y="2036"/>
                    <a:pt x="378" y="2034"/>
                  </a:cubicBezTo>
                  <a:cubicBezTo>
                    <a:pt x="639" y="2000"/>
                    <a:pt x="1724" y="23"/>
                    <a:pt x="1724" y="23"/>
                  </a:cubicBezTo>
                  <a:lnTo>
                    <a:pt x="1690" y="0"/>
                  </a:ln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4" name="Google Shape;21544;p61"/>
            <p:cNvSpPr/>
            <p:nvPr/>
          </p:nvSpPr>
          <p:spPr>
            <a:xfrm>
              <a:off x="4933102" y="1823092"/>
              <a:ext cx="503899" cy="482981"/>
            </a:xfrm>
            <a:custGeom>
              <a:avLst/>
              <a:gdLst/>
              <a:ahLst/>
              <a:cxnLst/>
              <a:rect l="l" t="t" r="r" b="b"/>
              <a:pathLst>
                <a:path w="2433" h="2332" extrusionOk="0">
                  <a:moveTo>
                    <a:pt x="1860" y="0"/>
                  </a:moveTo>
                  <a:cubicBezTo>
                    <a:pt x="1827" y="0"/>
                    <a:pt x="1791" y="5"/>
                    <a:pt x="1753" y="16"/>
                  </a:cubicBezTo>
                  <a:cubicBezTo>
                    <a:pt x="1046" y="213"/>
                    <a:pt x="33" y="1740"/>
                    <a:pt x="14" y="2046"/>
                  </a:cubicBezTo>
                  <a:cubicBezTo>
                    <a:pt x="1" y="2247"/>
                    <a:pt x="240" y="2331"/>
                    <a:pt x="503" y="2331"/>
                  </a:cubicBezTo>
                  <a:cubicBezTo>
                    <a:pt x="691" y="2331"/>
                    <a:pt x="893" y="2288"/>
                    <a:pt x="1023" y="2212"/>
                  </a:cubicBezTo>
                  <a:cubicBezTo>
                    <a:pt x="2171" y="1554"/>
                    <a:pt x="2433" y="0"/>
                    <a:pt x="186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5" name="Google Shape;21545;p61"/>
            <p:cNvSpPr/>
            <p:nvPr/>
          </p:nvSpPr>
          <p:spPr>
            <a:xfrm>
              <a:off x="4933102" y="1822885"/>
              <a:ext cx="504106" cy="483188"/>
            </a:xfrm>
            <a:custGeom>
              <a:avLst/>
              <a:gdLst/>
              <a:ahLst/>
              <a:cxnLst/>
              <a:rect l="l" t="t" r="r" b="b"/>
              <a:pathLst>
                <a:path w="2434" h="2333" extrusionOk="0">
                  <a:moveTo>
                    <a:pt x="1859" y="1"/>
                  </a:moveTo>
                  <a:cubicBezTo>
                    <a:pt x="1851" y="1"/>
                    <a:pt x="1842" y="1"/>
                    <a:pt x="1832" y="2"/>
                  </a:cubicBezTo>
                  <a:cubicBezTo>
                    <a:pt x="1946" y="456"/>
                    <a:pt x="1477" y="1472"/>
                    <a:pt x="528" y="1892"/>
                  </a:cubicBezTo>
                  <a:cubicBezTo>
                    <a:pt x="426" y="1937"/>
                    <a:pt x="285" y="1961"/>
                    <a:pt x="142" y="1961"/>
                  </a:cubicBezTo>
                  <a:cubicBezTo>
                    <a:pt x="105" y="1961"/>
                    <a:pt x="69" y="1959"/>
                    <a:pt x="33" y="1956"/>
                  </a:cubicBezTo>
                  <a:cubicBezTo>
                    <a:pt x="22" y="1994"/>
                    <a:pt x="14" y="2024"/>
                    <a:pt x="14" y="2047"/>
                  </a:cubicBezTo>
                  <a:cubicBezTo>
                    <a:pt x="1" y="2248"/>
                    <a:pt x="240" y="2332"/>
                    <a:pt x="503" y="2332"/>
                  </a:cubicBezTo>
                  <a:cubicBezTo>
                    <a:pt x="691" y="2332"/>
                    <a:pt x="893" y="2289"/>
                    <a:pt x="1023" y="2213"/>
                  </a:cubicBezTo>
                  <a:cubicBezTo>
                    <a:pt x="2174" y="1554"/>
                    <a:pt x="2433" y="1"/>
                    <a:pt x="185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6" name="Google Shape;21546;p61"/>
            <p:cNvSpPr/>
            <p:nvPr/>
          </p:nvSpPr>
          <p:spPr>
            <a:xfrm>
              <a:off x="4705696" y="2225923"/>
              <a:ext cx="430789" cy="266758"/>
            </a:xfrm>
            <a:custGeom>
              <a:avLst/>
              <a:gdLst/>
              <a:ahLst/>
              <a:cxnLst/>
              <a:rect l="l" t="t" r="r" b="b"/>
              <a:pathLst>
                <a:path w="2080" h="1288" extrusionOk="0">
                  <a:moveTo>
                    <a:pt x="1707" y="1"/>
                  </a:moveTo>
                  <a:cubicBezTo>
                    <a:pt x="1415" y="1"/>
                    <a:pt x="1" y="1212"/>
                    <a:pt x="1" y="1212"/>
                  </a:cubicBezTo>
                  <a:lnTo>
                    <a:pt x="73" y="1288"/>
                  </a:lnTo>
                  <a:cubicBezTo>
                    <a:pt x="439" y="1193"/>
                    <a:pt x="1422" y="1084"/>
                    <a:pt x="1672" y="781"/>
                  </a:cubicBezTo>
                  <a:cubicBezTo>
                    <a:pt x="1910" y="487"/>
                    <a:pt x="2080" y="82"/>
                    <a:pt x="1725" y="3"/>
                  </a:cubicBezTo>
                  <a:cubicBezTo>
                    <a:pt x="1719" y="1"/>
                    <a:pt x="1713" y="1"/>
                    <a:pt x="1707"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7" name="Google Shape;21547;p61"/>
            <p:cNvSpPr/>
            <p:nvPr/>
          </p:nvSpPr>
          <p:spPr>
            <a:xfrm>
              <a:off x="4705696" y="2225923"/>
              <a:ext cx="430789" cy="254331"/>
            </a:xfrm>
            <a:custGeom>
              <a:avLst/>
              <a:gdLst/>
              <a:ahLst/>
              <a:cxnLst/>
              <a:rect l="l" t="t" r="r" b="b"/>
              <a:pathLst>
                <a:path w="2080" h="1228" extrusionOk="0">
                  <a:moveTo>
                    <a:pt x="1707" y="1"/>
                  </a:moveTo>
                  <a:cubicBezTo>
                    <a:pt x="1415" y="1"/>
                    <a:pt x="1" y="1212"/>
                    <a:pt x="1" y="1212"/>
                  </a:cubicBezTo>
                  <a:lnTo>
                    <a:pt x="16" y="1227"/>
                  </a:lnTo>
                  <a:cubicBezTo>
                    <a:pt x="274" y="1018"/>
                    <a:pt x="1195" y="273"/>
                    <a:pt x="1410" y="273"/>
                  </a:cubicBezTo>
                  <a:cubicBezTo>
                    <a:pt x="1416" y="273"/>
                    <a:pt x="1421" y="274"/>
                    <a:pt x="1426" y="275"/>
                  </a:cubicBezTo>
                  <a:cubicBezTo>
                    <a:pt x="1732" y="343"/>
                    <a:pt x="1585" y="683"/>
                    <a:pt x="1384" y="925"/>
                  </a:cubicBezTo>
                  <a:cubicBezTo>
                    <a:pt x="1358" y="955"/>
                    <a:pt x="1328" y="982"/>
                    <a:pt x="1290" y="1004"/>
                  </a:cubicBezTo>
                  <a:cubicBezTo>
                    <a:pt x="1456" y="944"/>
                    <a:pt x="1596" y="872"/>
                    <a:pt x="1672" y="778"/>
                  </a:cubicBezTo>
                  <a:cubicBezTo>
                    <a:pt x="1910" y="487"/>
                    <a:pt x="2080" y="82"/>
                    <a:pt x="1725" y="3"/>
                  </a:cubicBezTo>
                  <a:cubicBezTo>
                    <a:pt x="1719" y="1"/>
                    <a:pt x="1713" y="1"/>
                    <a:pt x="1707"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8" name="Google Shape;21548;p61"/>
            <p:cNvSpPr/>
            <p:nvPr/>
          </p:nvSpPr>
          <p:spPr>
            <a:xfrm>
              <a:off x="5249773" y="2581740"/>
              <a:ext cx="595234" cy="1657708"/>
            </a:xfrm>
            <a:custGeom>
              <a:avLst/>
              <a:gdLst/>
              <a:ahLst/>
              <a:cxnLst/>
              <a:rect l="l" t="t" r="r" b="b"/>
              <a:pathLst>
                <a:path w="2874"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258" y="8003"/>
                  </a:lnTo>
                  <a:cubicBezTo>
                    <a:pt x="84" y="7440"/>
                    <a:pt x="878" y="5516"/>
                    <a:pt x="753" y="4412"/>
                  </a:cubicBezTo>
                  <a:cubicBezTo>
                    <a:pt x="697" y="3906"/>
                    <a:pt x="1067" y="2662"/>
                    <a:pt x="1222" y="1861"/>
                  </a:cubicBezTo>
                  <a:cubicBezTo>
                    <a:pt x="1240" y="1755"/>
                    <a:pt x="1313" y="1709"/>
                    <a:pt x="1383" y="1709"/>
                  </a:cubicBezTo>
                  <a:cubicBezTo>
                    <a:pt x="1430" y="1709"/>
                    <a:pt x="1476" y="1730"/>
                    <a:pt x="1502" y="1766"/>
                  </a:cubicBezTo>
                  <a:cubicBezTo>
                    <a:pt x="1672" y="1985"/>
                    <a:pt x="2129" y="4083"/>
                    <a:pt x="2144" y="4378"/>
                  </a:cubicBezTo>
                  <a:cubicBezTo>
                    <a:pt x="2178" y="5002"/>
                    <a:pt x="1940" y="5376"/>
                    <a:pt x="1936" y="5641"/>
                  </a:cubicBezTo>
                  <a:cubicBezTo>
                    <a:pt x="1933" y="5871"/>
                    <a:pt x="2708" y="7947"/>
                    <a:pt x="2708" y="7947"/>
                  </a:cubicBezTo>
                  <a:lnTo>
                    <a:pt x="2874" y="7947"/>
                  </a:lnTo>
                  <a:cubicBezTo>
                    <a:pt x="2590" y="7452"/>
                    <a:pt x="2485" y="4102"/>
                    <a:pt x="2560" y="3671"/>
                  </a:cubicBezTo>
                  <a:cubicBezTo>
                    <a:pt x="2636" y="3237"/>
                    <a:pt x="2405" y="1"/>
                    <a:pt x="2405"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9" name="Google Shape;21549;p61"/>
            <p:cNvSpPr/>
            <p:nvPr/>
          </p:nvSpPr>
          <p:spPr>
            <a:xfrm>
              <a:off x="5249773" y="2581740"/>
              <a:ext cx="526474" cy="1657708"/>
            </a:xfrm>
            <a:custGeom>
              <a:avLst/>
              <a:gdLst/>
              <a:ahLst/>
              <a:cxnLst/>
              <a:rect l="l" t="t" r="r" b="b"/>
              <a:pathLst>
                <a:path w="2542"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198" y="8003"/>
                  </a:lnTo>
                  <a:cubicBezTo>
                    <a:pt x="99" y="5962"/>
                    <a:pt x="553" y="5002"/>
                    <a:pt x="538" y="4303"/>
                  </a:cubicBezTo>
                  <a:cubicBezTo>
                    <a:pt x="511" y="3271"/>
                    <a:pt x="375" y="2806"/>
                    <a:pt x="848" y="1260"/>
                  </a:cubicBezTo>
                  <a:cubicBezTo>
                    <a:pt x="1691" y="1207"/>
                    <a:pt x="2080" y="991"/>
                    <a:pt x="2451" y="814"/>
                  </a:cubicBezTo>
                  <a:cubicBezTo>
                    <a:pt x="2541" y="625"/>
                    <a:pt x="2458" y="398"/>
                    <a:pt x="2405"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0" name="Google Shape;21550;p61"/>
            <p:cNvSpPr/>
            <p:nvPr/>
          </p:nvSpPr>
          <p:spPr>
            <a:xfrm>
              <a:off x="5321848" y="2681153"/>
              <a:ext cx="84915" cy="1354707"/>
            </a:xfrm>
            <a:custGeom>
              <a:avLst/>
              <a:gdLst/>
              <a:ahLst/>
              <a:cxnLst/>
              <a:rect l="l" t="t" r="r" b="b"/>
              <a:pathLst>
                <a:path w="410" h="6541" extrusionOk="0">
                  <a:moveTo>
                    <a:pt x="409" y="1"/>
                  </a:moveTo>
                  <a:lnTo>
                    <a:pt x="409" y="1"/>
                  </a:lnTo>
                  <a:cubicBezTo>
                    <a:pt x="401" y="5"/>
                    <a:pt x="390" y="9"/>
                    <a:pt x="383" y="12"/>
                  </a:cubicBezTo>
                  <a:cubicBezTo>
                    <a:pt x="299" y="594"/>
                    <a:pt x="277" y="1664"/>
                    <a:pt x="262" y="2621"/>
                  </a:cubicBezTo>
                  <a:cubicBezTo>
                    <a:pt x="246" y="3460"/>
                    <a:pt x="231" y="4182"/>
                    <a:pt x="178" y="4450"/>
                  </a:cubicBezTo>
                  <a:cubicBezTo>
                    <a:pt x="110" y="4821"/>
                    <a:pt x="46" y="5747"/>
                    <a:pt x="1" y="6541"/>
                  </a:cubicBezTo>
                  <a:cubicBezTo>
                    <a:pt x="12" y="6491"/>
                    <a:pt x="23" y="6439"/>
                    <a:pt x="35" y="6386"/>
                  </a:cubicBezTo>
                  <a:cubicBezTo>
                    <a:pt x="80" y="5630"/>
                    <a:pt x="141" y="4802"/>
                    <a:pt x="205" y="4458"/>
                  </a:cubicBezTo>
                  <a:cubicBezTo>
                    <a:pt x="258" y="4186"/>
                    <a:pt x="269" y="3460"/>
                    <a:pt x="288" y="2621"/>
                  </a:cubicBezTo>
                  <a:cubicBezTo>
                    <a:pt x="303" y="1657"/>
                    <a:pt x="326" y="576"/>
                    <a:pt x="4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1" name="Google Shape;21551;p61"/>
            <p:cNvSpPr/>
            <p:nvPr/>
          </p:nvSpPr>
          <p:spPr>
            <a:xfrm>
              <a:off x="5423746" y="2654643"/>
              <a:ext cx="55713" cy="603104"/>
            </a:xfrm>
            <a:custGeom>
              <a:avLst/>
              <a:gdLst/>
              <a:ahLst/>
              <a:cxnLst/>
              <a:rect l="l" t="t" r="r" b="b"/>
              <a:pathLst>
                <a:path w="269" h="2912" extrusionOk="0">
                  <a:moveTo>
                    <a:pt x="269" y="0"/>
                  </a:moveTo>
                  <a:cubicBezTo>
                    <a:pt x="261" y="4"/>
                    <a:pt x="250" y="4"/>
                    <a:pt x="242" y="8"/>
                  </a:cubicBezTo>
                  <a:cubicBezTo>
                    <a:pt x="163" y="545"/>
                    <a:pt x="0" y="1652"/>
                    <a:pt x="49" y="2563"/>
                  </a:cubicBezTo>
                  <a:cubicBezTo>
                    <a:pt x="53" y="2669"/>
                    <a:pt x="61" y="2786"/>
                    <a:pt x="64" y="2911"/>
                  </a:cubicBezTo>
                  <a:cubicBezTo>
                    <a:pt x="72" y="2877"/>
                    <a:pt x="80" y="2843"/>
                    <a:pt x="87" y="2813"/>
                  </a:cubicBezTo>
                  <a:cubicBezTo>
                    <a:pt x="83" y="2722"/>
                    <a:pt x="80" y="2639"/>
                    <a:pt x="76" y="2560"/>
                  </a:cubicBezTo>
                  <a:cubicBezTo>
                    <a:pt x="27" y="1656"/>
                    <a:pt x="189" y="545"/>
                    <a:pt x="269" y="12"/>
                  </a:cubicBezTo>
                  <a:lnTo>
                    <a:pt x="26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2" name="Google Shape;21552;p61"/>
            <p:cNvSpPr/>
            <p:nvPr/>
          </p:nvSpPr>
          <p:spPr>
            <a:xfrm>
              <a:off x="5674142" y="2644495"/>
              <a:ext cx="91128" cy="1436101"/>
            </a:xfrm>
            <a:custGeom>
              <a:avLst/>
              <a:gdLst/>
              <a:ahLst/>
              <a:cxnLst/>
              <a:rect l="l" t="t" r="r" b="b"/>
              <a:pathLst>
                <a:path w="440" h="6934" extrusionOk="0">
                  <a:moveTo>
                    <a:pt x="110" y="0"/>
                  </a:moveTo>
                  <a:lnTo>
                    <a:pt x="103" y="102"/>
                  </a:lnTo>
                  <a:cubicBezTo>
                    <a:pt x="69" y="673"/>
                    <a:pt x="1" y="1868"/>
                    <a:pt x="122" y="2828"/>
                  </a:cubicBezTo>
                  <a:cubicBezTo>
                    <a:pt x="250" y="3837"/>
                    <a:pt x="405" y="5712"/>
                    <a:pt x="371" y="6865"/>
                  </a:cubicBezTo>
                  <a:cubicBezTo>
                    <a:pt x="383" y="6888"/>
                    <a:pt x="390" y="6910"/>
                    <a:pt x="398" y="6933"/>
                  </a:cubicBezTo>
                  <a:cubicBezTo>
                    <a:pt x="439" y="5784"/>
                    <a:pt x="281" y="3852"/>
                    <a:pt x="148" y="2824"/>
                  </a:cubicBezTo>
                  <a:cubicBezTo>
                    <a:pt x="24" y="1868"/>
                    <a:pt x="95" y="677"/>
                    <a:pt x="129" y="102"/>
                  </a:cubicBezTo>
                  <a:lnTo>
                    <a:pt x="137"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3" name="Google Shape;21553;p61"/>
            <p:cNvSpPr/>
            <p:nvPr/>
          </p:nvSpPr>
          <p:spPr>
            <a:xfrm>
              <a:off x="5732961" y="2607629"/>
              <a:ext cx="49499" cy="726749"/>
            </a:xfrm>
            <a:custGeom>
              <a:avLst/>
              <a:gdLst/>
              <a:ahLst/>
              <a:cxnLst/>
              <a:rect l="l" t="t" r="r" b="b"/>
              <a:pathLst>
                <a:path w="239" h="3509" extrusionOk="0">
                  <a:moveTo>
                    <a:pt x="80" y="1"/>
                  </a:moveTo>
                  <a:lnTo>
                    <a:pt x="76" y="46"/>
                  </a:lnTo>
                  <a:cubicBezTo>
                    <a:pt x="53" y="617"/>
                    <a:pt x="0" y="1811"/>
                    <a:pt x="136" y="2771"/>
                  </a:cubicBezTo>
                  <a:cubicBezTo>
                    <a:pt x="167" y="2983"/>
                    <a:pt x="201" y="3233"/>
                    <a:pt x="231" y="3509"/>
                  </a:cubicBezTo>
                  <a:cubicBezTo>
                    <a:pt x="235" y="3471"/>
                    <a:pt x="239" y="3422"/>
                    <a:pt x="239" y="3361"/>
                  </a:cubicBezTo>
                  <a:cubicBezTo>
                    <a:pt x="212" y="3142"/>
                    <a:pt x="189" y="2942"/>
                    <a:pt x="163" y="2768"/>
                  </a:cubicBezTo>
                  <a:cubicBezTo>
                    <a:pt x="38" y="1902"/>
                    <a:pt x="68" y="851"/>
                    <a:pt x="95" y="231"/>
                  </a:cubicBezTo>
                  <a:cubicBezTo>
                    <a:pt x="87" y="137"/>
                    <a:pt x="84" y="57"/>
                    <a:pt x="8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4" name="Google Shape;21554;p61"/>
            <p:cNvSpPr/>
            <p:nvPr/>
          </p:nvSpPr>
          <p:spPr>
            <a:xfrm>
              <a:off x="5512182" y="2637453"/>
              <a:ext cx="22782" cy="309422"/>
            </a:xfrm>
            <a:custGeom>
              <a:avLst/>
              <a:gdLst/>
              <a:ahLst/>
              <a:cxnLst/>
              <a:rect l="l" t="t" r="r" b="b"/>
              <a:pathLst>
                <a:path w="110" h="1494" extrusionOk="0">
                  <a:moveTo>
                    <a:pt x="110" y="0"/>
                  </a:moveTo>
                  <a:lnTo>
                    <a:pt x="110" y="0"/>
                  </a:lnTo>
                  <a:cubicBezTo>
                    <a:pt x="99" y="4"/>
                    <a:pt x="91" y="4"/>
                    <a:pt x="84" y="8"/>
                  </a:cubicBezTo>
                  <a:cubicBezTo>
                    <a:pt x="53" y="352"/>
                    <a:pt x="4" y="908"/>
                    <a:pt x="0" y="1493"/>
                  </a:cubicBezTo>
                  <a:cubicBezTo>
                    <a:pt x="8" y="1482"/>
                    <a:pt x="15" y="1475"/>
                    <a:pt x="27" y="1471"/>
                  </a:cubicBezTo>
                  <a:cubicBezTo>
                    <a:pt x="34" y="889"/>
                    <a:pt x="80" y="340"/>
                    <a:pt x="11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5" name="Google Shape;21555;p61"/>
            <p:cNvSpPr/>
            <p:nvPr/>
          </p:nvSpPr>
          <p:spPr>
            <a:xfrm>
              <a:off x="5577835" y="2617777"/>
              <a:ext cx="25267" cy="389367"/>
            </a:xfrm>
            <a:custGeom>
              <a:avLst/>
              <a:gdLst/>
              <a:ahLst/>
              <a:cxnLst/>
              <a:rect l="l" t="t" r="r" b="b"/>
              <a:pathLst>
                <a:path w="122" h="1880" extrusionOk="0">
                  <a:moveTo>
                    <a:pt x="122" y="1"/>
                  </a:moveTo>
                  <a:cubicBezTo>
                    <a:pt x="114" y="5"/>
                    <a:pt x="107" y="5"/>
                    <a:pt x="95" y="8"/>
                  </a:cubicBezTo>
                  <a:lnTo>
                    <a:pt x="95" y="31"/>
                  </a:lnTo>
                  <a:cubicBezTo>
                    <a:pt x="61" y="417"/>
                    <a:pt x="1" y="1105"/>
                    <a:pt x="8" y="1800"/>
                  </a:cubicBezTo>
                  <a:cubicBezTo>
                    <a:pt x="20" y="1823"/>
                    <a:pt x="27" y="1849"/>
                    <a:pt x="35" y="1880"/>
                  </a:cubicBezTo>
                  <a:cubicBezTo>
                    <a:pt x="24" y="1161"/>
                    <a:pt x="84" y="435"/>
                    <a:pt x="122" y="35"/>
                  </a:cubicBezTo>
                  <a:lnTo>
                    <a:pt x="12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6" name="Google Shape;21556;p61"/>
            <p:cNvSpPr/>
            <p:nvPr/>
          </p:nvSpPr>
          <p:spPr>
            <a:xfrm>
              <a:off x="5517566" y="2921402"/>
              <a:ext cx="261787" cy="1222570"/>
            </a:xfrm>
            <a:custGeom>
              <a:avLst/>
              <a:gdLst/>
              <a:ahLst/>
              <a:cxnLst/>
              <a:rect l="l" t="t" r="r" b="b"/>
              <a:pathLst>
                <a:path w="1264" h="5903" extrusionOk="0">
                  <a:moveTo>
                    <a:pt x="146" y="0"/>
                  </a:moveTo>
                  <a:cubicBezTo>
                    <a:pt x="116" y="0"/>
                    <a:pt x="89" y="5"/>
                    <a:pt x="65" y="13"/>
                  </a:cubicBezTo>
                  <a:cubicBezTo>
                    <a:pt x="76" y="43"/>
                    <a:pt x="1" y="43"/>
                    <a:pt x="5" y="96"/>
                  </a:cubicBezTo>
                  <a:cubicBezTo>
                    <a:pt x="31" y="78"/>
                    <a:pt x="62" y="70"/>
                    <a:pt x="93" y="70"/>
                  </a:cubicBezTo>
                  <a:cubicBezTo>
                    <a:pt x="139" y="70"/>
                    <a:pt x="184" y="90"/>
                    <a:pt x="209" y="126"/>
                  </a:cubicBezTo>
                  <a:cubicBezTo>
                    <a:pt x="379" y="345"/>
                    <a:pt x="836" y="2443"/>
                    <a:pt x="851" y="2738"/>
                  </a:cubicBezTo>
                  <a:cubicBezTo>
                    <a:pt x="885" y="3362"/>
                    <a:pt x="647" y="3736"/>
                    <a:pt x="643" y="4001"/>
                  </a:cubicBezTo>
                  <a:cubicBezTo>
                    <a:pt x="640" y="4167"/>
                    <a:pt x="1040" y="5286"/>
                    <a:pt x="1263" y="5902"/>
                  </a:cubicBezTo>
                  <a:cubicBezTo>
                    <a:pt x="1248" y="5823"/>
                    <a:pt x="1229" y="5743"/>
                    <a:pt x="1214" y="5660"/>
                  </a:cubicBezTo>
                  <a:cubicBezTo>
                    <a:pt x="1074" y="4916"/>
                    <a:pt x="1037" y="4262"/>
                    <a:pt x="1116" y="4058"/>
                  </a:cubicBezTo>
                  <a:cubicBezTo>
                    <a:pt x="1021" y="3642"/>
                    <a:pt x="961" y="3071"/>
                    <a:pt x="953" y="2428"/>
                  </a:cubicBezTo>
                  <a:cubicBezTo>
                    <a:pt x="953" y="2194"/>
                    <a:pt x="957" y="1967"/>
                    <a:pt x="972" y="1752"/>
                  </a:cubicBezTo>
                  <a:cubicBezTo>
                    <a:pt x="836" y="1370"/>
                    <a:pt x="655" y="701"/>
                    <a:pt x="553" y="342"/>
                  </a:cubicBezTo>
                  <a:cubicBezTo>
                    <a:pt x="490" y="105"/>
                    <a:pt x="293" y="0"/>
                    <a:pt x="14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7" name="Google Shape;21557;p61"/>
            <p:cNvSpPr/>
            <p:nvPr/>
          </p:nvSpPr>
          <p:spPr>
            <a:xfrm>
              <a:off x="5372797" y="2692959"/>
              <a:ext cx="382946" cy="84915"/>
            </a:xfrm>
            <a:custGeom>
              <a:avLst/>
              <a:gdLst/>
              <a:ahLst/>
              <a:cxnLst/>
              <a:rect l="l" t="t" r="r" b="b"/>
              <a:pathLst>
                <a:path w="1849" h="410" extrusionOk="0">
                  <a:moveTo>
                    <a:pt x="1841" y="1"/>
                  </a:moveTo>
                  <a:cubicBezTo>
                    <a:pt x="1187" y="220"/>
                    <a:pt x="734" y="277"/>
                    <a:pt x="442" y="277"/>
                  </a:cubicBezTo>
                  <a:cubicBezTo>
                    <a:pt x="130" y="277"/>
                    <a:pt x="0" y="212"/>
                    <a:pt x="0" y="212"/>
                  </a:cubicBezTo>
                  <a:lnTo>
                    <a:pt x="0" y="345"/>
                  </a:lnTo>
                  <a:cubicBezTo>
                    <a:pt x="169" y="392"/>
                    <a:pt x="354" y="410"/>
                    <a:pt x="540" y="410"/>
                  </a:cubicBezTo>
                  <a:cubicBezTo>
                    <a:pt x="1190" y="410"/>
                    <a:pt x="1849" y="186"/>
                    <a:pt x="1849" y="186"/>
                  </a:cubicBezTo>
                  <a:lnTo>
                    <a:pt x="1841" y="1"/>
                  </a:ln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8" name="Google Shape;21558;p61"/>
            <p:cNvSpPr/>
            <p:nvPr/>
          </p:nvSpPr>
          <p:spPr>
            <a:xfrm>
              <a:off x="5621743" y="2713256"/>
              <a:ext cx="25267" cy="55920"/>
            </a:xfrm>
            <a:custGeom>
              <a:avLst/>
              <a:gdLst/>
              <a:ahLst/>
              <a:cxnLst/>
              <a:rect l="l" t="t" r="r" b="b"/>
              <a:pathLst>
                <a:path w="122" h="270" extrusionOk="0">
                  <a:moveTo>
                    <a:pt x="80" y="1"/>
                  </a:moveTo>
                  <a:lnTo>
                    <a:pt x="1" y="5"/>
                  </a:lnTo>
                  <a:lnTo>
                    <a:pt x="38" y="269"/>
                  </a:lnTo>
                  <a:lnTo>
                    <a:pt x="122"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9" name="Google Shape;21559;p61"/>
            <p:cNvSpPr/>
            <p:nvPr/>
          </p:nvSpPr>
          <p:spPr>
            <a:xfrm>
              <a:off x="5685118" y="2700000"/>
              <a:ext cx="25267" cy="56541"/>
            </a:xfrm>
            <a:custGeom>
              <a:avLst/>
              <a:gdLst/>
              <a:ahLst/>
              <a:cxnLst/>
              <a:rect l="l" t="t" r="r" b="b"/>
              <a:pathLst>
                <a:path w="122" h="273" extrusionOk="0">
                  <a:moveTo>
                    <a:pt x="84" y="1"/>
                  </a:moveTo>
                  <a:lnTo>
                    <a:pt x="1" y="8"/>
                  </a:lnTo>
                  <a:lnTo>
                    <a:pt x="42"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0" name="Google Shape;21560;p61"/>
            <p:cNvSpPr/>
            <p:nvPr/>
          </p:nvSpPr>
          <p:spPr>
            <a:xfrm>
              <a:off x="5559196" y="2727339"/>
              <a:ext cx="25267" cy="55920"/>
            </a:xfrm>
            <a:custGeom>
              <a:avLst/>
              <a:gdLst/>
              <a:ahLst/>
              <a:cxnLst/>
              <a:rect l="l" t="t" r="r" b="b"/>
              <a:pathLst>
                <a:path w="122" h="270" extrusionOk="0">
                  <a:moveTo>
                    <a:pt x="80" y="1"/>
                  </a:moveTo>
                  <a:lnTo>
                    <a:pt x="0" y="5"/>
                  </a:lnTo>
                  <a:lnTo>
                    <a:pt x="38" y="269"/>
                  </a:lnTo>
                  <a:lnTo>
                    <a:pt x="121"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1" name="Google Shape;21561;p61"/>
            <p:cNvSpPr/>
            <p:nvPr/>
          </p:nvSpPr>
          <p:spPr>
            <a:xfrm>
              <a:off x="5481529" y="2732103"/>
              <a:ext cx="25267" cy="56541"/>
            </a:xfrm>
            <a:custGeom>
              <a:avLst/>
              <a:gdLst/>
              <a:ahLst/>
              <a:cxnLst/>
              <a:rect l="l" t="t" r="r" b="b"/>
              <a:pathLst>
                <a:path w="122" h="273" extrusionOk="0">
                  <a:moveTo>
                    <a:pt x="84" y="1"/>
                  </a:moveTo>
                  <a:lnTo>
                    <a:pt x="1" y="8"/>
                  </a:lnTo>
                  <a:lnTo>
                    <a:pt x="43"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2" name="Google Shape;21562;p61"/>
            <p:cNvSpPr/>
            <p:nvPr/>
          </p:nvSpPr>
          <p:spPr>
            <a:xfrm>
              <a:off x="5409662" y="2732103"/>
              <a:ext cx="18847" cy="52606"/>
            </a:xfrm>
            <a:custGeom>
              <a:avLst/>
              <a:gdLst/>
              <a:ahLst/>
              <a:cxnLst/>
              <a:rect l="l" t="t" r="r" b="b"/>
              <a:pathLst>
                <a:path w="91" h="254" extrusionOk="0">
                  <a:moveTo>
                    <a:pt x="91" y="1"/>
                  </a:moveTo>
                  <a:lnTo>
                    <a:pt x="11" y="8"/>
                  </a:lnTo>
                  <a:lnTo>
                    <a:pt x="0" y="254"/>
                  </a:lnTo>
                  <a:lnTo>
                    <a:pt x="0" y="254"/>
                  </a:lnTo>
                  <a:lnTo>
                    <a:pt x="80" y="246"/>
                  </a:lnTo>
                  <a:lnTo>
                    <a:pt x="9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3" name="Google Shape;21563;p61"/>
            <p:cNvSpPr/>
            <p:nvPr/>
          </p:nvSpPr>
          <p:spPr>
            <a:xfrm>
              <a:off x="5227198" y="1780013"/>
              <a:ext cx="550498" cy="976731"/>
            </a:xfrm>
            <a:custGeom>
              <a:avLst/>
              <a:gdLst/>
              <a:ahLst/>
              <a:cxnLst/>
              <a:rect l="l" t="t" r="r" b="b"/>
              <a:pathLst>
                <a:path w="2658" h="4716" extrusionOk="0">
                  <a:moveTo>
                    <a:pt x="1490" y="0"/>
                  </a:moveTo>
                  <a:cubicBezTo>
                    <a:pt x="1444" y="0"/>
                    <a:pt x="1397" y="2"/>
                    <a:pt x="1350" y="5"/>
                  </a:cubicBezTo>
                  <a:cubicBezTo>
                    <a:pt x="787" y="43"/>
                    <a:pt x="152" y="254"/>
                    <a:pt x="99" y="349"/>
                  </a:cubicBezTo>
                  <a:cubicBezTo>
                    <a:pt x="0" y="519"/>
                    <a:pt x="269" y="2923"/>
                    <a:pt x="310" y="3108"/>
                  </a:cubicBezTo>
                  <a:cubicBezTo>
                    <a:pt x="420" y="3611"/>
                    <a:pt x="583" y="4575"/>
                    <a:pt x="583" y="4575"/>
                  </a:cubicBezTo>
                  <a:cubicBezTo>
                    <a:pt x="809" y="4665"/>
                    <a:pt x="1100" y="4716"/>
                    <a:pt x="1407" y="4716"/>
                  </a:cubicBezTo>
                  <a:cubicBezTo>
                    <a:pt x="1833" y="4716"/>
                    <a:pt x="2291" y="4619"/>
                    <a:pt x="2658" y="4397"/>
                  </a:cubicBezTo>
                  <a:cubicBezTo>
                    <a:pt x="2658" y="4397"/>
                    <a:pt x="2518" y="3157"/>
                    <a:pt x="2408" y="2863"/>
                  </a:cubicBezTo>
                  <a:cubicBezTo>
                    <a:pt x="2295" y="2572"/>
                    <a:pt x="2321" y="251"/>
                    <a:pt x="2261" y="152"/>
                  </a:cubicBezTo>
                  <a:cubicBezTo>
                    <a:pt x="2234" y="111"/>
                    <a:pt x="1898" y="0"/>
                    <a:pt x="149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4" name="Google Shape;21564;p61"/>
            <p:cNvSpPr/>
            <p:nvPr/>
          </p:nvSpPr>
          <p:spPr>
            <a:xfrm>
              <a:off x="5256194" y="1840490"/>
              <a:ext cx="144149" cy="902792"/>
            </a:xfrm>
            <a:custGeom>
              <a:avLst/>
              <a:gdLst/>
              <a:ahLst/>
              <a:cxnLst/>
              <a:rect l="l" t="t" r="r" b="b"/>
              <a:pathLst>
                <a:path w="696" h="4359" extrusionOk="0">
                  <a:moveTo>
                    <a:pt x="27" y="0"/>
                  </a:moveTo>
                  <a:cubicBezTo>
                    <a:pt x="15" y="4"/>
                    <a:pt x="8" y="8"/>
                    <a:pt x="0" y="15"/>
                  </a:cubicBezTo>
                  <a:cubicBezTo>
                    <a:pt x="91" y="938"/>
                    <a:pt x="276" y="2004"/>
                    <a:pt x="439" y="2945"/>
                  </a:cubicBezTo>
                  <a:cubicBezTo>
                    <a:pt x="529" y="3478"/>
                    <a:pt x="616" y="3973"/>
                    <a:pt x="669" y="4355"/>
                  </a:cubicBezTo>
                  <a:cubicBezTo>
                    <a:pt x="677" y="4355"/>
                    <a:pt x="688" y="4359"/>
                    <a:pt x="696" y="4359"/>
                  </a:cubicBezTo>
                  <a:cubicBezTo>
                    <a:pt x="647" y="3984"/>
                    <a:pt x="560" y="3493"/>
                    <a:pt x="465" y="2941"/>
                  </a:cubicBezTo>
                  <a:cubicBezTo>
                    <a:pt x="299" y="1996"/>
                    <a:pt x="114" y="926"/>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5" name="Google Shape;21565;p61"/>
            <p:cNvSpPr/>
            <p:nvPr/>
          </p:nvSpPr>
          <p:spPr>
            <a:xfrm>
              <a:off x="5314806" y="1817707"/>
              <a:ext cx="166309" cy="937380"/>
            </a:xfrm>
            <a:custGeom>
              <a:avLst/>
              <a:gdLst/>
              <a:ahLst/>
              <a:cxnLst/>
              <a:rect l="l" t="t" r="r" b="b"/>
              <a:pathLst>
                <a:path w="803" h="4526" extrusionOk="0">
                  <a:moveTo>
                    <a:pt x="23" y="0"/>
                  </a:moveTo>
                  <a:cubicBezTo>
                    <a:pt x="16" y="4"/>
                    <a:pt x="8" y="4"/>
                    <a:pt x="1" y="8"/>
                  </a:cubicBezTo>
                  <a:cubicBezTo>
                    <a:pt x="57" y="352"/>
                    <a:pt x="141" y="817"/>
                    <a:pt x="231" y="1342"/>
                  </a:cubicBezTo>
                  <a:cubicBezTo>
                    <a:pt x="413" y="2397"/>
                    <a:pt x="632" y="3648"/>
                    <a:pt x="776" y="4525"/>
                  </a:cubicBezTo>
                  <a:lnTo>
                    <a:pt x="802" y="4525"/>
                  </a:lnTo>
                  <a:cubicBezTo>
                    <a:pt x="658" y="3648"/>
                    <a:pt x="439" y="2397"/>
                    <a:pt x="258" y="1339"/>
                  </a:cubicBezTo>
                  <a:cubicBezTo>
                    <a:pt x="163" y="809"/>
                    <a:pt x="84" y="344"/>
                    <a:pt x="2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6" name="Google Shape;21566;p61"/>
            <p:cNvSpPr/>
            <p:nvPr/>
          </p:nvSpPr>
          <p:spPr>
            <a:xfrm>
              <a:off x="5404070" y="1794304"/>
              <a:ext cx="152847" cy="961612"/>
            </a:xfrm>
            <a:custGeom>
              <a:avLst/>
              <a:gdLst/>
              <a:ahLst/>
              <a:cxnLst/>
              <a:rect l="l" t="t" r="r" b="b"/>
              <a:pathLst>
                <a:path w="738" h="4643" extrusionOk="0">
                  <a:moveTo>
                    <a:pt x="27" y="0"/>
                  </a:moveTo>
                  <a:cubicBezTo>
                    <a:pt x="16" y="4"/>
                    <a:pt x="8" y="4"/>
                    <a:pt x="1" y="4"/>
                  </a:cubicBezTo>
                  <a:cubicBezTo>
                    <a:pt x="265" y="1342"/>
                    <a:pt x="624" y="3724"/>
                    <a:pt x="711" y="4642"/>
                  </a:cubicBezTo>
                  <a:cubicBezTo>
                    <a:pt x="719" y="4642"/>
                    <a:pt x="726" y="4642"/>
                    <a:pt x="738" y="4638"/>
                  </a:cubicBezTo>
                  <a:cubicBezTo>
                    <a:pt x="651" y="3720"/>
                    <a:pt x="292" y="1338"/>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7" name="Google Shape;21567;p61"/>
            <p:cNvSpPr/>
            <p:nvPr/>
          </p:nvSpPr>
          <p:spPr>
            <a:xfrm>
              <a:off x="5575557" y="1781670"/>
              <a:ext cx="126337" cy="945871"/>
            </a:xfrm>
            <a:custGeom>
              <a:avLst/>
              <a:gdLst/>
              <a:ahLst/>
              <a:cxnLst/>
              <a:rect l="l" t="t" r="r" b="b"/>
              <a:pathLst>
                <a:path w="610" h="4567" extrusionOk="0">
                  <a:moveTo>
                    <a:pt x="1" y="1"/>
                  </a:moveTo>
                  <a:cubicBezTo>
                    <a:pt x="182" y="1014"/>
                    <a:pt x="500" y="3138"/>
                    <a:pt x="586" y="4567"/>
                  </a:cubicBezTo>
                  <a:cubicBezTo>
                    <a:pt x="594" y="4567"/>
                    <a:pt x="602" y="4563"/>
                    <a:pt x="609" y="4559"/>
                  </a:cubicBezTo>
                  <a:cubicBezTo>
                    <a:pt x="526" y="3134"/>
                    <a:pt x="208" y="1021"/>
                    <a:pt x="27" y="4"/>
                  </a:cubicBezTo>
                  <a:cubicBezTo>
                    <a:pt x="19" y="4"/>
                    <a:pt x="12" y="1"/>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8" name="Google Shape;21568;p61"/>
            <p:cNvSpPr/>
            <p:nvPr/>
          </p:nvSpPr>
          <p:spPr>
            <a:xfrm>
              <a:off x="5765891" y="2592717"/>
              <a:ext cx="11805" cy="99620"/>
            </a:xfrm>
            <a:custGeom>
              <a:avLst/>
              <a:gdLst/>
              <a:ahLst/>
              <a:cxnLst/>
              <a:rect l="l" t="t" r="r" b="b"/>
              <a:pathLst>
                <a:path w="57" h="481" extrusionOk="0">
                  <a:moveTo>
                    <a:pt x="0" y="1"/>
                  </a:moveTo>
                  <a:cubicBezTo>
                    <a:pt x="15" y="175"/>
                    <a:pt x="30" y="337"/>
                    <a:pt x="42" y="481"/>
                  </a:cubicBezTo>
                  <a:cubicBezTo>
                    <a:pt x="45" y="477"/>
                    <a:pt x="53" y="473"/>
                    <a:pt x="57" y="473"/>
                  </a:cubicBezTo>
                  <a:cubicBezTo>
                    <a:pt x="57" y="473"/>
                    <a:pt x="34" y="26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9" name="Google Shape;21569;p61"/>
            <p:cNvSpPr/>
            <p:nvPr/>
          </p:nvSpPr>
          <p:spPr>
            <a:xfrm>
              <a:off x="5612423" y="1786434"/>
              <a:ext cx="106662" cy="421262"/>
            </a:xfrm>
            <a:custGeom>
              <a:avLst/>
              <a:gdLst/>
              <a:ahLst/>
              <a:cxnLst/>
              <a:rect l="l" t="t" r="r" b="b"/>
              <a:pathLst>
                <a:path w="515" h="2034" extrusionOk="0">
                  <a:moveTo>
                    <a:pt x="0" y="0"/>
                  </a:moveTo>
                  <a:cubicBezTo>
                    <a:pt x="185" y="499"/>
                    <a:pt x="352" y="1244"/>
                    <a:pt x="484" y="2011"/>
                  </a:cubicBezTo>
                  <a:cubicBezTo>
                    <a:pt x="492" y="2019"/>
                    <a:pt x="503" y="2026"/>
                    <a:pt x="514" y="2034"/>
                  </a:cubicBezTo>
                  <a:cubicBezTo>
                    <a:pt x="382" y="1263"/>
                    <a:pt x="216" y="511"/>
                    <a:pt x="30" y="4"/>
                  </a:cubicBezTo>
                  <a:cubicBezTo>
                    <a:pt x="19" y="4"/>
                    <a:pt x="12" y="0"/>
                    <a:pt x="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0" name="Google Shape;21570;p61"/>
            <p:cNvSpPr/>
            <p:nvPr/>
          </p:nvSpPr>
          <p:spPr>
            <a:xfrm>
              <a:off x="5668757" y="1798860"/>
              <a:ext cx="211666" cy="491058"/>
            </a:xfrm>
            <a:custGeom>
              <a:avLst/>
              <a:gdLst/>
              <a:ahLst/>
              <a:cxnLst/>
              <a:rect l="l" t="t" r="r" b="b"/>
              <a:pathLst>
                <a:path w="1022" h="2371" extrusionOk="0">
                  <a:moveTo>
                    <a:pt x="0" y="1"/>
                  </a:moveTo>
                  <a:cubicBezTo>
                    <a:pt x="12" y="39"/>
                    <a:pt x="19" y="73"/>
                    <a:pt x="31" y="110"/>
                  </a:cubicBezTo>
                  <a:cubicBezTo>
                    <a:pt x="182" y="659"/>
                    <a:pt x="405" y="1490"/>
                    <a:pt x="1002" y="2371"/>
                  </a:cubicBezTo>
                  <a:lnTo>
                    <a:pt x="1021" y="2360"/>
                  </a:lnTo>
                  <a:cubicBezTo>
                    <a:pt x="431" y="1483"/>
                    <a:pt x="205" y="651"/>
                    <a:pt x="57" y="103"/>
                  </a:cubicBezTo>
                  <a:cubicBezTo>
                    <a:pt x="46" y="73"/>
                    <a:pt x="38" y="42"/>
                    <a:pt x="31" y="12"/>
                  </a:cubicBezTo>
                  <a:cubicBezTo>
                    <a:pt x="23" y="8"/>
                    <a:pt x="12" y="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1" name="Google Shape;21571;p61"/>
            <p:cNvSpPr/>
            <p:nvPr/>
          </p:nvSpPr>
          <p:spPr>
            <a:xfrm>
              <a:off x="5757193" y="1859130"/>
              <a:ext cx="164652" cy="392473"/>
            </a:xfrm>
            <a:custGeom>
              <a:avLst/>
              <a:gdLst/>
              <a:ahLst/>
              <a:cxnLst/>
              <a:rect l="l" t="t" r="r" b="b"/>
              <a:pathLst>
                <a:path w="795" h="1895" extrusionOk="0">
                  <a:moveTo>
                    <a:pt x="1" y="1"/>
                  </a:moveTo>
                  <a:cubicBezTo>
                    <a:pt x="42" y="107"/>
                    <a:pt x="80" y="213"/>
                    <a:pt x="122" y="315"/>
                  </a:cubicBezTo>
                  <a:cubicBezTo>
                    <a:pt x="345" y="917"/>
                    <a:pt x="435" y="1409"/>
                    <a:pt x="731" y="1834"/>
                  </a:cubicBezTo>
                  <a:lnTo>
                    <a:pt x="731" y="1834"/>
                  </a:lnTo>
                  <a:cubicBezTo>
                    <a:pt x="745" y="1840"/>
                    <a:pt x="790" y="1876"/>
                    <a:pt x="794" y="1876"/>
                  </a:cubicBezTo>
                  <a:cubicBezTo>
                    <a:pt x="794" y="1876"/>
                    <a:pt x="794" y="1876"/>
                    <a:pt x="794" y="1876"/>
                  </a:cubicBezTo>
                  <a:cubicBezTo>
                    <a:pt x="465" y="1441"/>
                    <a:pt x="379" y="935"/>
                    <a:pt x="144" y="307"/>
                  </a:cubicBezTo>
                  <a:cubicBezTo>
                    <a:pt x="110" y="216"/>
                    <a:pt x="76" y="126"/>
                    <a:pt x="42" y="35"/>
                  </a:cubicBezTo>
                  <a:cubicBezTo>
                    <a:pt x="31" y="24"/>
                    <a:pt x="16" y="12"/>
                    <a:pt x="1" y="1"/>
                  </a:cubicBezTo>
                  <a:close/>
                  <a:moveTo>
                    <a:pt x="728" y="1833"/>
                  </a:moveTo>
                  <a:cubicBezTo>
                    <a:pt x="723" y="1833"/>
                    <a:pt x="733" y="1848"/>
                    <a:pt x="775" y="1895"/>
                  </a:cubicBezTo>
                  <a:cubicBezTo>
                    <a:pt x="760" y="1875"/>
                    <a:pt x="745" y="1854"/>
                    <a:pt x="731" y="1834"/>
                  </a:cubicBezTo>
                  <a:lnTo>
                    <a:pt x="731" y="1834"/>
                  </a:lnTo>
                  <a:cubicBezTo>
                    <a:pt x="730" y="1833"/>
                    <a:pt x="729" y="1833"/>
                    <a:pt x="728" y="1833"/>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2" name="Google Shape;21572;p61"/>
            <p:cNvSpPr/>
            <p:nvPr/>
          </p:nvSpPr>
          <p:spPr>
            <a:xfrm>
              <a:off x="5115152" y="1852088"/>
              <a:ext cx="126337" cy="416705"/>
            </a:xfrm>
            <a:custGeom>
              <a:avLst/>
              <a:gdLst/>
              <a:ahLst/>
              <a:cxnLst/>
              <a:rect l="l" t="t" r="r" b="b"/>
              <a:pathLst>
                <a:path w="610" h="2012" extrusionOk="0">
                  <a:moveTo>
                    <a:pt x="609" y="1"/>
                  </a:moveTo>
                  <a:lnTo>
                    <a:pt x="609" y="1"/>
                  </a:lnTo>
                  <a:cubicBezTo>
                    <a:pt x="602" y="5"/>
                    <a:pt x="594" y="12"/>
                    <a:pt x="583" y="16"/>
                  </a:cubicBezTo>
                  <a:cubicBezTo>
                    <a:pt x="553" y="889"/>
                    <a:pt x="277" y="1483"/>
                    <a:pt x="1" y="2012"/>
                  </a:cubicBezTo>
                  <a:cubicBezTo>
                    <a:pt x="12" y="2008"/>
                    <a:pt x="23" y="2004"/>
                    <a:pt x="35" y="2004"/>
                  </a:cubicBezTo>
                  <a:cubicBezTo>
                    <a:pt x="311" y="1471"/>
                    <a:pt x="583" y="874"/>
                    <a:pt x="6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3" name="Google Shape;21573;p61"/>
            <p:cNvSpPr/>
            <p:nvPr/>
          </p:nvSpPr>
          <p:spPr>
            <a:xfrm>
              <a:off x="5039971" y="1958543"/>
              <a:ext cx="80980" cy="316671"/>
            </a:xfrm>
            <a:custGeom>
              <a:avLst/>
              <a:gdLst/>
              <a:ahLst/>
              <a:cxnLst/>
              <a:rect l="l" t="t" r="r" b="b"/>
              <a:pathLst>
                <a:path w="391" h="1529" extrusionOk="0">
                  <a:moveTo>
                    <a:pt x="390" y="1"/>
                  </a:moveTo>
                  <a:cubicBezTo>
                    <a:pt x="379" y="12"/>
                    <a:pt x="368" y="24"/>
                    <a:pt x="360" y="35"/>
                  </a:cubicBezTo>
                  <a:cubicBezTo>
                    <a:pt x="273" y="598"/>
                    <a:pt x="179" y="1029"/>
                    <a:pt x="1" y="1528"/>
                  </a:cubicBezTo>
                  <a:lnTo>
                    <a:pt x="27" y="1528"/>
                  </a:lnTo>
                  <a:cubicBezTo>
                    <a:pt x="209" y="1022"/>
                    <a:pt x="307" y="575"/>
                    <a:pt x="39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4" name="Google Shape;21574;p61"/>
            <p:cNvSpPr/>
            <p:nvPr/>
          </p:nvSpPr>
          <p:spPr>
            <a:xfrm>
              <a:off x="5235690" y="4211083"/>
              <a:ext cx="93407" cy="47842"/>
            </a:xfrm>
            <a:custGeom>
              <a:avLst/>
              <a:gdLst/>
              <a:ahLst/>
              <a:cxnLst/>
              <a:rect l="l" t="t" r="r" b="b"/>
              <a:pathLst>
                <a:path w="451" h="231" extrusionOk="0">
                  <a:moveTo>
                    <a:pt x="220" y="0"/>
                  </a:moveTo>
                  <a:cubicBezTo>
                    <a:pt x="167" y="0"/>
                    <a:pt x="1" y="231"/>
                    <a:pt x="1" y="231"/>
                  </a:cubicBezTo>
                  <a:lnTo>
                    <a:pt x="451" y="231"/>
                  </a:lnTo>
                  <a:cubicBezTo>
                    <a:pt x="451" y="231"/>
                    <a:pt x="303" y="0"/>
                    <a:pt x="220"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5" name="Google Shape;21575;p61"/>
            <p:cNvSpPr/>
            <p:nvPr/>
          </p:nvSpPr>
          <p:spPr>
            <a:xfrm>
              <a:off x="5781424" y="4207147"/>
              <a:ext cx="174801" cy="51778"/>
            </a:xfrm>
            <a:custGeom>
              <a:avLst/>
              <a:gdLst/>
              <a:ahLst/>
              <a:cxnLst/>
              <a:rect l="l" t="t" r="r" b="b"/>
              <a:pathLst>
                <a:path w="844" h="250" extrusionOk="0">
                  <a:moveTo>
                    <a:pt x="137" y="0"/>
                  </a:moveTo>
                  <a:cubicBezTo>
                    <a:pt x="39" y="0"/>
                    <a:pt x="1" y="250"/>
                    <a:pt x="1" y="250"/>
                  </a:cubicBezTo>
                  <a:lnTo>
                    <a:pt x="844" y="250"/>
                  </a:lnTo>
                  <a:cubicBezTo>
                    <a:pt x="844" y="250"/>
                    <a:pt x="292" y="0"/>
                    <a:pt x="137"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6" name="Google Shape;21576;p61"/>
            <p:cNvSpPr/>
            <p:nvPr/>
          </p:nvSpPr>
          <p:spPr>
            <a:xfrm>
              <a:off x="5403242" y="1542871"/>
              <a:ext cx="170866" cy="285190"/>
            </a:xfrm>
            <a:custGeom>
              <a:avLst/>
              <a:gdLst/>
              <a:ahLst/>
              <a:cxnLst/>
              <a:rect l="l" t="t" r="r" b="b"/>
              <a:pathLst>
                <a:path w="825" h="1377" extrusionOk="0">
                  <a:moveTo>
                    <a:pt x="65" y="1"/>
                  </a:moveTo>
                  <a:lnTo>
                    <a:pt x="1" y="1377"/>
                  </a:lnTo>
                  <a:lnTo>
                    <a:pt x="825" y="1271"/>
                  </a:lnTo>
                  <a:lnTo>
                    <a:pt x="708" y="488"/>
                  </a:lnTo>
                  <a:lnTo>
                    <a:pt x="65" y="1"/>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7" name="Google Shape;21577;p61"/>
            <p:cNvSpPr/>
            <p:nvPr/>
          </p:nvSpPr>
          <p:spPr>
            <a:xfrm>
              <a:off x="5520052" y="2882465"/>
              <a:ext cx="168380" cy="59855"/>
            </a:xfrm>
            <a:custGeom>
              <a:avLst/>
              <a:gdLst/>
              <a:ahLst/>
              <a:cxnLst/>
              <a:rect l="l" t="t" r="r" b="b"/>
              <a:pathLst>
                <a:path w="813" h="289" extrusionOk="0">
                  <a:moveTo>
                    <a:pt x="813" y="0"/>
                  </a:moveTo>
                  <a:lnTo>
                    <a:pt x="813" y="0"/>
                  </a:lnTo>
                  <a:cubicBezTo>
                    <a:pt x="545" y="173"/>
                    <a:pt x="151" y="186"/>
                    <a:pt x="34" y="186"/>
                  </a:cubicBezTo>
                  <a:cubicBezTo>
                    <a:pt x="12" y="186"/>
                    <a:pt x="0" y="186"/>
                    <a:pt x="0" y="186"/>
                  </a:cubicBezTo>
                  <a:lnTo>
                    <a:pt x="0" y="186"/>
                  </a:lnTo>
                  <a:cubicBezTo>
                    <a:pt x="0" y="186"/>
                    <a:pt x="60" y="288"/>
                    <a:pt x="232" y="288"/>
                  </a:cubicBezTo>
                  <a:cubicBezTo>
                    <a:pt x="237" y="288"/>
                    <a:pt x="243" y="288"/>
                    <a:pt x="250" y="288"/>
                  </a:cubicBezTo>
                  <a:cubicBezTo>
                    <a:pt x="631" y="276"/>
                    <a:pt x="813" y="1"/>
                    <a:pt x="81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8" name="Google Shape;21578;p61"/>
            <p:cNvSpPr/>
            <p:nvPr/>
          </p:nvSpPr>
          <p:spPr>
            <a:xfrm>
              <a:off x="5503483" y="1823921"/>
              <a:ext cx="90300" cy="931167"/>
            </a:xfrm>
            <a:custGeom>
              <a:avLst/>
              <a:gdLst/>
              <a:ahLst/>
              <a:cxnLst/>
              <a:rect l="l" t="t" r="r" b="b"/>
              <a:pathLst>
                <a:path w="436" h="4496" extrusionOk="0">
                  <a:moveTo>
                    <a:pt x="54" y="1"/>
                  </a:moveTo>
                  <a:lnTo>
                    <a:pt x="1" y="8"/>
                  </a:lnTo>
                  <a:cubicBezTo>
                    <a:pt x="5" y="27"/>
                    <a:pt x="352" y="1913"/>
                    <a:pt x="386" y="4495"/>
                  </a:cubicBezTo>
                  <a:lnTo>
                    <a:pt x="435" y="4495"/>
                  </a:lnTo>
                  <a:cubicBezTo>
                    <a:pt x="405" y="1910"/>
                    <a:pt x="57" y="20"/>
                    <a:pt x="54"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9" name="Google Shape;21579;p61"/>
            <p:cNvSpPr/>
            <p:nvPr/>
          </p:nvSpPr>
          <p:spPr>
            <a:xfrm>
              <a:off x="5394750" y="1774628"/>
              <a:ext cx="116810" cy="135657"/>
            </a:xfrm>
            <a:custGeom>
              <a:avLst/>
              <a:gdLst/>
              <a:ahLst/>
              <a:cxnLst/>
              <a:rect l="l" t="t" r="r" b="b"/>
              <a:pathLst>
                <a:path w="564" h="655" extrusionOk="0">
                  <a:moveTo>
                    <a:pt x="53" y="1"/>
                  </a:moveTo>
                  <a:lnTo>
                    <a:pt x="0" y="129"/>
                  </a:lnTo>
                  <a:lnTo>
                    <a:pt x="212" y="655"/>
                  </a:lnTo>
                  <a:lnTo>
                    <a:pt x="564" y="208"/>
                  </a:lnTo>
                  <a:lnTo>
                    <a:pt x="53"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0" name="Google Shape;21580;p61"/>
            <p:cNvSpPr/>
            <p:nvPr/>
          </p:nvSpPr>
          <p:spPr>
            <a:xfrm>
              <a:off x="5501205" y="1765930"/>
              <a:ext cx="88643" cy="117017"/>
            </a:xfrm>
            <a:custGeom>
              <a:avLst/>
              <a:gdLst/>
              <a:ahLst/>
              <a:cxnLst/>
              <a:rect l="l" t="t" r="r" b="b"/>
              <a:pathLst>
                <a:path w="428" h="565" extrusionOk="0">
                  <a:moveTo>
                    <a:pt x="348" y="1"/>
                  </a:moveTo>
                  <a:lnTo>
                    <a:pt x="0" y="258"/>
                  </a:lnTo>
                  <a:lnTo>
                    <a:pt x="303" y="564"/>
                  </a:lnTo>
                  <a:lnTo>
                    <a:pt x="428" y="114"/>
                  </a:lnTo>
                  <a:lnTo>
                    <a:pt x="34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1" name="Google Shape;21581;p61"/>
            <p:cNvSpPr/>
            <p:nvPr/>
          </p:nvSpPr>
          <p:spPr>
            <a:xfrm>
              <a:off x="6189431" y="1779806"/>
              <a:ext cx="32930" cy="42458"/>
            </a:xfrm>
            <a:custGeom>
              <a:avLst/>
              <a:gdLst/>
              <a:ahLst/>
              <a:cxnLst/>
              <a:rect l="l" t="t" r="r" b="b"/>
              <a:pathLst>
                <a:path w="159" h="205" extrusionOk="0">
                  <a:moveTo>
                    <a:pt x="132" y="0"/>
                  </a:moveTo>
                  <a:cubicBezTo>
                    <a:pt x="111" y="0"/>
                    <a:pt x="75" y="35"/>
                    <a:pt x="46" y="81"/>
                  </a:cubicBezTo>
                  <a:cubicBezTo>
                    <a:pt x="12" y="138"/>
                    <a:pt x="0" y="191"/>
                    <a:pt x="19" y="202"/>
                  </a:cubicBezTo>
                  <a:cubicBezTo>
                    <a:pt x="21" y="204"/>
                    <a:pt x="24" y="204"/>
                    <a:pt x="27" y="204"/>
                  </a:cubicBezTo>
                  <a:cubicBezTo>
                    <a:pt x="48" y="204"/>
                    <a:pt x="84" y="170"/>
                    <a:pt x="114" y="123"/>
                  </a:cubicBezTo>
                  <a:cubicBezTo>
                    <a:pt x="148" y="66"/>
                    <a:pt x="159" y="13"/>
                    <a:pt x="140" y="2"/>
                  </a:cubicBezTo>
                  <a:cubicBezTo>
                    <a:pt x="138" y="1"/>
                    <a:pt x="135" y="0"/>
                    <a:pt x="13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2" name="Google Shape;21582;p61"/>
            <p:cNvSpPr/>
            <p:nvPr/>
          </p:nvSpPr>
          <p:spPr>
            <a:xfrm>
              <a:off x="6208899" y="1789126"/>
              <a:ext cx="30859" cy="38730"/>
            </a:xfrm>
            <a:custGeom>
              <a:avLst/>
              <a:gdLst/>
              <a:ahLst/>
              <a:cxnLst/>
              <a:rect l="l" t="t" r="r" b="b"/>
              <a:pathLst>
                <a:path w="149" h="187" extrusionOk="0">
                  <a:moveTo>
                    <a:pt x="121" y="0"/>
                  </a:moveTo>
                  <a:cubicBezTo>
                    <a:pt x="100" y="0"/>
                    <a:pt x="65" y="32"/>
                    <a:pt x="42" y="74"/>
                  </a:cubicBezTo>
                  <a:cubicBezTo>
                    <a:pt x="12" y="123"/>
                    <a:pt x="1" y="173"/>
                    <a:pt x="20" y="184"/>
                  </a:cubicBezTo>
                  <a:cubicBezTo>
                    <a:pt x="22" y="185"/>
                    <a:pt x="25" y="186"/>
                    <a:pt x="28" y="186"/>
                  </a:cubicBezTo>
                  <a:cubicBezTo>
                    <a:pt x="49" y="186"/>
                    <a:pt x="84" y="155"/>
                    <a:pt x="107" y="112"/>
                  </a:cubicBezTo>
                  <a:cubicBezTo>
                    <a:pt x="137" y="63"/>
                    <a:pt x="148" y="14"/>
                    <a:pt x="129" y="2"/>
                  </a:cubicBezTo>
                  <a:cubicBezTo>
                    <a:pt x="127" y="1"/>
                    <a:pt x="124" y="0"/>
                    <a:pt x="121"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3" name="Google Shape;21583;p61"/>
            <p:cNvSpPr/>
            <p:nvPr/>
          </p:nvSpPr>
          <p:spPr>
            <a:xfrm>
              <a:off x="6235617" y="1795339"/>
              <a:ext cx="22161" cy="26510"/>
            </a:xfrm>
            <a:custGeom>
              <a:avLst/>
              <a:gdLst/>
              <a:ahLst/>
              <a:cxnLst/>
              <a:rect l="l" t="t" r="r" b="b"/>
              <a:pathLst>
                <a:path w="107" h="128" extrusionOk="0">
                  <a:moveTo>
                    <a:pt x="80" y="1"/>
                  </a:moveTo>
                  <a:cubicBezTo>
                    <a:pt x="61" y="1"/>
                    <a:pt x="35" y="16"/>
                    <a:pt x="19" y="44"/>
                  </a:cubicBezTo>
                  <a:cubicBezTo>
                    <a:pt x="0" y="78"/>
                    <a:pt x="0" y="116"/>
                    <a:pt x="15" y="124"/>
                  </a:cubicBezTo>
                  <a:cubicBezTo>
                    <a:pt x="20" y="126"/>
                    <a:pt x="24" y="127"/>
                    <a:pt x="30" y="127"/>
                  </a:cubicBezTo>
                  <a:cubicBezTo>
                    <a:pt x="49" y="127"/>
                    <a:pt x="72" y="112"/>
                    <a:pt x="87" y="86"/>
                  </a:cubicBezTo>
                  <a:cubicBezTo>
                    <a:pt x="106" y="52"/>
                    <a:pt x="106" y="14"/>
                    <a:pt x="91" y="3"/>
                  </a:cubicBezTo>
                  <a:cubicBezTo>
                    <a:pt x="88" y="1"/>
                    <a:pt x="84" y="1"/>
                    <a:pt x="80"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4" name="Google Shape;21584;p61"/>
            <p:cNvSpPr/>
            <p:nvPr/>
          </p:nvSpPr>
          <p:spPr>
            <a:xfrm>
              <a:off x="6154222" y="1812944"/>
              <a:ext cx="49499" cy="43907"/>
            </a:xfrm>
            <a:custGeom>
              <a:avLst/>
              <a:gdLst/>
              <a:ahLst/>
              <a:cxnLst/>
              <a:rect l="l" t="t" r="r" b="b"/>
              <a:pathLst>
                <a:path w="239" h="212" extrusionOk="0">
                  <a:moveTo>
                    <a:pt x="43" y="1"/>
                  </a:moveTo>
                  <a:cubicBezTo>
                    <a:pt x="21" y="1"/>
                    <a:pt x="5" y="4"/>
                    <a:pt x="4" y="12"/>
                  </a:cubicBezTo>
                  <a:cubicBezTo>
                    <a:pt x="0" y="76"/>
                    <a:pt x="91" y="50"/>
                    <a:pt x="125" y="103"/>
                  </a:cubicBezTo>
                  <a:cubicBezTo>
                    <a:pt x="155" y="147"/>
                    <a:pt x="201" y="212"/>
                    <a:pt x="218" y="212"/>
                  </a:cubicBezTo>
                  <a:cubicBezTo>
                    <a:pt x="220" y="212"/>
                    <a:pt x="222" y="211"/>
                    <a:pt x="223" y="209"/>
                  </a:cubicBezTo>
                  <a:cubicBezTo>
                    <a:pt x="238" y="194"/>
                    <a:pt x="234" y="76"/>
                    <a:pt x="185" y="39"/>
                  </a:cubicBezTo>
                  <a:cubicBezTo>
                    <a:pt x="151" y="14"/>
                    <a:pt x="86" y="1"/>
                    <a:pt x="4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5" name="Google Shape;21585;p61"/>
            <p:cNvSpPr/>
            <p:nvPr/>
          </p:nvSpPr>
          <p:spPr>
            <a:xfrm>
              <a:off x="5452534" y="1258300"/>
              <a:ext cx="233620" cy="232377"/>
            </a:xfrm>
            <a:custGeom>
              <a:avLst/>
              <a:gdLst/>
              <a:ahLst/>
              <a:cxnLst/>
              <a:rect l="l" t="t" r="r" b="b"/>
              <a:pathLst>
                <a:path w="1128" h="1122" extrusionOk="0">
                  <a:moveTo>
                    <a:pt x="400" y="0"/>
                  </a:moveTo>
                  <a:cubicBezTo>
                    <a:pt x="0" y="0"/>
                    <a:pt x="394" y="1121"/>
                    <a:pt x="634" y="1121"/>
                  </a:cubicBezTo>
                  <a:cubicBezTo>
                    <a:pt x="635" y="1121"/>
                    <a:pt x="635" y="1121"/>
                    <a:pt x="636" y="1121"/>
                  </a:cubicBezTo>
                  <a:cubicBezTo>
                    <a:pt x="1128" y="1110"/>
                    <a:pt x="1029" y="78"/>
                    <a:pt x="432" y="2"/>
                  </a:cubicBezTo>
                  <a:cubicBezTo>
                    <a:pt x="421" y="1"/>
                    <a:pt x="410" y="0"/>
                    <a:pt x="400"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6" name="Google Shape;21586;p61"/>
            <p:cNvSpPr/>
            <p:nvPr/>
          </p:nvSpPr>
          <p:spPr>
            <a:xfrm>
              <a:off x="5366376" y="1233861"/>
              <a:ext cx="254952" cy="86158"/>
            </a:xfrm>
            <a:custGeom>
              <a:avLst/>
              <a:gdLst/>
              <a:ahLst/>
              <a:cxnLst/>
              <a:rect l="l" t="t" r="r" b="b"/>
              <a:pathLst>
                <a:path w="1231" h="416" extrusionOk="0">
                  <a:moveTo>
                    <a:pt x="399" y="1"/>
                  </a:moveTo>
                  <a:cubicBezTo>
                    <a:pt x="258" y="1"/>
                    <a:pt x="141" y="32"/>
                    <a:pt x="100" y="109"/>
                  </a:cubicBezTo>
                  <a:cubicBezTo>
                    <a:pt x="0" y="288"/>
                    <a:pt x="573" y="415"/>
                    <a:pt x="901" y="415"/>
                  </a:cubicBezTo>
                  <a:cubicBezTo>
                    <a:pt x="1010" y="415"/>
                    <a:pt x="1092" y="401"/>
                    <a:pt x="1113" y="370"/>
                  </a:cubicBezTo>
                  <a:cubicBezTo>
                    <a:pt x="1231" y="190"/>
                    <a:pt x="743" y="1"/>
                    <a:pt x="399"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7" name="Google Shape;21587;p61"/>
            <p:cNvSpPr/>
            <p:nvPr/>
          </p:nvSpPr>
          <p:spPr>
            <a:xfrm>
              <a:off x="5392265" y="1283982"/>
              <a:ext cx="261787" cy="454814"/>
            </a:xfrm>
            <a:custGeom>
              <a:avLst/>
              <a:gdLst/>
              <a:ahLst/>
              <a:cxnLst/>
              <a:rect l="l" t="t" r="r" b="b"/>
              <a:pathLst>
                <a:path w="1264" h="2196" extrusionOk="0">
                  <a:moveTo>
                    <a:pt x="603" y="1"/>
                  </a:moveTo>
                  <a:cubicBezTo>
                    <a:pt x="519" y="1"/>
                    <a:pt x="431" y="15"/>
                    <a:pt x="345" y="52"/>
                  </a:cubicBezTo>
                  <a:cubicBezTo>
                    <a:pt x="1" y="207"/>
                    <a:pt x="43" y="1651"/>
                    <a:pt x="43" y="1651"/>
                  </a:cubicBezTo>
                  <a:cubicBezTo>
                    <a:pt x="43" y="1651"/>
                    <a:pt x="330" y="2090"/>
                    <a:pt x="1097" y="2196"/>
                  </a:cubicBezTo>
                  <a:lnTo>
                    <a:pt x="1245" y="1285"/>
                  </a:lnTo>
                  <a:lnTo>
                    <a:pt x="1169" y="1039"/>
                  </a:lnTo>
                  <a:lnTo>
                    <a:pt x="1264" y="767"/>
                  </a:lnTo>
                  <a:lnTo>
                    <a:pt x="1112" y="260"/>
                  </a:lnTo>
                  <a:cubicBezTo>
                    <a:pt x="1090" y="170"/>
                    <a:pt x="1025" y="98"/>
                    <a:pt x="938" y="67"/>
                  </a:cubicBezTo>
                  <a:cubicBezTo>
                    <a:pt x="850" y="33"/>
                    <a:pt x="731" y="1"/>
                    <a:pt x="60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8" name="Google Shape;21588;p61"/>
            <p:cNvSpPr/>
            <p:nvPr/>
          </p:nvSpPr>
          <p:spPr>
            <a:xfrm>
              <a:off x="5566237" y="1438280"/>
              <a:ext cx="87815" cy="205039"/>
            </a:xfrm>
            <a:custGeom>
              <a:avLst/>
              <a:gdLst/>
              <a:ahLst/>
              <a:cxnLst/>
              <a:rect l="l" t="t" r="r" b="b"/>
              <a:pathLst>
                <a:path w="424" h="990" extrusionOk="0">
                  <a:moveTo>
                    <a:pt x="285" y="0"/>
                  </a:moveTo>
                  <a:cubicBezTo>
                    <a:pt x="179" y="0"/>
                    <a:pt x="106" y="41"/>
                    <a:pt x="121" y="438"/>
                  </a:cubicBezTo>
                  <a:cubicBezTo>
                    <a:pt x="132" y="702"/>
                    <a:pt x="0" y="838"/>
                    <a:pt x="333" y="990"/>
                  </a:cubicBezTo>
                  <a:lnTo>
                    <a:pt x="405" y="540"/>
                  </a:lnTo>
                  <a:lnTo>
                    <a:pt x="329" y="294"/>
                  </a:lnTo>
                  <a:lnTo>
                    <a:pt x="424" y="22"/>
                  </a:lnTo>
                  <a:lnTo>
                    <a:pt x="420" y="10"/>
                  </a:lnTo>
                  <a:cubicBezTo>
                    <a:pt x="408" y="7"/>
                    <a:pt x="397" y="3"/>
                    <a:pt x="382" y="3"/>
                  </a:cubicBezTo>
                  <a:cubicBezTo>
                    <a:pt x="378" y="3"/>
                    <a:pt x="374" y="3"/>
                    <a:pt x="370" y="3"/>
                  </a:cubicBezTo>
                  <a:cubicBezTo>
                    <a:pt x="340" y="3"/>
                    <a:pt x="311" y="0"/>
                    <a:pt x="285" y="0"/>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9" name="Google Shape;21589;p61"/>
            <p:cNvSpPr/>
            <p:nvPr/>
          </p:nvSpPr>
          <p:spPr>
            <a:xfrm>
              <a:off x="5523987" y="1474732"/>
              <a:ext cx="32309" cy="30031"/>
            </a:xfrm>
            <a:custGeom>
              <a:avLst/>
              <a:gdLst/>
              <a:ahLst/>
              <a:cxnLst/>
              <a:rect l="l" t="t" r="r" b="b"/>
              <a:pathLst>
                <a:path w="156" h="145" extrusionOk="0">
                  <a:moveTo>
                    <a:pt x="73" y="1"/>
                  </a:moveTo>
                  <a:cubicBezTo>
                    <a:pt x="1" y="1"/>
                    <a:pt x="19" y="144"/>
                    <a:pt x="19" y="144"/>
                  </a:cubicBezTo>
                  <a:lnTo>
                    <a:pt x="155" y="133"/>
                  </a:lnTo>
                  <a:cubicBezTo>
                    <a:pt x="155" y="133"/>
                    <a:pt x="129" y="1"/>
                    <a:pt x="76" y="1"/>
                  </a:cubicBezTo>
                  <a:cubicBezTo>
                    <a:pt x="75" y="1"/>
                    <a:pt x="74" y="1"/>
                    <a:pt x="73"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0" name="Google Shape;21590;p61"/>
            <p:cNvSpPr/>
            <p:nvPr/>
          </p:nvSpPr>
          <p:spPr>
            <a:xfrm>
              <a:off x="5607866" y="1467690"/>
              <a:ext cx="31274" cy="30031"/>
            </a:xfrm>
            <a:custGeom>
              <a:avLst/>
              <a:gdLst/>
              <a:ahLst/>
              <a:cxnLst/>
              <a:rect l="l" t="t" r="r" b="b"/>
              <a:pathLst>
                <a:path w="151" h="145" extrusionOk="0">
                  <a:moveTo>
                    <a:pt x="72" y="1"/>
                  </a:moveTo>
                  <a:cubicBezTo>
                    <a:pt x="0" y="1"/>
                    <a:pt x="18" y="144"/>
                    <a:pt x="18" y="144"/>
                  </a:cubicBezTo>
                  <a:lnTo>
                    <a:pt x="151" y="133"/>
                  </a:lnTo>
                  <a:cubicBezTo>
                    <a:pt x="151" y="133"/>
                    <a:pt x="128" y="1"/>
                    <a:pt x="75" y="1"/>
                  </a:cubicBezTo>
                  <a:cubicBezTo>
                    <a:pt x="74" y="1"/>
                    <a:pt x="73" y="1"/>
                    <a:pt x="72"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1" name="Google Shape;21591;p61"/>
            <p:cNvSpPr/>
            <p:nvPr/>
          </p:nvSpPr>
          <p:spPr>
            <a:xfrm>
              <a:off x="5546562" y="1618052"/>
              <a:ext cx="83258" cy="55920"/>
            </a:xfrm>
            <a:custGeom>
              <a:avLst/>
              <a:gdLst/>
              <a:ahLst/>
              <a:cxnLst/>
              <a:rect l="l" t="t" r="r" b="b"/>
              <a:pathLst>
                <a:path w="402" h="270" extrusionOk="0">
                  <a:moveTo>
                    <a:pt x="35" y="1"/>
                  </a:moveTo>
                  <a:cubicBezTo>
                    <a:pt x="0" y="219"/>
                    <a:pt x="79" y="269"/>
                    <a:pt x="177" y="269"/>
                  </a:cubicBezTo>
                  <a:cubicBezTo>
                    <a:pt x="208" y="269"/>
                    <a:pt x="241" y="264"/>
                    <a:pt x="273" y="258"/>
                  </a:cubicBezTo>
                  <a:cubicBezTo>
                    <a:pt x="401" y="231"/>
                    <a:pt x="375" y="12"/>
                    <a:pt x="375" y="12"/>
                  </a:cubicBezTo>
                  <a:lnTo>
                    <a:pt x="35" y="1"/>
                  </a:ln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2" name="Google Shape;21592;p61"/>
            <p:cNvSpPr/>
            <p:nvPr/>
          </p:nvSpPr>
          <p:spPr>
            <a:xfrm>
              <a:off x="5556710" y="1615774"/>
              <a:ext cx="64411" cy="30652"/>
            </a:xfrm>
            <a:custGeom>
              <a:avLst/>
              <a:gdLst/>
              <a:ahLst/>
              <a:cxnLst/>
              <a:rect l="l" t="t" r="r" b="b"/>
              <a:pathLst>
                <a:path w="311" h="148" extrusionOk="0">
                  <a:moveTo>
                    <a:pt x="1" y="0"/>
                  </a:moveTo>
                  <a:lnTo>
                    <a:pt x="1" y="121"/>
                  </a:lnTo>
                  <a:lnTo>
                    <a:pt x="299" y="148"/>
                  </a:lnTo>
                  <a:lnTo>
                    <a:pt x="311" y="15"/>
                  </a:lnTo>
                  <a:lnTo>
                    <a:pt x="1" y="0"/>
                  </a:lnTo>
                  <a:close/>
                </a:path>
              </a:pathLst>
            </a:custGeom>
            <a:solidFill>
              <a:srgbClr val="FF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3" name="Google Shape;21593;p61"/>
            <p:cNvSpPr/>
            <p:nvPr/>
          </p:nvSpPr>
          <p:spPr>
            <a:xfrm>
              <a:off x="5232583" y="1252294"/>
              <a:ext cx="290782" cy="389367"/>
            </a:xfrm>
            <a:custGeom>
              <a:avLst/>
              <a:gdLst/>
              <a:ahLst/>
              <a:cxnLst/>
              <a:rect l="l" t="t" r="r" b="b"/>
              <a:pathLst>
                <a:path w="1404" h="1880" extrusionOk="0">
                  <a:moveTo>
                    <a:pt x="711" y="1"/>
                  </a:moveTo>
                  <a:cubicBezTo>
                    <a:pt x="610" y="1"/>
                    <a:pt x="503" y="68"/>
                    <a:pt x="409" y="270"/>
                  </a:cubicBezTo>
                  <a:cubicBezTo>
                    <a:pt x="1" y="1158"/>
                    <a:pt x="840" y="1880"/>
                    <a:pt x="840" y="1880"/>
                  </a:cubicBezTo>
                  <a:cubicBezTo>
                    <a:pt x="814" y="1234"/>
                    <a:pt x="1403" y="595"/>
                    <a:pt x="1074" y="251"/>
                  </a:cubicBezTo>
                  <a:cubicBezTo>
                    <a:pt x="1074" y="251"/>
                    <a:pt x="905" y="1"/>
                    <a:pt x="711"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4" name="Google Shape;21594;p61"/>
            <p:cNvSpPr/>
            <p:nvPr/>
          </p:nvSpPr>
          <p:spPr>
            <a:xfrm>
              <a:off x="5261579" y="1355021"/>
              <a:ext cx="213945" cy="286640"/>
            </a:xfrm>
            <a:custGeom>
              <a:avLst/>
              <a:gdLst/>
              <a:ahLst/>
              <a:cxnLst/>
              <a:rect l="l" t="t" r="r" b="b"/>
              <a:pathLst>
                <a:path w="1033" h="1384" extrusionOk="0">
                  <a:moveTo>
                    <a:pt x="190" y="0"/>
                  </a:moveTo>
                  <a:lnTo>
                    <a:pt x="190" y="0"/>
                  </a:lnTo>
                  <a:cubicBezTo>
                    <a:pt x="1" y="783"/>
                    <a:pt x="700" y="1384"/>
                    <a:pt x="700" y="1384"/>
                  </a:cubicBezTo>
                  <a:cubicBezTo>
                    <a:pt x="681" y="889"/>
                    <a:pt x="1021" y="397"/>
                    <a:pt x="1033" y="42"/>
                  </a:cubicBezTo>
                  <a:lnTo>
                    <a:pt x="1033" y="42"/>
                  </a:lnTo>
                  <a:cubicBezTo>
                    <a:pt x="934" y="68"/>
                    <a:pt x="821" y="87"/>
                    <a:pt x="700" y="91"/>
                  </a:cubicBezTo>
                  <a:cubicBezTo>
                    <a:pt x="690" y="91"/>
                    <a:pt x="681" y="91"/>
                    <a:pt x="671" y="91"/>
                  </a:cubicBezTo>
                  <a:cubicBezTo>
                    <a:pt x="489" y="91"/>
                    <a:pt x="323" y="58"/>
                    <a:pt x="190"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5" name="Google Shape;21595;p61"/>
            <p:cNvSpPr/>
            <p:nvPr/>
          </p:nvSpPr>
          <p:spPr>
            <a:xfrm>
              <a:off x="5370518" y="1481566"/>
              <a:ext cx="76838" cy="112875"/>
            </a:xfrm>
            <a:custGeom>
              <a:avLst/>
              <a:gdLst/>
              <a:ahLst/>
              <a:cxnLst/>
              <a:rect l="l" t="t" r="r" b="b"/>
              <a:pathLst>
                <a:path w="371" h="545" extrusionOk="0">
                  <a:moveTo>
                    <a:pt x="162" y="0"/>
                  </a:moveTo>
                  <a:cubicBezTo>
                    <a:pt x="69" y="0"/>
                    <a:pt x="0" y="98"/>
                    <a:pt x="4" y="236"/>
                  </a:cubicBezTo>
                  <a:cubicBezTo>
                    <a:pt x="4" y="380"/>
                    <a:pt x="121" y="527"/>
                    <a:pt x="223" y="542"/>
                  </a:cubicBezTo>
                  <a:cubicBezTo>
                    <a:pt x="230" y="544"/>
                    <a:pt x="237" y="544"/>
                    <a:pt x="243" y="544"/>
                  </a:cubicBezTo>
                  <a:cubicBezTo>
                    <a:pt x="328" y="544"/>
                    <a:pt x="371" y="434"/>
                    <a:pt x="371" y="300"/>
                  </a:cubicBezTo>
                  <a:cubicBezTo>
                    <a:pt x="367" y="153"/>
                    <a:pt x="284" y="21"/>
                    <a:pt x="182" y="2"/>
                  </a:cubicBezTo>
                  <a:cubicBezTo>
                    <a:pt x="175" y="1"/>
                    <a:pt x="168" y="0"/>
                    <a:pt x="16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6" name="Google Shape;21596;p61"/>
            <p:cNvSpPr/>
            <p:nvPr/>
          </p:nvSpPr>
          <p:spPr>
            <a:xfrm>
              <a:off x="5384602" y="1508076"/>
              <a:ext cx="46186" cy="67311"/>
            </a:xfrm>
            <a:custGeom>
              <a:avLst/>
              <a:gdLst/>
              <a:ahLst/>
              <a:cxnLst/>
              <a:rect l="l" t="t" r="r" b="b"/>
              <a:pathLst>
                <a:path w="223" h="325" extrusionOk="0">
                  <a:moveTo>
                    <a:pt x="92" y="1"/>
                  </a:moveTo>
                  <a:cubicBezTo>
                    <a:pt x="38" y="1"/>
                    <a:pt x="0" y="59"/>
                    <a:pt x="0" y="138"/>
                  </a:cubicBezTo>
                  <a:cubicBezTo>
                    <a:pt x="4" y="225"/>
                    <a:pt x="72" y="312"/>
                    <a:pt x="132" y="324"/>
                  </a:cubicBezTo>
                  <a:cubicBezTo>
                    <a:pt x="137" y="324"/>
                    <a:pt x="141" y="325"/>
                    <a:pt x="145" y="325"/>
                  </a:cubicBezTo>
                  <a:cubicBezTo>
                    <a:pt x="197" y="325"/>
                    <a:pt x="223" y="261"/>
                    <a:pt x="219" y="180"/>
                  </a:cubicBezTo>
                  <a:cubicBezTo>
                    <a:pt x="219" y="89"/>
                    <a:pt x="170" y="10"/>
                    <a:pt x="106" y="2"/>
                  </a:cubicBezTo>
                  <a:cubicBezTo>
                    <a:pt x="101" y="1"/>
                    <a:pt x="96" y="1"/>
                    <a:pt x="92"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7" name="Google Shape;21597;p61"/>
            <p:cNvSpPr/>
            <p:nvPr/>
          </p:nvSpPr>
          <p:spPr>
            <a:xfrm>
              <a:off x="5402620" y="1542871"/>
              <a:ext cx="30652" cy="38730"/>
            </a:xfrm>
            <a:custGeom>
              <a:avLst/>
              <a:gdLst/>
              <a:ahLst/>
              <a:cxnLst/>
              <a:rect l="l" t="t" r="r" b="b"/>
              <a:pathLst>
                <a:path w="148" h="187" extrusionOk="0">
                  <a:moveTo>
                    <a:pt x="66" y="0"/>
                  </a:moveTo>
                  <a:cubicBezTo>
                    <a:pt x="27" y="0"/>
                    <a:pt x="0" y="33"/>
                    <a:pt x="0" y="80"/>
                  </a:cubicBezTo>
                  <a:cubicBezTo>
                    <a:pt x="0" y="129"/>
                    <a:pt x="45" y="178"/>
                    <a:pt x="87" y="186"/>
                  </a:cubicBezTo>
                  <a:cubicBezTo>
                    <a:pt x="89" y="186"/>
                    <a:pt x="91" y="186"/>
                    <a:pt x="92" y="186"/>
                  </a:cubicBezTo>
                  <a:cubicBezTo>
                    <a:pt x="127" y="186"/>
                    <a:pt x="147" y="150"/>
                    <a:pt x="144" y="103"/>
                  </a:cubicBezTo>
                  <a:cubicBezTo>
                    <a:pt x="144" y="54"/>
                    <a:pt x="110" y="8"/>
                    <a:pt x="72" y="1"/>
                  </a:cubicBezTo>
                  <a:cubicBezTo>
                    <a:pt x="70" y="0"/>
                    <a:pt x="68" y="0"/>
                    <a:pt x="66"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8" name="Google Shape;21598;p61"/>
            <p:cNvSpPr/>
            <p:nvPr/>
          </p:nvSpPr>
          <p:spPr>
            <a:xfrm>
              <a:off x="5419811" y="1268449"/>
              <a:ext cx="188884" cy="49914"/>
            </a:xfrm>
            <a:custGeom>
              <a:avLst/>
              <a:gdLst/>
              <a:ahLst/>
              <a:cxnLst/>
              <a:rect l="l" t="t" r="r" b="b"/>
              <a:pathLst>
                <a:path w="912" h="241" extrusionOk="0">
                  <a:moveTo>
                    <a:pt x="289" y="0"/>
                  </a:moveTo>
                  <a:cubicBezTo>
                    <a:pt x="175" y="0"/>
                    <a:pt x="84" y="17"/>
                    <a:pt x="53" y="48"/>
                  </a:cubicBezTo>
                  <a:cubicBezTo>
                    <a:pt x="0" y="101"/>
                    <a:pt x="136" y="177"/>
                    <a:pt x="356" y="218"/>
                  </a:cubicBezTo>
                  <a:cubicBezTo>
                    <a:pt x="444" y="233"/>
                    <a:pt x="533" y="240"/>
                    <a:pt x="610" y="240"/>
                  </a:cubicBezTo>
                  <a:cubicBezTo>
                    <a:pt x="729" y="240"/>
                    <a:pt x="823" y="224"/>
                    <a:pt x="855" y="192"/>
                  </a:cubicBezTo>
                  <a:cubicBezTo>
                    <a:pt x="911" y="139"/>
                    <a:pt x="775" y="63"/>
                    <a:pt x="552" y="25"/>
                  </a:cubicBezTo>
                  <a:cubicBezTo>
                    <a:pt x="461" y="8"/>
                    <a:pt x="369" y="0"/>
                    <a:pt x="289"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9" name="Google Shape;21599;p61"/>
            <p:cNvSpPr/>
            <p:nvPr/>
          </p:nvSpPr>
          <p:spPr>
            <a:xfrm>
              <a:off x="5343801" y="1365998"/>
              <a:ext cx="136485" cy="203796"/>
            </a:xfrm>
            <a:custGeom>
              <a:avLst/>
              <a:gdLst/>
              <a:ahLst/>
              <a:cxnLst/>
              <a:rect l="l" t="t" r="r" b="b"/>
              <a:pathLst>
                <a:path w="659" h="984" extrusionOk="0">
                  <a:moveTo>
                    <a:pt x="636" y="0"/>
                  </a:moveTo>
                  <a:cubicBezTo>
                    <a:pt x="500" y="102"/>
                    <a:pt x="1" y="265"/>
                    <a:pt x="295" y="416"/>
                  </a:cubicBezTo>
                  <a:cubicBezTo>
                    <a:pt x="405" y="473"/>
                    <a:pt x="488" y="764"/>
                    <a:pt x="454" y="957"/>
                  </a:cubicBezTo>
                  <a:lnTo>
                    <a:pt x="598" y="983"/>
                  </a:lnTo>
                  <a:cubicBezTo>
                    <a:pt x="639" y="745"/>
                    <a:pt x="658" y="257"/>
                    <a:pt x="636"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0" name="Google Shape;21600;p61"/>
            <p:cNvSpPr/>
            <p:nvPr/>
          </p:nvSpPr>
          <p:spPr>
            <a:xfrm>
              <a:off x="5503690" y="1427096"/>
              <a:ext cx="88436" cy="28167"/>
            </a:xfrm>
            <a:custGeom>
              <a:avLst/>
              <a:gdLst/>
              <a:ahLst/>
              <a:cxnLst/>
              <a:rect l="l" t="t" r="r" b="b"/>
              <a:pathLst>
                <a:path w="427" h="136" extrusionOk="0">
                  <a:moveTo>
                    <a:pt x="427" y="0"/>
                  </a:moveTo>
                  <a:lnTo>
                    <a:pt x="427" y="0"/>
                  </a:lnTo>
                  <a:cubicBezTo>
                    <a:pt x="427" y="0"/>
                    <a:pt x="45" y="42"/>
                    <a:pt x="15" y="102"/>
                  </a:cubicBezTo>
                  <a:cubicBezTo>
                    <a:pt x="1" y="128"/>
                    <a:pt x="65" y="135"/>
                    <a:pt x="144" y="135"/>
                  </a:cubicBezTo>
                  <a:cubicBezTo>
                    <a:pt x="252" y="135"/>
                    <a:pt x="389" y="121"/>
                    <a:pt x="389" y="121"/>
                  </a:cubicBezTo>
                  <a:cubicBezTo>
                    <a:pt x="416" y="87"/>
                    <a:pt x="427" y="0"/>
                    <a:pt x="427"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1" name="Google Shape;21601;p61"/>
            <p:cNvSpPr/>
            <p:nvPr/>
          </p:nvSpPr>
          <p:spPr>
            <a:xfrm>
              <a:off x="5600618" y="1431652"/>
              <a:ext cx="63790" cy="23818"/>
            </a:xfrm>
            <a:custGeom>
              <a:avLst/>
              <a:gdLst/>
              <a:ahLst/>
              <a:cxnLst/>
              <a:rect l="l" t="t" r="r" b="b"/>
              <a:pathLst>
                <a:path w="308" h="115" extrusionOk="0">
                  <a:moveTo>
                    <a:pt x="42" y="1"/>
                  </a:moveTo>
                  <a:cubicBezTo>
                    <a:pt x="42" y="1"/>
                    <a:pt x="1" y="58"/>
                    <a:pt x="23" y="95"/>
                  </a:cubicBezTo>
                  <a:cubicBezTo>
                    <a:pt x="23" y="95"/>
                    <a:pt x="138" y="114"/>
                    <a:pt x="219" y="114"/>
                  </a:cubicBezTo>
                  <a:cubicBezTo>
                    <a:pt x="270" y="114"/>
                    <a:pt x="308" y="107"/>
                    <a:pt x="299" y="84"/>
                  </a:cubicBezTo>
                  <a:cubicBezTo>
                    <a:pt x="276" y="20"/>
                    <a:pt x="42" y="1"/>
                    <a:pt x="42" y="1"/>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2" name="Google Shape;21602;p61"/>
            <p:cNvSpPr/>
            <p:nvPr/>
          </p:nvSpPr>
          <p:spPr>
            <a:xfrm>
              <a:off x="5581978" y="1478252"/>
              <a:ext cx="44736" cy="140835"/>
            </a:xfrm>
            <a:custGeom>
              <a:avLst/>
              <a:gdLst/>
              <a:ahLst/>
              <a:cxnLst/>
              <a:rect l="l" t="t" r="r" b="b"/>
              <a:pathLst>
                <a:path w="216" h="680" extrusionOk="0">
                  <a:moveTo>
                    <a:pt x="48" y="1"/>
                  </a:moveTo>
                  <a:cubicBezTo>
                    <a:pt x="0" y="1"/>
                    <a:pt x="4" y="573"/>
                    <a:pt x="4" y="573"/>
                  </a:cubicBezTo>
                  <a:lnTo>
                    <a:pt x="215" y="679"/>
                  </a:lnTo>
                  <a:cubicBezTo>
                    <a:pt x="215" y="679"/>
                    <a:pt x="140" y="67"/>
                    <a:pt x="53" y="3"/>
                  </a:cubicBezTo>
                  <a:cubicBezTo>
                    <a:pt x="51" y="2"/>
                    <a:pt x="50" y="1"/>
                    <a:pt x="48"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3" name="Google Shape;21603;p61"/>
            <p:cNvSpPr/>
            <p:nvPr/>
          </p:nvSpPr>
          <p:spPr>
            <a:xfrm>
              <a:off x="5325783" y="1163029"/>
              <a:ext cx="27546" cy="20504"/>
            </a:xfrm>
            <a:custGeom>
              <a:avLst/>
              <a:gdLst/>
              <a:ahLst/>
              <a:cxnLst/>
              <a:rect l="l" t="t" r="r" b="b"/>
              <a:pathLst>
                <a:path w="133" h="99" extrusionOk="0">
                  <a:moveTo>
                    <a:pt x="102" y="1"/>
                  </a:moveTo>
                  <a:cubicBezTo>
                    <a:pt x="87" y="1"/>
                    <a:pt x="66" y="9"/>
                    <a:pt x="46" y="24"/>
                  </a:cubicBezTo>
                  <a:cubicBezTo>
                    <a:pt x="16" y="47"/>
                    <a:pt x="1" y="77"/>
                    <a:pt x="12" y="92"/>
                  </a:cubicBezTo>
                  <a:cubicBezTo>
                    <a:pt x="16" y="96"/>
                    <a:pt x="23" y="98"/>
                    <a:pt x="32" y="98"/>
                  </a:cubicBezTo>
                  <a:cubicBezTo>
                    <a:pt x="47" y="98"/>
                    <a:pt x="68" y="91"/>
                    <a:pt x="88" y="77"/>
                  </a:cubicBezTo>
                  <a:cubicBezTo>
                    <a:pt x="118" y="54"/>
                    <a:pt x="133" y="24"/>
                    <a:pt x="122" y="9"/>
                  </a:cubicBezTo>
                  <a:cubicBezTo>
                    <a:pt x="118" y="4"/>
                    <a:pt x="111" y="1"/>
                    <a:pt x="10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4" name="Google Shape;21604;p61"/>
            <p:cNvSpPr/>
            <p:nvPr/>
          </p:nvSpPr>
          <p:spPr>
            <a:xfrm>
              <a:off x="5278147" y="1145425"/>
              <a:ext cx="207524" cy="165067"/>
            </a:xfrm>
            <a:custGeom>
              <a:avLst/>
              <a:gdLst/>
              <a:ahLst/>
              <a:cxnLst/>
              <a:rect l="l" t="t" r="r" b="b"/>
              <a:pathLst>
                <a:path w="1002" h="797" extrusionOk="0">
                  <a:moveTo>
                    <a:pt x="626" y="0"/>
                  </a:moveTo>
                  <a:cubicBezTo>
                    <a:pt x="428" y="0"/>
                    <a:pt x="73" y="277"/>
                    <a:pt x="27" y="434"/>
                  </a:cubicBezTo>
                  <a:cubicBezTo>
                    <a:pt x="0" y="525"/>
                    <a:pt x="144" y="797"/>
                    <a:pt x="144" y="797"/>
                  </a:cubicBezTo>
                  <a:lnTo>
                    <a:pt x="1002" y="408"/>
                  </a:lnTo>
                  <a:cubicBezTo>
                    <a:pt x="975" y="313"/>
                    <a:pt x="854" y="41"/>
                    <a:pt x="658" y="3"/>
                  </a:cubicBezTo>
                  <a:cubicBezTo>
                    <a:pt x="648" y="1"/>
                    <a:pt x="637" y="0"/>
                    <a:pt x="62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5" name="Google Shape;21605;p61"/>
            <p:cNvSpPr/>
            <p:nvPr/>
          </p:nvSpPr>
          <p:spPr>
            <a:xfrm>
              <a:off x="5278147" y="1173385"/>
              <a:ext cx="159060" cy="137107"/>
            </a:xfrm>
            <a:custGeom>
              <a:avLst/>
              <a:gdLst/>
              <a:ahLst/>
              <a:cxnLst/>
              <a:rect l="l" t="t" r="r" b="b"/>
              <a:pathLst>
                <a:path w="768" h="662" extrusionOk="0">
                  <a:moveTo>
                    <a:pt x="767" y="378"/>
                  </a:moveTo>
                  <a:lnTo>
                    <a:pt x="767" y="379"/>
                  </a:lnTo>
                  <a:lnTo>
                    <a:pt x="767" y="379"/>
                  </a:lnTo>
                  <a:cubicBezTo>
                    <a:pt x="767" y="379"/>
                    <a:pt x="767" y="379"/>
                    <a:pt x="767" y="378"/>
                  </a:cubicBezTo>
                  <a:close/>
                  <a:moveTo>
                    <a:pt x="299" y="0"/>
                  </a:moveTo>
                  <a:lnTo>
                    <a:pt x="299" y="0"/>
                  </a:lnTo>
                  <a:cubicBezTo>
                    <a:pt x="166" y="95"/>
                    <a:pt x="53" y="212"/>
                    <a:pt x="27" y="299"/>
                  </a:cubicBezTo>
                  <a:cubicBezTo>
                    <a:pt x="0" y="390"/>
                    <a:pt x="144" y="662"/>
                    <a:pt x="144" y="662"/>
                  </a:cubicBezTo>
                  <a:lnTo>
                    <a:pt x="767" y="379"/>
                  </a:lnTo>
                  <a:lnTo>
                    <a:pt x="767" y="379"/>
                  </a:lnTo>
                  <a:cubicBezTo>
                    <a:pt x="695" y="412"/>
                    <a:pt x="627" y="426"/>
                    <a:pt x="566" y="426"/>
                  </a:cubicBezTo>
                  <a:cubicBezTo>
                    <a:pt x="305" y="426"/>
                    <a:pt x="164" y="166"/>
                    <a:pt x="29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6" name="Google Shape;21606;p61"/>
            <p:cNvSpPr/>
            <p:nvPr/>
          </p:nvSpPr>
          <p:spPr>
            <a:xfrm>
              <a:off x="5306936" y="1172142"/>
              <a:ext cx="327441" cy="139178"/>
            </a:xfrm>
            <a:custGeom>
              <a:avLst/>
              <a:gdLst/>
              <a:ahLst/>
              <a:cxnLst/>
              <a:rect l="l" t="t" r="r" b="b"/>
              <a:pathLst>
                <a:path w="1581" h="672" extrusionOk="0">
                  <a:moveTo>
                    <a:pt x="1547" y="1"/>
                  </a:moveTo>
                  <a:cubicBezTo>
                    <a:pt x="1348" y="1"/>
                    <a:pt x="1" y="657"/>
                    <a:pt x="1" y="657"/>
                  </a:cubicBezTo>
                  <a:lnTo>
                    <a:pt x="12" y="672"/>
                  </a:lnTo>
                  <a:lnTo>
                    <a:pt x="1558" y="40"/>
                  </a:lnTo>
                  <a:cubicBezTo>
                    <a:pt x="1580" y="13"/>
                    <a:pt x="1574" y="1"/>
                    <a:pt x="1547" y="1"/>
                  </a:cubicBez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7" name="Google Shape;21607;p61"/>
            <p:cNvSpPr/>
            <p:nvPr/>
          </p:nvSpPr>
          <p:spPr>
            <a:xfrm>
              <a:off x="5402620" y="1163236"/>
              <a:ext cx="43286" cy="43907"/>
            </a:xfrm>
            <a:custGeom>
              <a:avLst/>
              <a:gdLst/>
              <a:ahLst/>
              <a:cxnLst/>
              <a:rect l="l" t="t" r="r" b="b"/>
              <a:pathLst>
                <a:path w="209" h="212" extrusionOk="0">
                  <a:moveTo>
                    <a:pt x="140" y="0"/>
                  </a:moveTo>
                  <a:lnTo>
                    <a:pt x="0" y="72"/>
                  </a:lnTo>
                  <a:lnTo>
                    <a:pt x="208" y="212"/>
                  </a:lnTo>
                  <a:lnTo>
                    <a:pt x="208" y="212"/>
                  </a:lnTo>
                  <a:lnTo>
                    <a:pt x="140" y="0"/>
                  </a:ln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8" name="Google Shape;21608;p61"/>
            <p:cNvSpPr/>
            <p:nvPr/>
          </p:nvSpPr>
          <p:spPr>
            <a:xfrm>
              <a:off x="5842522" y="2040145"/>
              <a:ext cx="126958" cy="274835"/>
            </a:xfrm>
            <a:custGeom>
              <a:avLst/>
              <a:gdLst/>
              <a:ahLst/>
              <a:cxnLst/>
              <a:rect l="l" t="t" r="r" b="b"/>
              <a:pathLst>
                <a:path w="613" h="1327" extrusionOk="0">
                  <a:moveTo>
                    <a:pt x="345" y="0"/>
                  </a:moveTo>
                  <a:cubicBezTo>
                    <a:pt x="1" y="745"/>
                    <a:pt x="254" y="1327"/>
                    <a:pt x="254" y="1327"/>
                  </a:cubicBezTo>
                  <a:lnTo>
                    <a:pt x="613" y="1259"/>
                  </a:lnTo>
                  <a:cubicBezTo>
                    <a:pt x="186" y="673"/>
                    <a:pt x="507" y="34"/>
                    <a:pt x="507" y="34"/>
                  </a:cubicBezTo>
                  <a:lnTo>
                    <a:pt x="34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9" name="Google Shape;21609;p61"/>
            <p:cNvSpPr/>
            <p:nvPr/>
          </p:nvSpPr>
          <p:spPr>
            <a:xfrm>
              <a:off x="4914877" y="2206455"/>
              <a:ext cx="242112" cy="100034"/>
            </a:xfrm>
            <a:custGeom>
              <a:avLst/>
              <a:gdLst/>
              <a:ahLst/>
              <a:cxnLst/>
              <a:rect l="l" t="t" r="r" b="b"/>
              <a:pathLst>
                <a:path w="1169" h="483" extrusionOk="0">
                  <a:moveTo>
                    <a:pt x="236" y="0"/>
                  </a:moveTo>
                  <a:cubicBezTo>
                    <a:pt x="169" y="0"/>
                    <a:pt x="136" y="10"/>
                    <a:pt x="136" y="10"/>
                  </a:cubicBezTo>
                  <a:lnTo>
                    <a:pt x="0" y="225"/>
                  </a:lnTo>
                  <a:cubicBezTo>
                    <a:pt x="23" y="224"/>
                    <a:pt x="45" y="224"/>
                    <a:pt x="68" y="224"/>
                  </a:cubicBezTo>
                  <a:cubicBezTo>
                    <a:pt x="619" y="224"/>
                    <a:pt x="1070" y="482"/>
                    <a:pt x="1070" y="482"/>
                  </a:cubicBezTo>
                  <a:lnTo>
                    <a:pt x="1168" y="339"/>
                  </a:lnTo>
                  <a:cubicBezTo>
                    <a:pt x="687" y="46"/>
                    <a:pt x="381" y="0"/>
                    <a:pt x="236"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0" name="Google Shape;21610;p61"/>
            <p:cNvSpPr/>
            <p:nvPr/>
          </p:nvSpPr>
          <p:spPr>
            <a:xfrm>
              <a:off x="4633000" y="2468243"/>
              <a:ext cx="123852" cy="124059"/>
            </a:xfrm>
            <a:custGeom>
              <a:avLst/>
              <a:gdLst/>
              <a:ahLst/>
              <a:cxnLst/>
              <a:rect l="l" t="t" r="r" b="b"/>
              <a:pathLst>
                <a:path w="598" h="599" extrusionOk="0">
                  <a:moveTo>
                    <a:pt x="567" y="0"/>
                  </a:moveTo>
                  <a:cubicBezTo>
                    <a:pt x="530" y="0"/>
                    <a:pt x="451" y="35"/>
                    <a:pt x="352" y="35"/>
                  </a:cubicBezTo>
                  <a:cubicBezTo>
                    <a:pt x="348" y="35"/>
                    <a:pt x="344" y="35"/>
                    <a:pt x="340" y="35"/>
                  </a:cubicBezTo>
                  <a:cubicBezTo>
                    <a:pt x="252" y="31"/>
                    <a:pt x="171" y="24"/>
                    <a:pt x="112" y="24"/>
                  </a:cubicBezTo>
                  <a:cubicBezTo>
                    <a:pt x="53" y="24"/>
                    <a:pt x="15" y="31"/>
                    <a:pt x="12" y="54"/>
                  </a:cubicBezTo>
                  <a:cubicBezTo>
                    <a:pt x="0" y="114"/>
                    <a:pt x="159" y="73"/>
                    <a:pt x="189" y="137"/>
                  </a:cubicBezTo>
                  <a:cubicBezTo>
                    <a:pt x="216" y="209"/>
                    <a:pt x="159" y="315"/>
                    <a:pt x="117" y="432"/>
                  </a:cubicBezTo>
                  <a:cubicBezTo>
                    <a:pt x="83" y="522"/>
                    <a:pt x="42" y="545"/>
                    <a:pt x="76" y="560"/>
                  </a:cubicBezTo>
                  <a:cubicBezTo>
                    <a:pt x="80" y="562"/>
                    <a:pt x="84" y="564"/>
                    <a:pt x="88" y="564"/>
                  </a:cubicBezTo>
                  <a:cubicBezTo>
                    <a:pt x="114" y="564"/>
                    <a:pt x="150" y="527"/>
                    <a:pt x="185" y="462"/>
                  </a:cubicBezTo>
                  <a:cubicBezTo>
                    <a:pt x="218" y="400"/>
                    <a:pt x="230" y="356"/>
                    <a:pt x="244" y="356"/>
                  </a:cubicBezTo>
                  <a:cubicBezTo>
                    <a:pt x="245" y="356"/>
                    <a:pt x="245" y="356"/>
                    <a:pt x="246" y="356"/>
                  </a:cubicBezTo>
                  <a:cubicBezTo>
                    <a:pt x="276" y="364"/>
                    <a:pt x="269" y="394"/>
                    <a:pt x="261" y="462"/>
                  </a:cubicBezTo>
                  <a:cubicBezTo>
                    <a:pt x="250" y="541"/>
                    <a:pt x="219" y="590"/>
                    <a:pt x="253" y="598"/>
                  </a:cubicBezTo>
                  <a:cubicBezTo>
                    <a:pt x="256" y="599"/>
                    <a:pt x="258" y="599"/>
                    <a:pt x="260" y="599"/>
                  </a:cubicBezTo>
                  <a:cubicBezTo>
                    <a:pt x="291" y="599"/>
                    <a:pt x="315" y="547"/>
                    <a:pt x="337" y="470"/>
                  </a:cubicBezTo>
                  <a:cubicBezTo>
                    <a:pt x="352" y="401"/>
                    <a:pt x="367" y="345"/>
                    <a:pt x="374" y="345"/>
                  </a:cubicBezTo>
                  <a:cubicBezTo>
                    <a:pt x="386" y="345"/>
                    <a:pt x="386" y="360"/>
                    <a:pt x="386" y="409"/>
                  </a:cubicBezTo>
                  <a:cubicBezTo>
                    <a:pt x="386" y="462"/>
                    <a:pt x="359" y="519"/>
                    <a:pt x="386" y="522"/>
                  </a:cubicBezTo>
                  <a:cubicBezTo>
                    <a:pt x="387" y="523"/>
                    <a:pt x="389" y="523"/>
                    <a:pt x="390" y="523"/>
                  </a:cubicBezTo>
                  <a:cubicBezTo>
                    <a:pt x="423" y="523"/>
                    <a:pt x="454" y="447"/>
                    <a:pt x="454" y="375"/>
                  </a:cubicBezTo>
                  <a:cubicBezTo>
                    <a:pt x="454" y="333"/>
                    <a:pt x="450" y="292"/>
                    <a:pt x="450" y="262"/>
                  </a:cubicBezTo>
                  <a:cubicBezTo>
                    <a:pt x="454" y="103"/>
                    <a:pt x="597" y="61"/>
                    <a:pt x="590" y="16"/>
                  </a:cubicBezTo>
                  <a:cubicBezTo>
                    <a:pt x="588" y="4"/>
                    <a:pt x="580" y="0"/>
                    <a:pt x="567"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11" name="Google Shape;21611;p61"/>
          <p:cNvSpPr/>
          <p:nvPr/>
        </p:nvSpPr>
        <p:spPr>
          <a:xfrm rot="7658197" flipH="1">
            <a:off x="6694774" y="2193680"/>
            <a:ext cx="149229" cy="14198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2" name="Google Shape;21612;p61"/>
          <p:cNvSpPr/>
          <p:nvPr/>
        </p:nvSpPr>
        <p:spPr>
          <a:xfrm rot="-3275189" flipH="1">
            <a:off x="1412846" y="357059"/>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3" name="Google Shape;21613;p61"/>
          <p:cNvSpPr/>
          <p:nvPr/>
        </p:nvSpPr>
        <p:spPr>
          <a:xfrm rot="-9324168" flipH="1">
            <a:off x="800146" y="3895119"/>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4" name="Google Shape;21614;p61"/>
          <p:cNvSpPr/>
          <p:nvPr/>
        </p:nvSpPr>
        <p:spPr>
          <a:xfrm rot="-6931166" flipH="1">
            <a:off x="8240149" y="4974577"/>
            <a:ext cx="149164" cy="14204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5" name="Google Shape;21615;p61"/>
          <p:cNvSpPr/>
          <p:nvPr/>
        </p:nvSpPr>
        <p:spPr>
          <a:xfrm rot="-9324168" flipH="1">
            <a:off x="3728392" y="768628"/>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6" name="Google Shape;21616;p61"/>
          <p:cNvSpPr/>
          <p:nvPr/>
        </p:nvSpPr>
        <p:spPr>
          <a:xfrm rot="-9324168" flipH="1">
            <a:off x="8143815" y="468479"/>
            <a:ext cx="149386" cy="14183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7" name="Google Shape;21617;p61"/>
          <p:cNvSpPr/>
          <p:nvPr/>
        </p:nvSpPr>
        <p:spPr>
          <a:xfrm rot="-3275189" flipH="1">
            <a:off x="4342577" y="4577465"/>
            <a:ext cx="149217" cy="14199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913;p66">
            <a:extLst>
              <a:ext uri="{FF2B5EF4-FFF2-40B4-BE49-F238E27FC236}">
                <a16:creationId xmlns:a16="http://schemas.microsoft.com/office/drawing/2014/main" id="{1F33DB3E-886C-D356-7E3A-D82B81FC8F5F}"/>
              </a:ext>
            </a:extLst>
          </p:cNvPr>
          <p:cNvSpPr txBox="1">
            <a:spLocks/>
          </p:cNvSpPr>
          <p:nvPr/>
        </p:nvSpPr>
        <p:spPr>
          <a:xfrm>
            <a:off x="3328368" y="2078079"/>
            <a:ext cx="4890140" cy="1426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1100"/>
            </a:pPr>
            <a:r>
              <a:rPr lang="en-US" dirty="0">
                <a:solidFill>
                  <a:srgbClr val="434343"/>
                </a:solidFill>
              </a:rPr>
              <a:t>any questions?</a:t>
            </a:r>
          </a:p>
          <a:p>
            <a:pPr>
              <a:spcBef>
                <a:spcPts val="1000"/>
              </a:spcBef>
              <a:buClr>
                <a:schemeClr val="lt1"/>
              </a:buClr>
              <a:buSzPts val="1100"/>
            </a:pPr>
            <a:r>
              <a:rPr lang="en-US" dirty="0">
                <a:solidFill>
                  <a:srgbClr val="434343"/>
                </a:solidFill>
              </a:rPr>
              <a:t>federico.sarrailh@mygeorgian.ca</a:t>
            </a:r>
          </a:p>
          <a:p>
            <a:pPr>
              <a:buClr>
                <a:schemeClr val="lt1"/>
              </a:buClr>
              <a:buSzPts val="1100"/>
            </a:pPr>
            <a:r>
              <a:rPr lang="en-US" dirty="0">
                <a:solidFill>
                  <a:srgbClr val="434343"/>
                </a:solidFill>
              </a:rPr>
              <a:t>vishesh.shukla@mygeorgian.ca</a:t>
            </a:r>
          </a:p>
        </p:txBody>
      </p:sp>
      <p:sp>
        <p:nvSpPr>
          <p:cNvPr id="11" name="Google Shape;22179;p66">
            <a:extLst>
              <a:ext uri="{FF2B5EF4-FFF2-40B4-BE49-F238E27FC236}">
                <a16:creationId xmlns:a16="http://schemas.microsoft.com/office/drawing/2014/main" id="{30820AB8-778E-1E20-4BD0-707301662FFD}"/>
              </a:ext>
            </a:extLst>
          </p:cNvPr>
          <p:cNvSpPr txBox="1">
            <a:spLocks noGrp="1"/>
          </p:cNvSpPr>
          <p:nvPr>
            <p:ph type="title"/>
          </p:nvPr>
        </p:nvSpPr>
        <p:spPr>
          <a:xfrm>
            <a:off x="3230935" y="1225779"/>
            <a:ext cx="489014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dirty="0"/>
              <a:t>Thanks!</a:t>
            </a:r>
            <a:endParaRPr sz="5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06"/>
        <p:cNvGrpSpPr/>
        <p:nvPr/>
      </p:nvGrpSpPr>
      <p:grpSpPr>
        <a:xfrm>
          <a:off x="0" y="0"/>
          <a:ext cx="0" cy="0"/>
          <a:chOff x="0" y="0"/>
          <a:chExt cx="0" cy="0"/>
        </a:xfrm>
      </p:grpSpPr>
      <p:sp>
        <p:nvSpPr>
          <p:cNvPr id="18807" name="Google Shape;18807;p42"/>
          <p:cNvSpPr txBox="1">
            <a:spLocks noGrp="1"/>
          </p:cNvSpPr>
          <p:nvPr>
            <p:ph type="title"/>
          </p:nvPr>
        </p:nvSpPr>
        <p:spPr>
          <a:xfrm>
            <a:off x="720000" y="2755700"/>
            <a:ext cx="4091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Background</a:t>
            </a:r>
            <a:endParaRPr sz="4000" dirty="0"/>
          </a:p>
        </p:txBody>
      </p:sp>
      <p:sp>
        <p:nvSpPr>
          <p:cNvPr id="18809" name="Google Shape;18809;p42"/>
          <p:cNvSpPr/>
          <p:nvPr/>
        </p:nvSpPr>
        <p:spPr>
          <a:xfrm>
            <a:off x="827150" y="2555150"/>
            <a:ext cx="1423200" cy="13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10" name="Google Shape;18810;p42"/>
          <p:cNvGrpSpPr/>
          <p:nvPr/>
        </p:nvGrpSpPr>
        <p:grpSpPr>
          <a:xfrm>
            <a:off x="4656309" y="3694831"/>
            <a:ext cx="7717594" cy="790494"/>
            <a:chOff x="1499663" y="1685001"/>
            <a:chExt cx="6144581" cy="629374"/>
          </a:xfrm>
        </p:grpSpPr>
        <p:sp>
          <p:nvSpPr>
            <p:cNvPr id="18811" name="Google Shape;18811;p42"/>
            <p:cNvSpPr/>
            <p:nvPr/>
          </p:nvSpPr>
          <p:spPr>
            <a:xfrm>
              <a:off x="2107988" y="1986650"/>
              <a:ext cx="5228991" cy="327725"/>
            </a:xfrm>
            <a:custGeom>
              <a:avLst/>
              <a:gdLst/>
              <a:ahLst/>
              <a:cxnLst/>
              <a:rect l="l" t="t" r="r" b="b"/>
              <a:pathLst>
                <a:path w="47378" h="2878" extrusionOk="0">
                  <a:moveTo>
                    <a:pt x="1" y="1"/>
                  </a:moveTo>
                  <a:lnTo>
                    <a:pt x="1853" y="1615"/>
                  </a:lnTo>
                  <a:lnTo>
                    <a:pt x="13723" y="1997"/>
                  </a:lnTo>
                  <a:lnTo>
                    <a:pt x="20814" y="2878"/>
                  </a:lnTo>
                  <a:lnTo>
                    <a:pt x="44871" y="1044"/>
                  </a:lnTo>
                  <a:lnTo>
                    <a:pt x="47377" y="284"/>
                  </a:lnTo>
                  <a:lnTo>
                    <a:pt x="1" y="1"/>
                  </a:lnTo>
                  <a:close/>
                </a:path>
              </a:pathLst>
            </a:custGeom>
            <a:solidFill>
              <a:srgbClr val="9959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2" name="Google Shape;18812;p42"/>
            <p:cNvSpPr/>
            <p:nvPr/>
          </p:nvSpPr>
          <p:spPr>
            <a:xfrm>
              <a:off x="1553866" y="1900560"/>
              <a:ext cx="6054620" cy="413813"/>
            </a:xfrm>
            <a:custGeom>
              <a:avLst/>
              <a:gdLst/>
              <a:ahLst/>
              <a:cxnLst/>
              <a:rect l="l" t="t" r="r" b="b"/>
              <a:pathLst>
                <a:path w="53169" h="3634" extrusionOk="0">
                  <a:moveTo>
                    <a:pt x="1" y="1"/>
                  </a:moveTo>
                  <a:lnTo>
                    <a:pt x="6250" y="2329"/>
                  </a:lnTo>
                  <a:lnTo>
                    <a:pt x="19280" y="1619"/>
                  </a:lnTo>
                  <a:lnTo>
                    <a:pt x="25445" y="3634"/>
                  </a:lnTo>
                  <a:lnTo>
                    <a:pt x="49502" y="1800"/>
                  </a:lnTo>
                  <a:lnTo>
                    <a:pt x="53169" y="1"/>
                  </a:lnTo>
                  <a:close/>
                </a:path>
              </a:pathLst>
            </a:custGeom>
            <a:solidFill>
              <a:srgbClr val="7A4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3" name="Google Shape;18813;p42"/>
            <p:cNvSpPr/>
            <p:nvPr/>
          </p:nvSpPr>
          <p:spPr>
            <a:xfrm>
              <a:off x="1615928" y="1685001"/>
              <a:ext cx="5968986" cy="236855"/>
            </a:xfrm>
            <a:custGeom>
              <a:avLst/>
              <a:gdLst/>
              <a:ahLst/>
              <a:cxnLst/>
              <a:rect l="l" t="t" r="r" b="b"/>
              <a:pathLst>
                <a:path w="52417" h="2080" extrusionOk="0">
                  <a:moveTo>
                    <a:pt x="19514" y="0"/>
                  </a:moveTo>
                  <a:lnTo>
                    <a:pt x="0" y="1701"/>
                  </a:lnTo>
                  <a:lnTo>
                    <a:pt x="18705" y="2079"/>
                  </a:lnTo>
                  <a:lnTo>
                    <a:pt x="52416" y="1418"/>
                  </a:lnTo>
                  <a:lnTo>
                    <a:pt x="37870" y="662"/>
                  </a:lnTo>
                  <a:lnTo>
                    <a:pt x="1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4" name="Google Shape;18814;p42"/>
            <p:cNvSpPr/>
            <p:nvPr/>
          </p:nvSpPr>
          <p:spPr>
            <a:xfrm>
              <a:off x="4511167" y="1708572"/>
              <a:ext cx="1678973" cy="78914"/>
            </a:xfrm>
            <a:custGeom>
              <a:avLst/>
              <a:gdLst/>
              <a:ahLst/>
              <a:cxnLst/>
              <a:rect l="l" t="t" r="r" b="b"/>
              <a:pathLst>
                <a:path w="14744" h="693" extrusionOk="0">
                  <a:moveTo>
                    <a:pt x="1" y="1"/>
                  </a:moveTo>
                  <a:cubicBezTo>
                    <a:pt x="1" y="1"/>
                    <a:pt x="4793" y="693"/>
                    <a:pt x="10002" y="693"/>
                  </a:cubicBezTo>
                  <a:cubicBezTo>
                    <a:pt x="11585" y="693"/>
                    <a:pt x="13206" y="629"/>
                    <a:pt x="14743" y="4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5" name="Google Shape;18815;p42"/>
            <p:cNvSpPr/>
            <p:nvPr/>
          </p:nvSpPr>
          <p:spPr>
            <a:xfrm>
              <a:off x="1499663" y="1835198"/>
              <a:ext cx="6144581" cy="201896"/>
            </a:xfrm>
            <a:custGeom>
              <a:avLst/>
              <a:gdLst/>
              <a:ahLst/>
              <a:cxnLst/>
              <a:rect l="l" t="t" r="r" b="b"/>
              <a:pathLst>
                <a:path w="53959" h="1773" extrusionOk="0">
                  <a:moveTo>
                    <a:pt x="26991" y="0"/>
                  </a:moveTo>
                  <a:cubicBezTo>
                    <a:pt x="12154" y="0"/>
                    <a:pt x="1" y="216"/>
                    <a:pt x="125" y="314"/>
                  </a:cubicBezTo>
                  <a:cubicBezTo>
                    <a:pt x="1818" y="1647"/>
                    <a:pt x="7519" y="1772"/>
                    <a:pt x="17559" y="1772"/>
                  </a:cubicBezTo>
                  <a:cubicBezTo>
                    <a:pt x="19873" y="1772"/>
                    <a:pt x="22417" y="1766"/>
                    <a:pt x="25195" y="1766"/>
                  </a:cubicBezTo>
                  <a:cubicBezTo>
                    <a:pt x="40033" y="1766"/>
                    <a:pt x="52704" y="1766"/>
                    <a:pt x="53857" y="314"/>
                  </a:cubicBezTo>
                  <a:cubicBezTo>
                    <a:pt x="53959" y="186"/>
                    <a:pt x="41828" y="0"/>
                    <a:pt x="26991" y="0"/>
                  </a:cubicBezTo>
                  <a:close/>
                </a:path>
              </a:pathLst>
            </a:custGeom>
            <a:solidFill>
              <a:srgbClr val="A8AD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6" name="Google Shape;18816;p42"/>
            <p:cNvSpPr/>
            <p:nvPr/>
          </p:nvSpPr>
          <p:spPr>
            <a:xfrm>
              <a:off x="1536444" y="1875053"/>
              <a:ext cx="6103586" cy="218521"/>
            </a:xfrm>
            <a:custGeom>
              <a:avLst/>
              <a:gdLst/>
              <a:ahLst/>
              <a:cxnLst/>
              <a:rect l="l" t="t" r="r" b="b"/>
              <a:pathLst>
                <a:path w="53599" h="1919" extrusionOk="0">
                  <a:moveTo>
                    <a:pt x="53133" y="1"/>
                  </a:moveTo>
                  <a:cubicBezTo>
                    <a:pt x="50784" y="1"/>
                    <a:pt x="39761" y="497"/>
                    <a:pt x="26642" y="497"/>
                  </a:cubicBezTo>
                  <a:cubicBezTo>
                    <a:pt x="13740" y="497"/>
                    <a:pt x="3082" y="126"/>
                    <a:pt x="571" y="126"/>
                  </a:cubicBezTo>
                  <a:cubicBezTo>
                    <a:pt x="194" y="126"/>
                    <a:pt x="0" y="134"/>
                    <a:pt x="10" y="153"/>
                  </a:cubicBezTo>
                  <a:cubicBezTo>
                    <a:pt x="672" y="1476"/>
                    <a:pt x="10311" y="1918"/>
                    <a:pt x="25148" y="1918"/>
                  </a:cubicBezTo>
                  <a:cubicBezTo>
                    <a:pt x="39986" y="1918"/>
                    <a:pt x="53261" y="1287"/>
                    <a:pt x="53594" y="28"/>
                  </a:cubicBezTo>
                  <a:cubicBezTo>
                    <a:pt x="53599" y="9"/>
                    <a:pt x="53440" y="1"/>
                    <a:pt x="53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7" name="Google Shape;18817;p42"/>
            <p:cNvSpPr/>
            <p:nvPr/>
          </p:nvSpPr>
          <p:spPr>
            <a:xfrm>
              <a:off x="1536444" y="1893159"/>
              <a:ext cx="6103586" cy="78117"/>
            </a:xfrm>
            <a:custGeom>
              <a:avLst/>
              <a:gdLst/>
              <a:ahLst/>
              <a:cxnLst/>
              <a:rect l="l" t="t" r="r" b="b"/>
              <a:pathLst>
                <a:path w="53599" h="686" extrusionOk="0">
                  <a:moveTo>
                    <a:pt x="53133" y="0"/>
                  </a:moveTo>
                  <a:cubicBezTo>
                    <a:pt x="50784" y="0"/>
                    <a:pt x="39761" y="497"/>
                    <a:pt x="26642" y="497"/>
                  </a:cubicBezTo>
                  <a:cubicBezTo>
                    <a:pt x="13770" y="497"/>
                    <a:pt x="3131" y="124"/>
                    <a:pt x="588" y="124"/>
                  </a:cubicBezTo>
                  <a:cubicBezTo>
                    <a:pt x="200" y="124"/>
                    <a:pt x="0" y="133"/>
                    <a:pt x="10" y="153"/>
                  </a:cubicBezTo>
                  <a:cubicBezTo>
                    <a:pt x="41" y="210"/>
                    <a:pt x="86" y="266"/>
                    <a:pt x="146" y="319"/>
                  </a:cubicBezTo>
                  <a:cubicBezTo>
                    <a:pt x="241" y="315"/>
                    <a:pt x="382" y="313"/>
                    <a:pt x="570" y="313"/>
                  </a:cubicBezTo>
                  <a:cubicBezTo>
                    <a:pt x="3080" y="313"/>
                    <a:pt x="13738" y="686"/>
                    <a:pt x="26642" y="686"/>
                  </a:cubicBezTo>
                  <a:cubicBezTo>
                    <a:pt x="39747" y="686"/>
                    <a:pt x="50762" y="188"/>
                    <a:pt x="53125" y="188"/>
                  </a:cubicBezTo>
                  <a:cubicBezTo>
                    <a:pt x="53275" y="188"/>
                    <a:pt x="53391" y="190"/>
                    <a:pt x="53469" y="194"/>
                  </a:cubicBezTo>
                  <a:cubicBezTo>
                    <a:pt x="53537" y="142"/>
                    <a:pt x="53579" y="85"/>
                    <a:pt x="53594" y="28"/>
                  </a:cubicBezTo>
                  <a:cubicBezTo>
                    <a:pt x="53599" y="9"/>
                    <a:pt x="53440" y="0"/>
                    <a:pt x="53133" y="0"/>
                  </a:cubicBezTo>
                  <a:close/>
                </a:path>
              </a:pathLst>
            </a:custGeom>
            <a:solidFill>
              <a:srgbClr val="FF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8" name="Google Shape;18818;p42"/>
          <p:cNvGrpSpPr/>
          <p:nvPr/>
        </p:nvGrpSpPr>
        <p:grpSpPr>
          <a:xfrm flipH="1">
            <a:off x="6579413" y="906176"/>
            <a:ext cx="1586617" cy="2912652"/>
            <a:chOff x="6118549" y="1682856"/>
            <a:chExt cx="1523250" cy="2796325"/>
          </a:xfrm>
        </p:grpSpPr>
        <p:sp>
          <p:nvSpPr>
            <p:cNvPr id="18819" name="Google Shape;18819;p42"/>
            <p:cNvSpPr/>
            <p:nvPr/>
          </p:nvSpPr>
          <p:spPr>
            <a:xfrm>
              <a:off x="6369479" y="2670583"/>
              <a:ext cx="104353" cy="53572"/>
            </a:xfrm>
            <a:custGeom>
              <a:avLst/>
              <a:gdLst/>
              <a:ahLst/>
              <a:cxnLst/>
              <a:rect l="l" t="t" r="r" b="b"/>
              <a:pathLst>
                <a:path w="561" h="288" extrusionOk="0">
                  <a:moveTo>
                    <a:pt x="113" y="1"/>
                  </a:moveTo>
                  <a:cubicBezTo>
                    <a:pt x="56" y="1"/>
                    <a:pt x="18" y="16"/>
                    <a:pt x="12" y="46"/>
                  </a:cubicBezTo>
                  <a:cubicBezTo>
                    <a:pt x="1" y="106"/>
                    <a:pt x="114" y="197"/>
                    <a:pt x="262" y="250"/>
                  </a:cubicBezTo>
                  <a:cubicBezTo>
                    <a:pt x="331" y="275"/>
                    <a:pt x="397" y="287"/>
                    <a:pt x="448" y="287"/>
                  </a:cubicBezTo>
                  <a:cubicBezTo>
                    <a:pt x="505" y="287"/>
                    <a:pt x="543" y="272"/>
                    <a:pt x="549" y="242"/>
                  </a:cubicBezTo>
                  <a:cubicBezTo>
                    <a:pt x="560" y="182"/>
                    <a:pt x="447" y="91"/>
                    <a:pt x="299" y="38"/>
                  </a:cubicBezTo>
                  <a:cubicBezTo>
                    <a:pt x="229" y="13"/>
                    <a:pt x="164" y="1"/>
                    <a:pt x="113" y="1"/>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0" name="Google Shape;18820;p42"/>
            <p:cNvSpPr/>
            <p:nvPr/>
          </p:nvSpPr>
          <p:spPr>
            <a:xfrm>
              <a:off x="7513637" y="2252985"/>
              <a:ext cx="67895" cy="83706"/>
            </a:xfrm>
            <a:custGeom>
              <a:avLst/>
              <a:gdLst/>
              <a:ahLst/>
              <a:cxnLst/>
              <a:rect l="l" t="t" r="r" b="b"/>
              <a:pathLst>
                <a:path w="365" h="450" extrusionOk="0">
                  <a:moveTo>
                    <a:pt x="174" y="1"/>
                  </a:moveTo>
                  <a:cubicBezTo>
                    <a:pt x="160" y="1"/>
                    <a:pt x="140" y="8"/>
                    <a:pt x="113" y="27"/>
                  </a:cubicBezTo>
                  <a:cubicBezTo>
                    <a:pt x="53" y="64"/>
                    <a:pt x="0" y="174"/>
                    <a:pt x="23" y="231"/>
                  </a:cubicBezTo>
                  <a:cubicBezTo>
                    <a:pt x="38" y="268"/>
                    <a:pt x="15" y="367"/>
                    <a:pt x="95" y="408"/>
                  </a:cubicBezTo>
                  <a:cubicBezTo>
                    <a:pt x="140" y="431"/>
                    <a:pt x="178" y="450"/>
                    <a:pt x="178" y="450"/>
                  </a:cubicBezTo>
                  <a:cubicBezTo>
                    <a:pt x="178" y="450"/>
                    <a:pt x="295" y="291"/>
                    <a:pt x="344" y="212"/>
                  </a:cubicBezTo>
                  <a:cubicBezTo>
                    <a:pt x="364" y="178"/>
                    <a:pt x="334" y="130"/>
                    <a:pt x="300" y="130"/>
                  </a:cubicBezTo>
                  <a:cubicBezTo>
                    <a:pt x="296" y="130"/>
                    <a:pt x="292" y="131"/>
                    <a:pt x="287" y="132"/>
                  </a:cubicBezTo>
                  <a:cubicBezTo>
                    <a:pt x="287" y="132"/>
                    <a:pt x="269" y="54"/>
                    <a:pt x="228" y="54"/>
                  </a:cubicBezTo>
                  <a:cubicBezTo>
                    <a:pt x="224" y="54"/>
                    <a:pt x="220" y="55"/>
                    <a:pt x="216" y="57"/>
                  </a:cubicBezTo>
                  <a:cubicBezTo>
                    <a:pt x="216" y="57"/>
                    <a:pt x="216" y="1"/>
                    <a:pt x="174"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1" name="Google Shape;18821;p42"/>
            <p:cNvSpPr/>
            <p:nvPr/>
          </p:nvSpPr>
          <p:spPr>
            <a:xfrm>
              <a:off x="7536702" y="2252985"/>
              <a:ext cx="44829" cy="40923"/>
            </a:xfrm>
            <a:custGeom>
              <a:avLst/>
              <a:gdLst/>
              <a:ahLst/>
              <a:cxnLst/>
              <a:rect l="l" t="t" r="r" b="b"/>
              <a:pathLst>
                <a:path w="241" h="220" extrusionOk="0">
                  <a:moveTo>
                    <a:pt x="50" y="1"/>
                  </a:moveTo>
                  <a:cubicBezTo>
                    <a:pt x="38" y="1"/>
                    <a:pt x="22" y="6"/>
                    <a:pt x="1" y="19"/>
                  </a:cubicBezTo>
                  <a:cubicBezTo>
                    <a:pt x="58" y="19"/>
                    <a:pt x="54" y="95"/>
                    <a:pt x="54" y="95"/>
                  </a:cubicBezTo>
                  <a:cubicBezTo>
                    <a:pt x="60" y="92"/>
                    <a:pt x="66" y="91"/>
                    <a:pt x="72" y="91"/>
                  </a:cubicBezTo>
                  <a:cubicBezTo>
                    <a:pt x="127" y="91"/>
                    <a:pt x="148" y="193"/>
                    <a:pt x="148" y="193"/>
                  </a:cubicBezTo>
                  <a:cubicBezTo>
                    <a:pt x="154" y="190"/>
                    <a:pt x="160" y="189"/>
                    <a:pt x="166" y="189"/>
                  </a:cubicBezTo>
                  <a:cubicBezTo>
                    <a:pt x="185" y="189"/>
                    <a:pt x="202" y="202"/>
                    <a:pt x="216" y="219"/>
                  </a:cubicBezTo>
                  <a:cubicBezTo>
                    <a:pt x="216" y="216"/>
                    <a:pt x="216" y="216"/>
                    <a:pt x="220" y="212"/>
                  </a:cubicBezTo>
                  <a:cubicBezTo>
                    <a:pt x="240" y="178"/>
                    <a:pt x="210" y="130"/>
                    <a:pt x="176" y="130"/>
                  </a:cubicBezTo>
                  <a:cubicBezTo>
                    <a:pt x="172" y="130"/>
                    <a:pt x="168" y="131"/>
                    <a:pt x="163" y="132"/>
                  </a:cubicBezTo>
                  <a:cubicBezTo>
                    <a:pt x="163" y="132"/>
                    <a:pt x="145" y="54"/>
                    <a:pt x="104" y="54"/>
                  </a:cubicBezTo>
                  <a:cubicBezTo>
                    <a:pt x="100" y="54"/>
                    <a:pt x="96" y="55"/>
                    <a:pt x="92" y="57"/>
                  </a:cubicBezTo>
                  <a:cubicBezTo>
                    <a:pt x="92" y="57"/>
                    <a:pt x="92" y="1"/>
                    <a:pt x="50"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2" name="Google Shape;18822;p42"/>
            <p:cNvSpPr/>
            <p:nvPr/>
          </p:nvSpPr>
          <p:spPr>
            <a:xfrm>
              <a:off x="6692209" y="2150864"/>
              <a:ext cx="939735" cy="151600"/>
            </a:xfrm>
            <a:custGeom>
              <a:avLst/>
              <a:gdLst/>
              <a:ahLst/>
              <a:cxnLst/>
              <a:rect l="l" t="t" r="r" b="b"/>
              <a:pathLst>
                <a:path w="5052" h="815" extrusionOk="0">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3" name="Google Shape;18823;p42"/>
            <p:cNvSpPr/>
            <p:nvPr/>
          </p:nvSpPr>
          <p:spPr>
            <a:xfrm>
              <a:off x="6692209" y="2150864"/>
              <a:ext cx="939735" cy="151600"/>
            </a:xfrm>
            <a:custGeom>
              <a:avLst/>
              <a:gdLst/>
              <a:ahLst/>
              <a:cxnLst/>
              <a:rect l="l" t="t" r="r" b="b"/>
              <a:pathLst>
                <a:path w="5052" h="815" extrusionOk="0">
                  <a:moveTo>
                    <a:pt x="330" y="16"/>
                  </a:moveTo>
                  <a:cubicBezTo>
                    <a:pt x="777" y="16"/>
                    <a:pt x="2477" y="394"/>
                    <a:pt x="4771" y="700"/>
                  </a:cubicBezTo>
                  <a:cubicBezTo>
                    <a:pt x="4850" y="707"/>
                    <a:pt x="4848" y="773"/>
                    <a:pt x="4776" y="773"/>
                  </a:cubicBezTo>
                  <a:cubicBezTo>
                    <a:pt x="4772" y="773"/>
                    <a:pt x="4768" y="772"/>
                    <a:pt x="4764" y="772"/>
                  </a:cubicBezTo>
                  <a:cubicBezTo>
                    <a:pt x="2152" y="489"/>
                    <a:pt x="394" y="530"/>
                    <a:pt x="209" y="402"/>
                  </a:cubicBezTo>
                  <a:cubicBezTo>
                    <a:pt x="107" y="330"/>
                    <a:pt x="122" y="73"/>
                    <a:pt x="235" y="27"/>
                  </a:cubicBezTo>
                  <a:cubicBezTo>
                    <a:pt x="254" y="20"/>
                    <a:pt x="286" y="16"/>
                    <a:pt x="330" y="16"/>
                  </a:cubicBezTo>
                  <a:close/>
                  <a:moveTo>
                    <a:pt x="328" y="0"/>
                  </a:moveTo>
                  <a:cubicBezTo>
                    <a:pt x="238" y="0"/>
                    <a:pt x="177" y="11"/>
                    <a:pt x="144" y="35"/>
                  </a:cubicBezTo>
                  <a:cubicBezTo>
                    <a:pt x="16" y="129"/>
                    <a:pt x="1" y="296"/>
                    <a:pt x="103" y="417"/>
                  </a:cubicBezTo>
                  <a:cubicBezTo>
                    <a:pt x="288" y="636"/>
                    <a:pt x="2163" y="515"/>
                    <a:pt x="4953" y="814"/>
                  </a:cubicBezTo>
                  <a:cubicBezTo>
                    <a:pt x="4957" y="814"/>
                    <a:pt x="4960" y="814"/>
                    <a:pt x="4964" y="814"/>
                  </a:cubicBezTo>
                  <a:cubicBezTo>
                    <a:pt x="5044" y="814"/>
                    <a:pt x="5051" y="692"/>
                    <a:pt x="4968" y="685"/>
                  </a:cubicBezTo>
                  <a:cubicBezTo>
                    <a:pt x="2562" y="424"/>
                    <a:pt x="892" y="0"/>
                    <a:pt x="32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4" name="Google Shape;18824;p42"/>
            <p:cNvSpPr/>
            <p:nvPr/>
          </p:nvSpPr>
          <p:spPr>
            <a:xfrm>
              <a:off x="7615571" y="2268424"/>
              <a:ext cx="26228" cy="50037"/>
            </a:xfrm>
            <a:custGeom>
              <a:avLst/>
              <a:gdLst/>
              <a:ahLst/>
              <a:cxnLst/>
              <a:rect l="l" t="t" r="r" b="b"/>
              <a:pathLst>
                <a:path w="141" h="269" extrusionOk="0">
                  <a:moveTo>
                    <a:pt x="80" y="0"/>
                  </a:moveTo>
                  <a:cubicBezTo>
                    <a:pt x="47" y="0"/>
                    <a:pt x="15" y="56"/>
                    <a:pt x="8" y="129"/>
                  </a:cubicBezTo>
                  <a:cubicBezTo>
                    <a:pt x="0" y="201"/>
                    <a:pt x="19" y="265"/>
                    <a:pt x="53" y="269"/>
                  </a:cubicBezTo>
                  <a:cubicBezTo>
                    <a:pt x="54" y="269"/>
                    <a:pt x="55" y="269"/>
                    <a:pt x="57" y="269"/>
                  </a:cubicBezTo>
                  <a:cubicBezTo>
                    <a:pt x="93" y="269"/>
                    <a:pt x="125" y="213"/>
                    <a:pt x="132" y="140"/>
                  </a:cubicBezTo>
                  <a:cubicBezTo>
                    <a:pt x="140" y="68"/>
                    <a:pt x="117" y="4"/>
                    <a:pt x="83" y="0"/>
                  </a:cubicBezTo>
                  <a:cubicBezTo>
                    <a:pt x="82" y="0"/>
                    <a:pt x="81" y="0"/>
                    <a:pt x="8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5" name="Google Shape;18825;p42"/>
            <p:cNvSpPr/>
            <p:nvPr/>
          </p:nvSpPr>
          <p:spPr>
            <a:xfrm>
              <a:off x="7230899" y="2226199"/>
              <a:ext cx="398997" cy="74777"/>
            </a:xfrm>
            <a:custGeom>
              <a:avLst/>
              <a:gdLst/>
              <a:ahLst/>
              <a:cxnLst/>
              <a:rect l="l" t="t" r="r" b="b"/>
              <a:pathLst>
                <a:path w="2145" h="402" extrusionOk="0">
                  <a:moveTo>
                    <a:pt x="8" y="0"/>
                  </a:moveTo>
                  <a:cubicBezTo>
                    <a:pt x="31" y="46"/>
                    <a:pt x="42" y="95"/>
                    <a:pt x="34" y="144"/>
                  </a:cubicBezTo>
                  <a:cubicBezTo>
                    <a:pt x="31" y="178"/>
                    <a:pt x="19" y="212"/>
                    <a:pt x="0" y="242"/>
                  </a:cubicBezTo>
                  <a:cubicBezTo>
                    <a:pt x="609" y="276"/>
                    <a:pt x="1289" y="318"/>
                    <a:pt x="2046" y="401"/>
                  </a:cubicBezTo>
                  <a:cubicBezTo>
                    <a:pt x="2049" y="401"/>
                    <a:pt x="2052" y="401"/>
                    <a:pt x="2055" y="401"/>
                  </a:cubicBezTo>
                  <a:cubicBezTo>
                    <a:pt x="2137" y="401"/>
                    <a:pt x="2145" y="303"/>
                    <a:pt x="2061" y="295"/>
                  </a:cubicBezTo>
                  <a:cubicBezTo>
                    <a:pt x="1293" y="212"/>
                    <a:pt x="613" y="95"/>
                    <a:pt x="8"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6" name="Google Shape;18826;p42"/>
            <p:cNvSpPr/>
            <p:nvPr/>
          </p:nvSpPr>
          <p:spPr>
            <a:xfrm>
              <a:off x="7230899" y="2226199"/>
              <a:ext cx="401043" cy="76265"/>
            </a:xfrm>
            <a:custGeom>
              <a:avLst/>
              <a:gdLst/>
              <a:ahLst/>
              <a:cxnLst/>
              <a:rect l="l" t="t" r="r" b="b"/>
              <a:pathLst>
                <a:path w="2156" h="410" extrusionOk="0">
                  <a:moveTo>
                    <a:pt x="8" y="0"/>
                  </a:moveTo>
                  <a:cubicBezTo>
                    <a:pt x="12" y="4"/>
                    <a:pt x="19" y="34"/>
                    <a:pt x="23" y="42"/>
                  </a:cubicBezTo>
                  <a:cubicBezTo>
                    <a:pt x="227" y="80"/>
                    <a:pt x="526" y="118"/>
                    <a:pt x="851" y="159"/>
                  </a:cubicBezTo>
                  <a:cubicBezTo>
                    <a:pt x="1429" y="227"/>
                    <a:pt x="1887" y="295"/>
                    <a:pt x="1883" y="329"/>
                  </a:cubicBezTo>
                  <a:cubicBezTo>
                    <a:pt x="1882" y="339"/>
                    <a:pt x="1853" y="343"/>
                    <a:pt x="1800" y="343"/>
                  </a:cubicBezTo>
                  <a:cubicBezTo>
                    <a:pt x="1642" y="343"/>
                    <a:pt x="1273" y="307"/>
                    <a:pt x="828" y="273"/>
                  </a:cubicBezTo>
                  <a:cubicBezTo>
                    <a:pt x="515" y="246"/>
                    <a:pt x="223" y="216"/>
                    <a:pt x="19" y="201"/>
                  </a:cubicBezTo>
                  <a:cubicBezTo>
                    <a:pt x="16" y="208"/>
                    <a:pt x="4" y="235"/>
                    <a:pt x="0" y="242"/>
                  </a:cubicBezTo>
                  <a:cubicBezTo>
                    <a:pt x="609" y="276"/>
                    <a:pt x="1301" y="329"/>
                    <a:pt x="2057" y="409"/>
                  </a:cubicBezTo>
                  <a:cubicBezTo>
                    <a:pt x="2061" y="409"/>
                    <a:pt x="2064" y="409"/>
                    <a:pt x="2068" y="409"/>
                  </a:cubicBezTo>
                  <a:cubicBezTo>
                    <a:pt x="2148" y="409"/>
                    <a:pt x="2155" y="287"/>
                    <a:pt x="2072" y="280"/>
                  </a:cubicBezTo>
                  <a:cubicBezTo>
                    <a:pt x="1305" y="197"/>
                    <a:pt x="613" y="95"/>
                    <a:pt x="8"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7" name="Google Shape;18827;p42"/>
            <p:cNvSpPr/>
            <p:nvPr/>
          </p:nvSpPr>
          <p:spPr>
            <a:xfrm>
              <a:off x="7622454" y="2278096"/>
              <a:ext cx="13579" cy="29762"/>
            </a:xfrm>
            <a:custGeom>
              <a:avLst/>
              <a:gdLst/>
              <a:ahLst/>
              <a:cxnLst/>
              <a:rect l="l" t="t" r="r" b="b"/>
              <a:pathLst>
                <a:path w="73" h="160" extrusionOk="0">
                  <a:moveTo>
                    <a:pt x="43" y="1"/>
                  </a:moveTo>
                  <a:cubicBezTo>
                    <a:pt x="26" y="1"/>
                    <a:pt x="12" y="34"/>
                    <a:pt x="5" y="77"/>
                  </a:cubicBezTo>
                  <a:cubicBezTo>
                    <a:pt x="1" y="118"/>
                    <a:pt x="12" y="156"/>
                    <a:pt x="27" y="160"/>
                  </a:cubicBezTo>
                  <a:cubicBezTo>
                    <a:pt x="46" y="160"/>
                    <a:pt x="65" y="126"/>
                    <a:pt x="69" y="84"/>
                  </a:cubicBezTo>
                  <a:cubicBezTo>
                    <a:pt x="73" y="39"/>
                    <a:pt x="65" y="1"/>
                    <a:pt x="46" y="1"/>
                  </a:cubicBezTo>
                  <a:cubicBezTo>
                    <a:pt x="45" y="1"/>
                    <a:pt x="44" y="1"/>
                    <a:pt x="43"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8" name="Google Shape;18828;p42"/>
            <p:cNvSpPr/>
            <p:nvPr/>
          </p:nvSpPr>
          <p:spPr>
            <a:xfrm>
              <a:off x="7237224" y="2242382"/>
              <a:ext cx="224703" cy="35342"/>
            </a:xfrm>
            <a:custGeom>
              <a:avLst/>
              <a:gdLst/>
              <a:ahLst/>
              <a:cxnLst/>
              <a:rect l="l" t="t" r="r" b="b"/>
              <a:pathLst>
                <a:path w="1208" h="190" extrusionOk="0">
                  <a:moveTo>
                    <a:pt x="0" y="0"/>
                  </a:moveTo>
                  <a:lnTo>
                    <a:pt x="0" y="91"/>
                  </a:lnTo>
                  <a:cubicBezTo>
                    <a:pt x="0" y="91"/>
                    <a:pt x="986" y="189"/>
                    <a:pt x="1175" y="189"/>
                  </a:cubicBezTo>
                  <a:cubicBezTo>
                    <a:pt x="1196" y="189"/>
                    <a:pt x="1207" y="188"/>
                    <a:pt x="1206" y="186"/>
                  </a:cubicBezTo>
                  <a:cubicBezTo>
                    <a:pt x="1199" y="155"/>
                    <a:pt x="0" y="0"/>
                    <a:pt x="0"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9" name="Google Shape;18829;p42"/>
            <p:cNvSpPr/>
            <p:nvPr/>
          </p:nvSpPr>
          <p:spPr>
            <a:xfrm>
              <a:off x="6706346" y="2174301"/>
              <a:ext cx="531066" cy="85194"/>
            </a:xfrm>
            <a:custGeom>
              <a:avLst/>
              <a:gdLst/>
              <a:ahLst/>
              <a:cxnLst/>
              <a:rect l="l" t="t" r="r" b="b"/>
              <a:pathLst>
                <a:path w="2855" h="458" extrusionOk="0">
                  <a:moveTo>
                    <a:pt x="218" y="0"/>
                  </a:moveTo>
                  <a:cubicBezTo>
                    <a:pt x="119" y="0"/>
                    <a:pt x="58" y="13"/>
                    <a:pt x="50" y="41"/>
                  </a:cubicBezTo>
                  <a:cubicBezTo>
                    <a:pt x="0" y="219"/>
                    <a:pt x="2854" y="457"/>
                    <a:pt x="2854" y="457"/>
                  </a:cubicBezTo>
                  <a:lnTo>
                    <a:pt x="2854" y="363"/>
                  </a:lnTo>
                  <a:cubicBezTo>
                    <a:pt x="1992" y="266"/>
                    <a:pt x="681" y="0"/>
                    <a:pt x="218"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0" name="Google Shape;18830;p42"/>
            <p:cNvSpPr/>
            <p:nvPr/>
          </p:nvSpPr>
          <p:spPr>
            <a:xfrm>
              <a:off x="6709880" y="2187508"/>
              <a:ext cx="546505" cy="74777"/>
            </a:xfrm>
            <a:custGeom>
              <a:avLst/>
              <a:gdLst/>
              <a:ahLst/>
              <a:cxnLst/>
              <a:rect l="l" t="t" r="r" b="b"/>
              <a:pathLst>
                <a:path w="2938" h="402" extrusionOk="0">
                  <a:moveTo>
                    <a:pt x="85" y="0"/>
                  </a:moveTo>
                  <a:cubicBezTo>
                    <a:pt x="84" y="0"/>
                    <a:pt x="84" y="0"/>
                    <a:pt x="84" y="0"/>
                  </a:cubicBezTo>
                  <a:cubicBezTo>
                    <a:pt x="42" y="12"/>
                    <a:pt x="0" y="27"/>
                    <a:pt x="53" y="95"/>
                  </a:cubicBezTo>
                  <a:cubicBezTo>
                    <a:pt x="102" y="163"/>
                    <a:pt x="2711" y="390"/>
                    <a:pt x="2938" y="401"/>
                  </a:cubicBezTo>
                  <a:cubicBezTo>
                    <a:pt x="2938" y="401"/>
                    <a:pt x="173" y="0"/>
                    <a:pt x="85" y="0"/>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1" name="Google Shape;18831;p42"/>
            <p:cNvSpPr/>
            <p:nvPr/>
          </p:nvSpPr>
          <p:spPr>
            <a:xfrm>
              <a:off x="6811071" y="2220990"/>
              <a:ext cx="213356" cy="21577"/>
            </a:xfrm>
            <a:custGeom>
              <a:avLst/>
              <a:gdLst/>
              <a:ahLst/>
              <a:cxnLst/>
              <a:rect l="l" t="t" r="r" b="b"/>
              <a:pathLst>
                <a:path w="1147" h="116" extrusionOk="0">
                  <a:moveTo>
                    <a:pt x="21" y="0"/>
                  </a:moveTo>
                  <a:cubicBezTo>
                    <a:pt x="10" y="0"/>
                    <a:pt x="4" y="1"/>
                    <a:pt x="4" y="2"/>
                  </a:cubicBezTo>
                  <a:cubicBezTo>
                    <a:pt x="1" y="6"/>
                    <a:pt x="258" y="40"/>
                    <a:pt x="571" y="70"/>
                  </a:cubicBezTo>
                  <a:cubicBezTo>
                    <a:pt x="862" y="98"/>
                    <a:pt x="1099" y="116"/>
                    <a:pt x="1140" y="116"/>
                  </a:cubicBezTo>
                  <a:cubicBezTo>
                    <a:pt x="1144" y="116"/>
                    <a:pt x="1146" y="116"/>
                    <a:pt x="1146" y="115"/>
                  </a:cubicBezTo>
                  <a:cubicBezTo>
                    <a:pt x="1146" y="108"/>
                    <a:pt x="889" y="78"/>
                    <a:pt x="575" y="44"/>
                  </a:cubicBezTo>
                  <a:cubicBezTo>
                    <a:pt x="305" y="18"/>
                    <a:pt x="81" y="0"/>
                    <a:pt x="21"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2" name="Google Shape;18832;p42"/>
            <p:cNvSpPr/>
            <p:nvPr/>
          </p:nvSpPr>
          <p:spPr>
            <a:xfrm>
              <a:off x="7287075" y="2263959"/>
              <a:ext cx="131697" cy="13765"/>
            </a:xfrm>
            <a:custGeom>
              <a:avLst/>
              <a:gdLst/>
              <a:ahLst/>
              <a:cxnLst/>
              <a:rect l="l" t="t" r="r" b="b"/>
              <a:pathLst>
                <a:path w="708" h="74" extrusionOk="0">
                  <a:moveTo>
                    <a:pt x="8" y="0"/>
                  </a:moveTo>
                  <a:cubicBezTo>
                    <a:pt x="3" y="0"/>
                    <a:pt x="1" y="1"/>
                    <a:pt x="1" y="2"/>
                  </a:cubicBezTo>
                  <a:cubicBezTo>
                    <a:pt x="5" y="13"/>
                    <a:pt x="413" y="62"/>
                    <a:pt x="473" y="62"/>
                  </a:cubicBezTo>
                  <a:lnTo>
                    <a:pt x="708" y="73"/>
                  </a:lnTo>
                  <a:cubicBezTo>
                    <a:pt x="708" y="73"/>
                    <a:pt x="85" y="0"/>
                    <a:pt x="8"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3" name="Google Shape;18833;p42"/>
            <p:cNvSpPr/>
            <p:nvPr/>
          </p:nvSpPr>
          <p:spPr>
            <a:xfrm>
              <a:off x="6702068" y="2201273"/>
              <a:ext cx="19159" cy="25298"/>
            </a:xfrm>
            <a:custGeom>
              <a:avLst/>
              <a:gdLst/>
              <a:ahLst/>
              <a:cxnLst/>
              <a:rect l="l" t="t" r="r" b="b"/>
              <a:pathLst>
                <a:path w="103" h="136" extrusionOk="0">
                  <a:moveTo>
                    <a:pt x="20" y="1"/>
                  </a:moveTo>
                  <a:cubicBezTo>
                    <a:pt x="19" y="1"/>
                    <a:pt x="17" y="1"/>
                    <a:pt x="16" y="2"/>
                  </a:cubicBezTo>
                  <a:cubicBezTo>
                    <a:pt x="1" y="10"/>
                    <a:pt x="8" y="44"/>
                    <a:pt x="31" y="81"/>
                  </a:cubicBezTo>
                  <a:cubicBezTo>
                    <a:pt x="48" y="112"/>
                    <a:pt x="70" y="136"/>
                    <a:pt x="83" y="136"/>
                  </a:cubicBezTo>
                  <a:cubicBezTo>
                    <a:pt x="85" y="136"/>
                    <a:pt x="86" y="135"/>
                    <a:pt x="88" y="134"/>
                  </a:cubicBezTo>
                  <a:cubicBezTo>
                    <a:pt x="103" y="127"/>
                    <a:pt x="80" y="97"/>
                    <a:pt x="61" y="59"/>
                  </a:cubicBezTo>
                  <a:cubicBezTo>
                    <a:pt x="41" y="25"/>
                    <a:pt x="30" y="1"/>
                    <a:pt x="20"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4" name="Google Shape;18834;p42"/>
            <p:cNvSpPr/>
            <p:nvPr/>
          </p:nvSpPr>
          <p:spPr>
            <a:xfrm>
              <a:off x="6739456" y="2208900"/>
              <a:ext cx="45201" cy="10975"/>
            </a:xfrm>
            <a:custGeom>
              <a:avLst/>
              <a:gdLst/>
              <a:ahLst/>
              <a:cxnLst/>
              <a:rect l="l" t="t" r="r" b="b"/>
              <a:pathLst>
                <a:path w="243" h="59" extrusionOk="0">
                  <a:moveTo>
                    <a:pt x="42" y="1"/>
                  </a:moveTo>
                  <a:cubicBezTo>
                    <a:pt x="16" y="1"/>
                    <a:pt x="4" y="5"/>
                    <a:pt x="4" y="10"/>
                  </a:cubicBezTo>
                  <a:cubicBezTo>
                    <a:pt x="0" y="22"/>
                    <a:pt x="53" y="40"/>
                    <a:pt x="117" y="52"/>
                  </a:cubicBezTo>
                  <a:cubicBezTo>
                    <a:pt x="153" y="56"/>
                    <a:pt x="186" y="59"/>
                    <a:pt x="208" y="59"/>
                  </a:cubicBezTo>
                  <a:cubicBezTo>
                    <a:pt x="227" y="59"/>
                    <a:pt x="238" y="57"/>
                    <a:pt x="238" y="52"/>
                  </a:cubicBezTo>
                  <a:cubicBezTo>
                    <a:pt x="242" y="40"/>
                    <a:pt x="166" y="18"/>
                    <a:pt x="102" y="6"/>
                  </a:cubicBezTo>
                  <a:cubicBezTo>
                    <a:pt x="77" y="2"/>
                    <a:pt x="57" y="1"/>
                    <a:pt x="42"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5" name="Google Shape;18835;p42"/>
            <p:cNvSpPr/>
            <p:nvPr/>
          </p:nvSpPr>
          <p:spPr>
            <a:xfrm>
              <a:off x="7296189" y="2612175"/>
              <a:ext cx="40365" cy="109189"/>
            </a:xfrm>
            <a:custGeom>
              <a:avLst/>
              <a:gdLst/>
              <a:ahLst/>
              <a:cxnLst/>
              <a:rect l="l" t="t" r="r" b="b"/>
              <a:pathLst>
                <a:path w="217" h="587" extrusionOk="0">
                  <a:moveTo>
                    <a:pt x="100" y="0"/>
                  </a:moveTo>
                  <a:cubicBezTo>
                    <a:pt x="99" y="0"/>
                    <a:pt x="97" y="0"/>
                    <a:pt x="96" y="1"/>
                  </a:cubicBezTo>
                  <a:cubicBezTo>
                    <a:pt x="39" y="4"/>
                    <a:pt x="1" y="141"/>
                    <a:pt x="9" y="303"/>
                  </a:cubicBezTo>
                  <a:cubicBezTo>
                    <a:pt x="16" y="461"/>
                    <a:pt x="63" y="587"/>
                    <a:pt x="117" y="587"/>
                  </a:cubicBezTo>
                  <a:cubicBezTo>
                    <a:pt x="119" y="587"/>
                    <a:pt x="120" y="587"/>
                    <a:pt x="122" y="587"/>
                  </a:cubicBezTo>
                  <a:cubicBezTo>
                    <a:pt x="179" y="583"/>
                    <a:pt x="216" y="443"/>
                    <a:pt x="209" y="280"/>
                  </a:cubicBezTo>
                  <a:cubicBezTo>
                    <a:pt x="205" y="123"/>
                    <a:pt x="155" y="0"/>
                    <a:pt x="100" y="0"/>
                  </a:cubicBezTo>
                  <a:close/>
                </a:path>
              </a:pathLst>
            </a:custGeom>
            <a:solidFill>
              <a:srgbClr val="9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6" name="Google Shape;18836;p42"/>
            <p:cNvSpPr/>
            <p:nvPr/>
          </p:nvSpPr>
          <p:spPr>
            <a:xfrm>
              <a:off x="6927514" y="2262843"/>
              <a:ext cx="422248" cy="464473"/>
            </a:xfrm>
            <a:custGeom>
              <a:avLst/>
              <a:gdLst/>
              <a:ahLst/>
              <a:cxnLst/>
              <a:rect l="l" t="t" r="r" b="b"/>
              <a:pathLst>
                <a:path w="2270" h="2497" extrusionOk="0">
                  <a:moveTo>
                    <a:pt x="450" y="1"/>
                  </a:moveTo>
                  <a:cubicBezTo>
                    <a:pt x="100" y="1"/>
                    <a:pt x="0" y="748"/>
                    <a:pt x="384" y="1440"/>
                  </a:cubicBezTo>
                  <a:cubicBezTo>
                    <a:pt x="626" y="1879"/>
                    <a:pt x="1046" y="2132"/>
                    <a:pt x="1541" y="2449"/>
                  </a:cubicBezTo>
                  <a:cubicBezTo>
                    <a:pt x="1590" y="2482"/>
                    <a:pt x="1644" y="2496"/>
                    <a:pt x="1699" y="2496"/>
                  </a:cubicBezTo>
                  <a:cubicBezTo>
                    <a:pt x="1969" y="2496"/>
                    <a:pt x="2270" y="2152"/>
                    <a:pt x="2176" y="1830"/>
                  </a:cubicBezTo>
                  <a:cubicBezTo>
                    <a:pt x="2078" y="1482"/>
                    <a:pt x="1235" y="166"/>
                    <a:pt x="509" y="8"/>
                  </a:cubicBezTo>
                  <a:cubicBezTo>
                    <a:pt x="489" y="3"/>
                    <a:pt x="469" y="1"/>
                    <a:pt x="450"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7" name="Google Shape;18837;p42"/>
            <p:cNvSpPr/>
            <p:nvPr/>
          </p:nvSpPr>
          <p:spPr>
            <a:xfrm>
              <a:off x="7011591" y="2551721"/>
              <a:ext cx="322174" cy="175596"/>
            </a:xfrm>
            <a:custGeom>
              <a:avLst/>
              <a:gdLst/>
              <a:ahLst/>
              <a:cxnLst/>
              <a:rect l="l" t="t" r="r" b="b"/>
              <a:pathLst>
                <a:path w="1732" h="944" extrusionOk="0">
                  <a:moveTo>
                    <a:pt x="0" y="1"/>
                  </a:moveTo>
                  <a:lnTo>
                    <a:pt x="0" y="1"/>
                  </a:lnTo>
                  <a:cubicBezTo>
                    <a:pt x="234" y="420"/>
                    <a:pt x="639" y="609"/>
                    <a:pt x="1089" y="896"/>
                  </a:cubicBezTo>
                  <a:cubicBezTo>
                    <a:pt x="1138" y="929"/>
                    <a:pt x="1192" y="944"/>
                    <a:pt x="1248" y="944"/>
                  </a:cubicBezTo>
                  <a:cubicBezTo>
                    <a:pt x="1457" y="944"/>
                    <a:pt x="1684" y="737"/>
                    <a:pt x="1731" y="492"/>
                  </a:cubicBezTo>
                  <a:lnTo>
                    <a:pt x="1731" y="492"/>
                  </a:lnTo>
                  <a:cubicBezTo>
                    <a:pt x="1637" y="604"/>
                    <a:pt x="1512" y="679"/>
                    <a:pt x="1384" y="679"/>
                  </a:cubicBezTo>
                  <a:cubicBezTo>
                    <a:pt x="1344" y="679"/>
                    <a:pt x="1303" y="671"/>
                    <a:pt x="1263" y="655"/>
                  </a:cubicBezTo>
                  <a:cubicBezTo>
                    <a:pt x="771" y="454"/>
                    <a:pt x="336" y="288"/>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8" name="Google Shape;18838;p42"/>
            <p:cNvSpPr/>
            <p:nvPr/>
          </p:nvSpPr>
          <p:spPr>
            <a:xfrm>
              <a:off x="7226993" y="2323297"/>
              <a:ext cx="321988" cy="371281"/>
            </a:xfrm>
            <a:custGeom>
              <a:avLst/>
              <a:gdLst/>
              <a:ahLst/>
              <a:cxnLst/>
              <a:rect l="l" t="t" r="r" b="b"/>
              <a:pathLst>
                <a:path w="1731" h="1996" extrusionOk="0">
                  <a:moveTo>
                    <a:pt x="1651" y="0"/>
                  </a:moveTo>
                  <a:cubicBezTo>
                    <a:pt x="1348" y="212"/>
                    <a:pt x="456" y="650"/>
                    <a:pt x="275" y="1085"/>
                  </a:cubicBezTo>
                  <a:cubicBezTo>
                    <a:pt x="102" y="1496"/>
                    <a:pt x="1" y="1996"/>
                    <a:pt x="326" y="1996"/>
                  </a:cubicBezTo>
                  <a:cubicBezTo>
                    <a:pt x="342" y="1996"/>
                    <a:pt x="359" y="1995"/>
                    <a:pt x="377" y="1992"/>
                  </a:cubicBezTo>
                  <a:cubicBezTo>
                    <a:pt x="641" y="1958"/>
                    <a:pt x="1730" y="57"/>
                    <a:pt x="1730" y="57"/>
                  </a:cubicBezTo>
                  <a:lnTo>
                    <a:pt x="1651" y="0"/>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9" name="Google Shape;18839;p42"/>
            <p:cNvSpPr/>
            <p:nvPr/>
          </p:nvSpPr>
          <p:spPr>
            <a:xfrm>
              <a:off x="7228109" y="2329622"/>
              <a:ext cx="320872" cy="379093"/>
            </a:xfrm>
            <a:custGeom>
              <a:avLst/>
              <a:gdLst/>
              <a:ahLst/>
              <a:cxnLst/>
              <a:rect l="l" t="t" r="r" b="b"/>
              <a:pathLst>
                <a:path w="1725" h="2038" extrusionOk="0">
                  <a:moveTo>
                    <a:pt x="1690" y="0"/>
                  </a:moveTo>
                  <a:cubicBezTo>
                    <a:pt x="1354" y="544"/>
                    <a:pt x="911" y="1217"/>
                    <a:pt x="756" y="1236"/>
                  </a:cubicBezTo>
                  <a:cubicBezTo>
                    <a:pt x="738" y="1239"/>
                    <a:pt x="721" y="1240"/>
                    <a:pt x="705" y="1240"/>
                  </a:cubicBezTo>
                  <a:cubicBezTo>
                    <a:pt x="484" y="1240"/>
                    <a:pt x="459" y="1004"/>
                    <a:pt x="522" y="722"/>
                  </a:cubicBezTo>
                  <a:lnTo>
                    <a:pt x="522" y="722"/>
                  </a:lnTo>
                  <a:cubicBezTo>
                    <a:pt x="405" y="828"/>
                    <a:pt x="314" y="938"/>
                    <a:pt x="269" y="1051"/>
                  </a:cubicBezTo>
                  <a:cubicBezTo>
                    <a:pt x="95" y="1464"/>
                    <a:pt x="1" y="2037"/>
                    <a:pt x="333" y="2037"/>
                  </a:cubicBezTo>
                  <a:cubicBezTo>
                    <a:pt x="347" y="2037"/>
                    <a:pt x="362" y="2036"/>
                    <a:pt x="378" y="2034"/>
                  </a:cubicBezTo>
                  <a:cubicBezTo>
                    <a:pt x="639" y="2000"/>
                    <a:pt x="1724" y="23"/>
                    <a:pt x="1724" y="23"/>
                  </a:cubicBezTo>
                  <a:lnTo>
                    <a:pt x="1690" y="0"/>
                  </a:ln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0" name="Google Shape;18840;p42"/>
            <p:cNvSpPr/>
            <p:nvPr/>
          </p:nvSpPr>
          <p:spPr>
            <a:xfrm>
              <a:off x="6388080" y="2291489"/>
              <a:ext cx="452568" cy="433781"/>
            </a:xfrm>
            <a:custGeom>
              <a:avLst/>
              <a:gdLst/>
              <a:ahLst/>
              <a:cxnLst/>
              <a:rect l="l" t="t" r="r" b="b"/>
              <a:pathLst>
                <a:path w="2433" h="2332" extrusionOk="0">
                  <a:moveTo>
                    <a:pt x="1860" y="0"/>
                  </a:moveTo>
                  <a:cubicBezTo>
                    <a:pt x="1827" y="0"/>
                    <a:pt x="1791" y="5"/>
                    <a:pt x="1753" y="16"/>
                  </a:cubicBezTo>
                  <a:cubicBezTo>
                    <a:pt x="1046" y="213"/>
                    <a:pt x="33" y="1740"/>
                    <a:pt x="14" y="2046"/>
                  </a:cubicBezTo>
                  <a:cubicBezTo>
                    <a:pt x="1" y="2247"/>
                    <a:pt x="240" y="2331"/>
                    <a:pt x="503" y="2331"/>
                  </a:cubicBezTo>
                  <a:cubicBezTo>
                    <a:pt x="691" y="2331"/>
                    <a:pt x="893" y="2288"/>
                    <a:pt x="1023" y="2212"/>
                  </a:cubicBezTo>
                  <a:cubicBezTo>
                    <a:pt x="2171" y="1554"/>
                    <a:pt x="2433" y="0"/>
                    <a:pt x="186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1" name="Google Shape;18841;p42"/>
            <p:cNvSpPr/>
            <p:nvPr/>
          </p:nvSpPr>
          <p:spPr>
            <a:xfrm>
              <a:off x="6388080" y="2291303"/>
              <a:ext cx="452754" cy="433967"/>
            </a:xfrm>
            <a:custGeom>
              <a:avLst/>
              <a:gdLst/>
              <a:ahLst/>
              <a:cxnLst/>
              <a:rect l="l" t="t" r="r" b="b"/>
              <a:pathLst>
                <a:path w="2434" h="2333" extrusionOk="0">
                  <a:moveTo>
                    <a:pt x="1859" y="1"/>
                  </a:moveTo>
                  <a:cubicBezTo>
                    <a:pt x="1851" y="1"/>
                    <a:pt x="1842" y="1"/>
                    <a:pt x="1832" y="2"/>
                  </a:cubicBezTo>
                  <a:cubicBezTo>
                    <a:pt x="1946" y="456"/>
                    <a:pt x="1477" y="1472"/>
                    <a:pt x="528" y="1892"/>
                  </a:cubicBezTo>
                  <a:cubicBezTo>
                    <a:pt x="426" y="1937"/>
                    <a:pt x="285" y="1961"/>
                    <a:pt x="142" y="1961"/>
                  </a:cubicBezTo>
                  <a:cubicBezTo>
                    <a:pt x="105" y="1961"/>
                    <a:pt x="69" y="1959"/>
                    <a:pt x="33" y="1956"/>
                  </a:cubicBezTo>
                  <a:cubicBezTo>
                    <a:pt x="22" y="1994"/>
                    <a:pt x="14" y="2024"/>
                    <a:pt x="14" y="2047"/>
                  </a:cubicBezTo>
                  <a:cubicBezTo>
                    <a:pt x="1" y="2248"/>
                    <a:pt x="240" y="2332"/>
                    <a:pt x="503" y="2332"/>
                  </a:cubicBezTo>
                  <a:cubicBezTo>
                    <a:pt x="691" y="2332"/>
                    <a:pt x="893" y="2289"/>
                    <a:pt x="1023" y="2213"/>
                  </a:cubicBezTo>
                  <a:cubicBezTo>
                    <a:pt x="2174" y="1554"/>
                    <a:pt x="2433" y="1"/>
                    <a:pt x="185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2" name="Google Shape;18842;p42"/>
            <p:cNvSpPr/>
            <p:nvPr/>
          </p:nvSpPr>
          <p:spPr>
            <a:xfrm>
              <a:off x="6183839" y="2653283"/>
              <a:ext cx="386906" cy="239584"/>
            </a:xfrm>
            <a:custGeom>
              <a:avLst/>
              <a:gdLst/>
              <a:ahLst/>
              <a:cxnLst/>
              <a:rect l="l" t="t" r="r" b="b"/>
              <a:pathLst>
                <a:path w="2080" h="1288" extrusionOk="0">
                  <a:moveTo>
                    <a:pt x="1707" y="1"/>
                  </a:moveTo>
                  <a:cubicBezTo>
                    <a:pt x="1415" y="1"/>
                    <a:pt x="1" y="1212"/>
                    <a:pt x="1" y="1212"/>
                  </a:cubicBezTo>
                  <a:lnTo>
                    <a:pt x="73" y="1288"/>
                  </a:lnTo>
                  <a:cubicBezTo>
                    <a:pt x="439" y="1193"/>
                    <a:pt x="1422" y="1084"/>
                    <a:pt x="1672" y="781"/>
                  </a:cubicBezTo>
                  <a:cubicBezTo>
                    <a:pt x="1910" y="487"/>
                    <a:pt x="2080" y="82"/>
                    <a:pt x="1725" y="3"/>
                  </a:cubicBezTo>
                  <a:cubicBezTo>
                    <a:pt x="1719" y="1"/>
                    <a:pt x="1713" y="1"/>
                    <a:pt x="1707"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3" name="Google Shape;18843;p42"/>
            <p:cNvSpPr/>
            <p:nvPr/>
          </p:nvSpPr>
          <p:spPr>
            <a:xfrm>
              <a:off x="6183839" y="2653283"/>
              <a:ext cx="386906" cy="228423"/>
            </a:xfrm>
            <a:custGeom>
              <a:avLst/>
              <a:gdLst/>
              <a:ahLst/>
              <a:cxnLst/>
              <a:rect l="l" t="t" r="r" b="b"/>
              <a:pathLst>
                <a:path w="2080" h="1228" extrusionOk="0">
                  <a:moveTo>
                    <a:pt x="1707" y="1"/>
                  </a:moveTo>
                  <a:cubicBezTo>
                    <a:pt x="1415" y="1"/>
                    <a:pt x="1" y="1212"/>
                    <a:pt x="1" y="1212"/>
                  </a:cubicBezTo>
                  <a:lnTo>
                    <a:pt x="16" y="1227"/>
                  </a:lnTo>
                  <a:cubicBezTo>
                    <a:pt x="274" y="1018"/>
                    <a:pt x="1195" y="273"/>
                    <a:pt x="1410" y="273"/>
                  </a:cubicBezTo>
                  <a:cubicBezTo>
                    <a:pt x="1416" y="273"/>
                    <a:pt x="1421" y="274"/>
                    <a:pt x="1426" y="275"/>
                  </a:cubicBezTo>
                  <a:cubicBezTo>
                    <a:pt x="1732" y="343"/>
                    <a:pt x="1585" y="683"/>
                    <a:pt x="1384" y="925"/>
                  </a:cubicBezTo>
                  <a:cubicBezTo>
                    <a:pt x="1358" y="955"/>
                    <a:pt x="1328" y="982"/>
                    <a:pt x="1290" y="1004"/>
                  </a:cubicBezTo>
                  <a:cubicBezTo>
                    <a:pt x="1456" y="944"/>
                    <a:pt x="1596" y="872"/>
                    <a:pt x="1672" y="778"/>
                  </a:cubicBezTo>
                  <a:cubicBezTo>
                    <a:pt x="1910" y="487"/>
                    <a:pt x="2080" y="82"/>
                    <a:pt x="1725" y="3"/>
                  </a:cubicBezTo>
                  <a:cubicBezTo>
                    <a:pt x="1719" y="1"/>
                    <a:pt x="1713" y="1"/>
                    <a:pt x="1707"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4" name="Google Shape;18844;p42"/>
            <p:cNvSpPr/>
            <p:nvPr/>
          </p:nvSpPr>
          <p:spPr>
            <a:xfrm>
              <a:off x="6672492" y="2972853"/>
              <a:ext cx="534600" cy="1488844"/>
            </a:xfrm>
            <a:custGeom>
              <a:avLst/>
              <a:gdLst/>
              <a:ahLst/>
              <a:cxnLst/>
              <a:rect l="l" t="t" r="r" b="b"/>
              <a:pathLst>
                <a:path w="2874"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258" y="8003"/>
                  </a:lnTo>
                  <a:cubicBezTo>
                    <a:pt x="84" y="7440"/>
                    <a:pt x="878" y="5516"/>
                    <a:pt x="753" y="4412"/>
                  </a:cubicBezTo>
                  <a:cubicBezTo>
                    <a:pt x="697" y="3906"/>
                    <a:pt x="1067" y="2662"/>
                    <a:pt x="1222" y="1861"/>
                  </a:cubicBezTo>
                  <a:cubicBezTo>
                    <a:pt x="1240" y="1755"/>
                    <a:pt x="1313" y="1709"/>
                    <a:pt x="1383" y="1709"/>
                  </a:cubicBezTo>
                  <a:cubicBezTo>
                    <a:pt x="1430" y="1709"/>
                    <a:pt x="1476" y="1730"/>
                    <a:pt x="1502" y="1766"/>
                  </a:cubicBezTo>
                  <a:cubicBezTo>
                    <a:pt x="1672" y="1985"/>
                    <a:pt x="2129" y="4083"/>
                    <a:pt x="2144" y="4378"/>
                  </a:cubicBezTo>
                  <a:cubicBezTo>
                    <a:pt x="2178" y="5002"/>
                    <a:pt x="1940" y="5376"/>
                    <a:pt x="1936" y="5641"/>
                  </a:cubicBezTo>
                  <a:cubicBezTo>
                    <a:pt x="1933" y="5871"/>
                    <a:pt x="2708" y="7947"/>
                    <a:pt x="2708" y="7947"/>
                  </a:cubicBezTo>
                  <a:lnTo>
                    <a:pt x="2874" y="7947"/>
                  </a:lnTo>
                  <a:cubicBezTo>
                    <a:pt x="2590" y="7452"/>
                    <a:pt x="2485" y="4102"/>
                    <a:pt x="2560" y="3671"/>
                  </a:cubicBezTo>
                  <a:cubicBezTo>
                    <a:pt x="2636" y="3237"/>
                    <a:pt x="2405" y="1"/>
                    <a:pt x="2405"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5" name="Google Shape;18845;p42"/>
            <p:cNvSpPr/>
            <p:nvPr/>
          </p:nvSpPr>
          <p:spPr>
            <a:xfrm>
              <a:off x="6672492" y="2972853"/>
              <a:ext cx="472844" cy="1488844"/>
            </a:xfrm>
            <a:custGeom>
              <a:avLst/>
              <a:gdLst/>
              <a:ahLst/>
              <a:cxnLst/>
              <a:rect l="l" t="t" r="r" b="b"/>
              <a:pathLst>
                <a:path w="2542" h="8004" extrusionOk="0">
                  <a:moveTo>
                    <a:pt x="2405" y="1"/>
                  </a:moveTo>
                  <a:cubicBezTo>
                    <a:pt x="2405" y="1"/>
                    <a:pt x="557" y="420"/>
                    <a:pt x="485" y="662"/>
                  </a:cubicBezTo>
                  <a:cubicBezTo>
                    <a:pt x="1" y="2280"/>
                    <a:pt x="402" y="4012"/>
                    <a:pt x="375" y="4378"/>
                  </a:cubicBezTo>
                  <a:cubicBezTo>
                    <a:pt x="345" y="4745"/>
                    <a:pt x="43" y="5380"/>
                    <a:pt x="50" y="5645"/>
                  </a:cubicBezTo>
                  <a:cubicBezTo>
                    <a:pt x="54" y="5856"/>
                    <a:pt x="107" y="8003"/>
                    <a:pt x="107" y="8003"/>
                  </a:cubicBezTo>
                  <a:lnTo>
                    <a:pt x="198" y="8003"/>
                  </a:lnTo>
                  <a:cubicBezTo>
                    <a:pt x="99" y="5962"/>
                    <a:pt x="553" y="5002"/>
                    <a:pt x="538" y="4303"/>
                  </a:cubicBezTo>
                  <a:cubicBezTo>
                    <a:pt x="511" y="3271"/>
                    <a:pt x="375" y="2806"/>
                    <a:pt x="848" y="1260"/>
                  </a:cubicBezTo>
                  <a:cubicBezTo>
                    <a:pt x="1691" y="1207"/>
                    <a:pt x="2080" y="991"/>
                    <a:pt x="2451" y="814"/>
                  </a:cubicBezTo>
                  <a:cubicBezTo>
                    <a:pt x="2541" y="625"/>
                    <a:pt x="2458" y="398"/>
                    <a:pt x="2405"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6" name="Google Shape;18846;p42"/>
            <p:cNvSpPr/>
            <p:nvPr/>
          </p:nvSpPr>
          <p:spPr>
            <a:xfrm>
              <a:off x="6737224" y="3062139"/>
              <a:ext cx="76265" cy="1216708"/>
            </a:xfrm>
            <a:custGeom>
              <a:avLst/>
              <a:gdLst/>
              <a:ahLst/>
              <a:cxnLst/>
              <a:rect l="l" t="t" r="r" b="b"/>
              <a:pathLst>
                <a:path w="410" h="6541" extrusionOk="0">
                  <a:moveTo>
                    <a:pt x="409" y="1"/>
                  </a:moveTo>
                  <a:lnTo>
                    <a:pt x="409" y="1"/>
                  </a:lnTo>
                  <a:cubicBezTo>
                    <a:pt x="401" y="5"/>
                    <a:pt x="390" y="9"/>
                    <a:pt x="383" y="12"/>
                  </a:cubicBezTo>
                  <a:cubicBezTo>
                    <a:pt x="299" y="594"/>
                    <a:pt x="277" y="1664"/>
                    <a:pt x="262" y="2621"/>
                  </a:cubicBezTo>
                  <a:cubicBezTo>
                    <a:pt x="246" y="3460"/>
                    <a:pt x="231" y="4182"/>
                    <a:pt x="178" y="4450"/>
                  </a:cubicBezTo>
                  <a:cubicBezTo>
                    <a:pt x="110" y="4821"/>
                    <a:pt x="46" y="5747"/>
                    <a:pt x="1" y="6541"/>
                  </a:cubicBezTo>
                  <a:cubicBezTo>
                    <a:pt x="12" y="6491"/>
                    <a:pt x="23" y="6439"/>
                    <a:pt x="35" y="6386"/>
                  </a:cubicBezTo>
                  <a:cubicBezTo>
                    <a:pt x="80" y="5630"/>
                    <a:pt x="141" y="4802"/>
                    <a:pt x="205" y="4458"/>
                  </a:cubicBezTo>
                  <a:cubicBezTo>
                    <a:pt x="258" y="4186"/>
                    <a:pt x="269" y="3460"/>
                    <a:pt x="288" y="2621"/>
                  </a:cubicBezTo>
                  <a:cubicBezTo>
                    <a:pt x="303" y="1657"/>
                    <a:pt x="326" y="576"/>
                    <a:pt x="4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7" name="Google Shape;18847;p42"/>
            <p:cNvSpPr/>
            <p:nvPr/>
          </p:nvSpPr>
          <p:spPr>
            <a:xfrm>
              <a:off x="6828742" y="3038329"/>
              <a:ext cx="50037" cy="541668"/>
            </a:xfrm>
            <a:custGeom>
              <a:avLst/>
              <a:gdLst/>
              <a:ahLst/>
              <a:cxnLst/>
              <a:rect l="l" t="t" r="r" b="b"/>
              <a:pathLst>
                <a:path w="269" h="2912" extrusionOk="0">
                  <a:moveTo>
                    <a:pt x="269" y="0"/>
                  </a:moveTo>
                  <a:cubicBezTo>
                    <a:pt x="261" y="4"/>
                    <a:pt x="250" y="4"/>
                    <a:pt x="242" y="8"/>
                  </a:cubicBezTo>
                  <a:cubicBezTo>
                    <a:pt x="163" y="545"/>
                    <a:pt x="0" y="1652"/>
                    <a:pt x="49" y="2563"/>
                  </a:cubicBezTo>
                  <a:cubicBezTo>
                    <a:pt x="53" y="2669"/>
                    <a:pt x="61" y="2786"/>
                    <a:pt x="64" y="2911"/>
                  </a:cubicBezTo>
                  <a:cubicBezTo>
                    <a:pt x="72" y="2877"/>
                    <a:pt x="80" y="2843"/>
                    <a:pt x="87" y="2813"/>
                  </a:cubicBezTo>
                  <a:cubicBezTo>
                    <a:pt x="83" y="2722"/>
                    <a:pt x="80" y="2639"/>
                    <a:pt x="76" y="2560"/>
                  </a:cubicBezTo>
                  <a:cubicBezTo>
                    <a:pt x="27" y="1656"/>
                    <a:pt x="189" y="545"/>
                    <a:pt x="269" y="12"/>
                  </a:cubicBezTo>
                  <a:lnTo>
                    <a:pt x="269"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8" name="Google Shape;18848;p42"/>
            <p:cNvSpPr/>
            <p:nvPr/>
          </p:nvSpPr>
          <p:spPr>
            <a:xfrm>
              <a:off x="7053630" y="3029214"/>
              <a:ext cx="81846" cy="1289811"/>
            </a:xfrm>
            <a:custGeom>
              <a:avLst/>
              <a:gdLst/>
              <a:ahLst/>
              <a:cxnLst/>
              <a:rect l="l" t="t" r="r" b="b"/>
              <a:pathLst>
                <a:path w="440" h="6934" extrusionOk="0">
                  <a:moveTo>
                    <a:pt x="110" y="0"/>
                  </a:moveTo>
                  <a:lnTo>
                    <a:pt x="103" y="102"/>
                  </a:lnTo>
                  <a:cubicBezTo>
                    <a:pt x="69" y="673"/>
                    <a:pt x="1" y="1868"/>
                    <a:pt x="122" y="2828"/>
                  </a:cubicBezTo>
                  <a:cubicBezTo>
                    <a:pt x="250" y="3837"/>
                    <a:pt x="405" y="5712"/>
                    <a:pt x="371" y="6865"/>
                  </a:cubicBezTo>
                  <a:cubicBezTo>
                    <a:pt x="383" y="6888"/>
                    <a:pt x="390" y="6910"/>
                    <a:pt x="398" y="6933"/>
                  </a:cubicBezTo>
                  <a:cubicBezTo>
                    <a:pt x="439" y="5784"/>
                    <a:pt x="281" y="3852"/>
                    <a:pt x="148" y="2824"/>
                  </a:cubicBezTo>
                  <a:cubicBezTo>
                    <a:pt x="24" y="1868"/>
                    <a:pt x="95" y="677"/>
                    <a:pt x="129" y="102"/>
                  </a:cubicBezTo>
                  <a:lnTo>
                    <a:pt x="137"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9" name="Google Shape;18849;p42"/>
            <p:cNvSpPr/>
            <p:nvPr/>
          </p:nvSpPr>
          <p:spPr>
            <a:xfrm>
              <a:off x="7106457" y="2996104"/>
              <a:ext cx="44457" cy="652718"/>
            </a:xfrm>
            <a:custGeom>
              <a:avLst/>
              <a:gdLst/>
              <a:ahLst/>
              <a:cxnLst/>
              <a:rect l="l" t="t" r="r" b="b"/>
              <a:pathLst>
                <a:path w="239" h="3509" extrusionOk="0">
                  <a:moveTo>
                    <a:pt x="80" y="1"/>
                  </a:moveTo>
                  <a:lnTo>
                    <a:pt x="76" y="46"/>
                  </a:lnTo>
                  <a:cubicBezTo>
                    <a:pt x="53" y="617"/>
                    <a:pt x="0" y="1811"/>
                    <a:pt x="136" y="2771"/>
                  </a:cubicBezTo>
                  <a:cubicBezTo>
                    <a:pt x="167" y="2983"/>
                    <a:pt x="201" y="3233"/>
                    <a:pt x="231" y="3509"/>
                  </a:cubicBezTo>
                  <a:cubicBezTo>
                    <a:pt x="235" y="3471"/>
                    <a:pt x="239" y="3422"/>
                    <a:pt x="239" y="3361"/>
                  </a:cubicBezTo>
                  <a:cubicBezTo>
                    <a:pt x="212" y="3142"/>
                    <a:pt x="189" y="2942"/>
                    <a:pt x="163" y="2768"/>
                  </a:cubicBezTo>
                  <a:cubicBezTo>
                    <a:pt x="38" y="1902"/>
                    <a:pt x="68" y="851"/>
                    <a:pt x="95" y="231"/>
                  </a:cubicBezTo>
                  <a:cubicBezTo>
                    <a:pt x="87" y="137"/>
                    <a:pt x="84" y="57"/>
                    <a:pt x="8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0" name="Google Shape;18850;p42"/>
            <p:cNvSpPr/>
            <p:nvPr/>
          </p:nvSpPr>
          <p:spPr>
            <a:xfrm>
              <a:off x="6908169" y="3022890"/>
              <a:ext cx="20461" cy="277903"/>
            </a:xfrm>
            <a:custGeom>
              <a:avLst/>
              <a:gdLst/>
              <a:ahLst/>
              <a:cxnLst/>
              <a:rect l="l" t="t" r="r" b="b"/>
              <a:pathLst>
                <a:path w="110" h="1494" extrusionOk="0">
                  <a:moveTo>
                    <a:pt x="110" y="0"/>
                  </a:moveTo>
                  <a:lnTo>
                    <a:pt x="110" y="0"/>
                  </a:lnTo>
                  <a:cubicBezTo>
                    <a:pt x="99" y="4"/>
                    <a:pt x="91" y="4"/>
                    <a:pt x="84" y="8"/>
                  </a:cubicBezTo>
                  <a:cubicBezTo>
                    <a:pt x="53" y="352"/>
                    <a:pt x="4" y="908"/>
                    <a:pt x="0" y="1493"/>
                  </a:cubicBezTo>
                  <a:cubicBezTo>
                    <a:pt x="8" y="1482"/>
                    <a:pt x="15" y="1475"/>
                    <a:pt x="27" y="1471"/>
                  </a:cubicBezTo>
                  <a:cubicBezTo>
                    <a:pt x="34" y="889"/>
                    <a:pt x="80" y="340"/>
                    <a:pt x="11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1" name="Google Shape;18851;p42"/>
            <p:cNvSpPr/>
            <p:nvPr/>
          </p:nvSpPr>
          <p:spPr>
            <a:xfrm>
              <a:off x="6967135" y="3005219"/>
              <a:ext cx="22694" cy="349703"/>
            </a:xfrm>
            <a:custGeom>
              <a:avLst/>
              <a:gdLst/>
              <a:ahLst/>
              <a:cxnLst/>
              <a:rect l="l" t="t" r="r" b="b"/>
              <a:pathLst>
                <a:path w="122" h="1880" extrusionOk="0">
                  <a:moveTo>
                    <a:pt x="122" y="1"/>
                  </a:moveTo>
                  <a:cubicBezTo>
                    <a:pt x="114" y="5"/>
                    <a:pt x="107" y="5"/>
                    <a:pt x="95" y="8"/>
                  </a:cubicBezTo>
                  <a:lnTo>
                    <a:pt x="95" y="31"/>
                  </a:lnTo>
                  <a:cubicBezTo>
                    <a:pt x="61" y="417"/>
                    <a:pt x="1" y="1105"/>
                    <a:pt x="8" y="1800"/>
                  </a:cubicBezTo>
                  <a:cubicBezTo>
                    <a:pt x="20" y="1823"/>
                    <a:pt x="27" y="1849"/>
                    <a:pt x="35" y="1880"/>
                  </a:cubicBezTo>
                  <a:cubicBezTo>
                    <a:pt x="24" y="1161"/>
                    <a:pt x="84" y="435"/>
                    <a:pt x="122" y="35"/>
                  </a:cubicBezTo>
                  <a:lnTo>
                    <a:pt x="122"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2" name="Google Shape;18852;p42"/>
            <p:cNvSpPr/>
            <p:nvPr/>
          </p:nvSpPr>
          <p:spPr>
            <a:xfrm>
              <a:off x="6913005" y="3277913"/>
              <a:ext cx="235120" cy="1098032"/>
            </a:xfrm>
            <a:custGeom>
              <a:avLst/>
              <a:gdLst/>
              <a:ahLst/>
              <a:cxnLst/>
              <a:rect l="l" t="t" r="r" b="b"/>
              <a:pathLst>
                <a:path w="1264" h="5903" extrusionOk="0">
                  <a:moveTo>
                    <a:pt x="146" y="0"/>
                  </a:moveTo>
                  <a:cubicBezTo>
                    <a:pt x="116" y="0"/>
                    <a:pt x="89" y="5"/>
                    <a:pt x="65" y="13"/>
                  </a:cubicBezTo>
                  <a:cubicBezTo>
                    <a:pt x="76" y="43"/>
                    <a:pt x="1" y="43"/>
                    <a:pt x="5" y="96"/>
                  </a:cubicBezTo>
                  <a:cubicBezTo>
                    <a:pt x="31" y="78"/>
                    <a:pt x="62" y="70"/>
                    <a:pt x="93" y="70"/>
                  </a:cubicBezTo>
                  <a:cubicBezTo>
                    <a:pt x="139" y="70"/>
                    <a:pt x="184" y="90"/>
                    <a:pt x="209" y="126"/>
                  </a:cubicBezTo>
                  <a:cubicBezTo>
                    <a:pt x="379" y="345"/>
                    <a:pt x="836" y="2443"/>
                    <a:pt x="851" y="2738"/>
                  </a:cubicBezTo>
                  <a:cubicBezTo>
                    <a:pt x="885" y="3362"/>
                    <a:pt x="647" y="3736"/>
                    <a:pt x="643" y="4001"/>
                  </a:cubicBezTo>
                  <a:cubicBezTo>
                    <a:pt x="640" y="4167"/>
                    <a:pt x="1040" y="5286"/>
                    <a:pt x="1263" y="5902"/>
                  </a:cubicBezTo>
                  <a:cubicBezTo>
                    <a:pt x="1248" y="5823"/>
                    <a:pt x="1229" y="5743"/>
                    <a:pt x="1214" y="5660"/>
                  </a:cubicBezTo>
                  <a:cubicBezTo>
                    <a:pt x="1074" y="4916"/>
                    <a:pt x="1037" y="4262"/>
                    <a:pt x="1116" y="4058"/>
                  </a:cubicBezTo>
                  <a:cubicBezTo>
                    <a:pt x="1021" y="3642"/>
                    <a:pt x="961" y="3071"/>
                    <a:pt x="953" y="2428"/>
                  </a:cubicBezTo>
                  <a:cubicBezTo>
                    <a:pt x="953" y="2194"/>
                    <a:pt x="957" y="1967"/>
                    <a:pt x="972" y="1752"/>
                  </a:cubicBezTo>
                  <a:cubicBezTo>
                    <a:pt x="836" y="1370"/>
                    <a:pt x="655" y="701"/>
                    <a:pt x="553" y="342"/>
                  </a:cubicBezTo>
                  <a:cubicBezTo>
                    <a:pt x="490" y="105"/>
                    <a:pt x="293" y="0"/>
                    <a:pt x="14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3" name="Google Shape;18853;p42"/>
            <p:cNvSpPr/>
            <p:nvPr/>
          </p:nvSpPr>
          <p:spPr>
            <a:xfrm>
              <a:off x="6782983" y="3072741"/>
              <a:ext cx="343937" cy="76265"/>
            </a:xfrm>
            <a:custGeom>
              <a:avLst/>
              <a:gdLst/>
              <a:ahLst/>
              <a:cxnLst/>
              <a:rect l="l" t="t" r="r" b="b"/>
              <a:pathLst>
                <a:path w="1849" h="410" extrusionOk="0">
                  <a:moveTo>
                    <a:pt x="1841" y="1"/>
                  </a:moveTo>
                  <a:cubicBezTo>
                    <a:pt x="1187" y="220"/>
                    <a:pt x="734" y="277"/>
                    <a:pt x="442" y="277"/>
                  </a:cubicBezTo>
                  <a:cubicBezTo>
                    <a:pt x="130" y="277"/>
                    <a:pt x="0" y="212"/>
                    <a:pt x="0" y="212"/>
                  </a:cubicBezTo>
                  <a:lnTo>
                    <a:pt x="0" y="345"/>
                  </a:lnTo>
                  <a:cubicBezTo>
                    <a:pt x="169" y="392"/>
                    <a:pt x="354" y="410"/>
                    <a:pt x="540" y="410"/>
                  </a:cubicBezTo>
                  <a:cubicBezTo>
                    <a:pt x="1190" y="410"/>
                    <a:pt x="1849" y="186"/>
                    <a:pt x="1849" y="186"/>
                  </a:cubicBezTo>
                  <a:lnTo>
                    <a:pt x="1841" y="1"/>
                  </a:ln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4" name="Google Shape;18854;p42"/>
            <p:cNvSpPr/>
            <p:nvPr/>
          </p:nvSpPr>
          <p:spPr>
            <a:xfrm>
              <a:off x="7006569" y="3090971"/>
              <a:ext cx="22694" cy="50223"/>
            </a:xfrm>
            <a:custGeom>
              <a:avLst/>
              <a:gdLst/>
              <a:ahLst/>
              <a:cxnLst/>
              <a:rect l="l" t="t" r="r" b="b"/>
              <a:pathLst>
                <a:path w="122" h="270" extrusionOk="0">
                  <a:moveTo>
                    <a:pt x="80" y="1"/>
                  </a:moveTo>
                  <a:lnTo>
                    <a:pt x="1" y="5"/>
                  </a:lnTo>
                  <a:lnTo>
                    <a:pt x="38" y="269"/>
                  </a:lnTo>
                  <a:lnTo>
                    <a:pt x="122"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5" name="Google Shape;18855;p42"/>
            <p:cNvSpPr/>
            <p:nvPr/>
          </p:nvSpPr>
          <p:spPr>
            <a:xfrm>
              <a:off x="7063489" y="3079066"/>
              <a:ext cx="22694" cy="50781"/>
            </a:xfrm>
            <a:custGeom>
              <a:avLst/>
              <a:gdLst/>
              <a:ahLst/>
              <a:cxnLst/>
              <a:rect l="l" t="t" r="r" b="b"/>
              <a:pathLst>
                <a:path w="122" h="273" extrusionOk="0">
                  <a:moveTo>
                    <a:pt x="84" y="1"/>
                  </a:moveTo>
                  <a:lnTo>
                    <a:pt x="1" y="8"/>
                  </a:lnTo>
                  <a:lnTo>
                    <a:pt x="42"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6" name="Google Shape;18856;p42"/>
            <p:cNvSpPr/>
            <p:nvPr/>
          </p:nvSpPr>
          <p:spPr>
            <a:xfrm>
              <a:off x="6950394" y="3103619"/>
              <a:ext cx="22694" cy="50223"/>
            </a:xfrm>
            <a:custGeom>
              <a:avLst/>
              <a:gdLst/>
              <a:ahLst/>
              <a:cxnLst/>
              <a:rect l="l" t="t" r="r" b="b"/>
              <a:pathLst>
                <a:path w="122" h="270" extrusionOk="0">
                  <a:moveTo>
                    <a:pt x="80" y="1"/>
                  </a:moveTo>
                  <a:lnTo>
                    <a:pt x="0" y="5"/>
                  </a:lnTo>
                  <a:lnTo>
                    <a:pt x="38" y="269"/>
                  </a:lnTo>
                  <a:lnTo>
                    <a:pt x="121" y="266"/>
                  </a:lnTo>
                  <a:lnTo>
                    <a:pt x="80"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7" name="Google Shape;18857;p42"/>
            <p:cNvSpPr/>
            <p:nvPr/>
          </p:nvSpPr>
          <p:spPr>
            <a:xfrm>
              <a:off x="6880639" y="3107898"/>
              <a:ext cx="22694" cy="50781"/>
            </a:xfrm>
            <a:custGeom>
              <a:avLst/>
              <a:gdLst/>
              <a:ahLst/>
              <a:cxnLst/>
              <a:rect l="l" t="t" r="r" b="b"/>
              <a:pathLst>
                <a:path w="122" h="273" extrusionOk="0">
                  <a:moveTo>
                    <a:pt x="84" y="1"/>
                  </a:moveTo>
                  <a:lnTo>
                    <a:pt x="1" y="8"/>
                  </a:lnTo>
                  <a:lnTo>
                    <a:pt x="43" y="273"/>
                  </a:lnTo>
                  <a:lnTo>
                    <a:pt x="122" y="265"/>
                  </a:lnTo>
                  <a:lnTo>
                    <a:pt x="8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8" name="Google Shape;18858;p42"/>
            <p:cNvSpPr/>
            <p:nvPr/>
          </p:nvSpPr>
          <p:spPr>
            <a:xfrm>
              <a:off x="6816093" y="3107898"/>
              <a:ext cx="16927" cy="47247"/>
            </a:xfrm>
            <a:custGeom>
              <a:avLst/>
              <a:gdLst/>
              <a:ahLst/>
              <a:cxnLst/>
              <a:rect l="l" t="t" r="r" b="b"/>
              <a:pathLst>
                <a:path w="91" h="254" extrusionOk="0">
                  <a:moveTo>
                    <a:pt x="91" y="1"/>
                  </a:moveTo>
                  <a:lnTo>
                    <a:pt x="11" y="8"/>
                  </a:lnTo>
                  <a:lnTo>
                    <a:pt x="0" y="254"/>
                  </a:lnTo>
                  <a:lnTo>
                    <a:pt x="0" y="254"/>
                  </a:lnTo>
                  <a:lnTo>
                    <a:pt x="80" y="246"/>
                  </a:lnTo>
                  <a:lnTo>
                    <a:pt x="91"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9" name="Google Shape;18859;p42"/>
            <p:cNvSpPr/>
            <p:nvPr/>
          </p:nvSpPr>
          <p:spPr>
            <a:xfrm>
              <a:off x="6652217" y="2252799"/>
              <a:ext cx="494421" cy="877235"/>
            </a:xfrm>
            <a:custGeom>
              <a:avLst/>
              <a:gdLst/>
              <a:ahLst/>
              <a:cxnLst/>
              <a:rect l="l" t="t" r="r" b="b"/>
              <a:pathLst>
                <a:path w="2658" h="4716" extrusionOk="0">
                  <a:moveTo>
                    <a:pt x="1490" y="0"/>
                  </a:moveTo>
                  <a:cubicBezTo>
                    <a:pt x="1444" y="0"/>
                    <a:pt x="1397" y="2"/>
                    <a:pt x="1350" y="5"/>
                  </a:cubicBezTo>
                  <a:cubicBezTo>
                    <a:pt x="787" y="43"/>
                    <a:pt x="152" y="254"/>
                    <a:pt x="99" y="349"/>
                  </a:cubicBezTo>
                  <a:cubicBezTo>
                    <a:pt x="0" y="519"/>
                    <a:pt x="269" y="2923"/>
                    <a:pt x="310" y="3108"/>
                  </a:cubicBezTo>
                  <a:cubicBezTo>
                    <a:pt x="420" y="3611"/>
                    <a:pt x="583" y="4575"/>
                    <a:pt x="583" y="4575"/>
                  </a:cubicBezTo>
                  <a:cubicBezTo>
                    <a:pt x="809" y="4665"/>
                    <a:pt x="1100" y="4716"/>
                    <a:pt x="1407" y="4716"/>
                  </a:cubicBezTo>
                  <a:cubicBezTo>
                    <a:pt x="1833" y="4716"/>
                    <a:pt x="2291" y="4619"/>
                    <a:pt x="2658" y="4397"/>
                  </a:cubicBezTo>
                  <a:cubicBezTo>
                    <a:pt x="2658" y="4397"/>
                    <a:pt x="2518" y="3157"/>
                    <a:pt x="2408" y="2863"/>
                  </a:cubicBezTo>
                  <a:cubicBezTo>
                    <a:pt x="2295" y="2572"/>
                    <a:pt x="2321" y="251"/>
                    <a:pt x="2261" y="152"/>
                  </a:cubicBezTo>
                  <a:cubicBezTo>
                    <a:pt x="2234" y="111"/>
                    <a:pt x="1898" y="0"/>
                    <a:pt x="1490"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0" name="Google Shape;18860;p42"/>
            <p:cNvSpPr/>
            <p:nvPr/>
          </p:nvSpPr>
          <p:spPr>
            <a:xfrm>
              <a:off x="6678258" y="2307114"/>
              <a:ext cx="129465" cy="810828"/>
            </a:xfrm>
            <a:custGeom>
              <a:avLst/>
              <a:gdLst/>
              <a:ahLst/>
              <a:cxnLst/>
              <a:rect l="l" t="t" r="r" b="b"/>
              <a:pathLst>
                <a:path w="696" h="4359" extrusionOk="0">
                  <a:moveTo>
                    <a:pt x="27" y="0"/>
                  </a:moveTo>
                  <a:cubicBezTo>
                    <a:pt x="15" y="4"/>
                    <a:pt x="8" y="8"/>
                    <a:pt x="0" y="15"/>
                  </a:cubicBezTo>
                  <a:cubicBezTo>
                    <a:pt x="91" y="938"/>
                    <a:pt x="276" y="2004"/>
                    <a:pt x="439" y="2945"/>
                  </a:cubicBezTo>
                  <a:cubicBezTo>
                    <a:pt x="529" y="3478"/>
                    <a:pt x="616" y="3973"/>
                    <a:pt x="669" y="4355"/>
                  </a:cubicBezTo>
                  <a:cubicBezTo>
                    <a:pt x="677" y="4355"/>
                    <a:pt x="688" y="4359"/>
                    <a:pt x="696" y="4359"/>
                  </a:cubicBezTo>
                  <a:cubicBezTo>
                    <a:pt x="647" y="3984"/>
                    <a:pt x="560" y="3493"/>
                    <a:pt x="465" y="2941"/>
                  </a:cubicBezTo>
                  <a:cubicBezTo>
                    <a:pt x="299" y="1996"/>
                    <a:pt x="114" y="926"/>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1" name="Google Shape;18861;p42"/>
            <p:cNvSpPr/>
            <p:nvPr/>
          </p:nvSpPr>
          <p:spPr>
            <a:xfrm>
              <a:off x="6730900" y="2286653"/>
              <a:ext cx="149368" cy="841893"/>
            </a:xfrm>
            <a:custGeom>
              <a:avLst/>
              <a:gdLst/>
              <a:ahLst/>
              <a:cxnLst/>
              <a:rect l="l" t="t" r="r" b="b"/>
              <a:pathLst>
                <a:path w="803" h="4526" extrusionOk="0">
                  <a:moveTo>
                    <a:pt x="23" y="0"/>
                  </a:moveTo>
                  <a:cubicBezTo>
                    <a:pt x="16" y="4"/>
                    <a:pt x="8" y="4"/>
                    <a:pt x="1" y="8"/>
                  </a:cubicBezTo>
                  <a:cubicBezTo>
                    <a:pt x="57" y="352"/>
                    <a:pt x="141" y="817"/>
                    <a:pt x="231" y="1342"/>
                  </a:cubicBezTo>
                  <a:cubicBezTo>
                    <a:pt x="413" y="2397"/>
                    <a:pt x="632" y="3648"/>
                    <a:pt x="776" y="4525"/>
                  </a:cubicBezTo>
                  <a:lnTo>
                    <a:pt x="802" y="4525"/>
                  </a:lnTo>
                  <a:cubicBezTo>
                    <a:pt x="658" y="3648"/>
                    <a:pt x="439" y="2397"/>
                    <a:pt x="258" y="1339"/>
                  </a:cubicBezTo>
                  <a:cubicBezTo>
                    <a:pt x="163" y="809"/>
                    <a:pt x="84" y="344"/>
                    <a:pt x="2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2" name="Google Shape;18862;p42"/>
            <p:cNvSpPr/>
            <p:nvPr/>
          </p:nvSpPr>
          <p:spPr>
            <a:xfrm>
              <a:off x="6811071" y="2265633"/>
              <a:ext cx="137277" cy="863656"/>
            </a:xfrm>
            <a:custGeom>
              <a:avLst/>
              <a:gdLst/>
              <a:ahLst/>
              <a:cxnLst/>
              <a:rect l="l" t="t" r="r" b="b"/>
              <a:pathLst>
                <a:path w="738" h="4643" extrusionOk="0">
                  <a:moveTo>
                    <a:pt x="27" y="0"/>
                  </a:moveTo>
                  <a:cubicBezTo>
                    <a:pt x="16" y="4"/>
                    <a:pt x="8" y="4"/>
                    <a:pt x="1" y="4"/>
                  </a:cubicBezTo>
                  <a:cubicBezTo>
                    <a:pt x="265" y="1342"/>
                    <a:pt x="624" y="3724"/>
                    <a:pt x="711" y="4642"/>
                  </a:cubicBezTo>
                  <a:cubicBezTo>
                    <a:pt x="719" y="4642"/>
                    <a:pt x="726" y="4642"/>
                    <a:pt x="738" y="4638"/>
                  </a:cubicBezTo>
                  <a:cubicBezTo>
                    <a:pt x="651" y="3720"/>
                    <a:pt x="292" y="1338"/>
                    <a:pt x="27"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3" name="Google Shape;18863;p42"/>
            <p:cNvSpPr/>
            <p:nvPr/>
          </p:nvSpPr>
          <p:spPr>
            <a:xfrm>
              <a:off x="6965088" y="2254287"/>
              <a:ext cx="113468" cy="849519"/>
            </a:xfrm>
            <a:custGeom>
              <a:avLst/>
              <a:gdLst/>
              <a:ahLst/>
              <a:cxnLst/>
              <a:rect l="l" t="t" r="r" b="b"/>
              <a:pathLst>
                <a:path w="610" h="4567" extrusionOk="0">
                  <a:moveTo>
                    <a:pt x="1" y="1"/>
                  </a:moveTo>
                  <a:cubicBezTo>
                    <a:pt x="182" y="1014"/>
                    <a:pt x="500" y="3138"/>
                    <a:pt x="586" y="4567"/>
                  </a:cubicBezTo>
                  <a:cubicBezTo>
                    <a:pt x="594" y="4567"/>
                    <a:pt x="602" y="4563"/>
                    <a:pt x="609" y="4559"/>
                  </a:cubicBezTo>
                  <a:cubicBezTo>
                    <a:pt x="526" y="3134"/>
                    <a:pt x="208" y="1021"/>
                    <a:pt x="27" y="4"/>
                  </a:cubicBezTo>
                  <a:cubicBezTo>
                    <a:pt x="19" y="4"/>
                    <a:pt x="12" y="1"/>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4" name="Google Shape;18864;p42"/>
            <p:cNvSpPr/>
            <p:nvPr/>
          </p:nvSpPr>
          <p:spPr>
            <a:xfrm>
              <a:off x="7136033" y="2982711"/>
              <a:ext cx="10603" cy="89472"/>
            </a:xfrm>
            <a:custGeom>
              <a:avLst/>
              <a:gdLst/>
              <a:ahLst/>
              <a:cxnLst/>
              <a:rect l="l" t="t" r="r" b="b"/>
              <a:pathLst>
                <a:path w="57" h="481" extrusionOk="0">
                  <a:moveTo>
                    <a:pt x="0" y="1"/>
                  </a:moveTo>
                  <a:cubicBezTo>
                    <a:pt x="15" y="175"/>
                    <a:pt x="30" y="337"/>
                    <a:pt x="42" y="481"/>
                  </a:cubicBezTo>
                  <a:cubicBezTo>
                    <a:pt x="45" y="477"/>
                    <a:pt x="53" y="473"/>
                    <a:pt x="57" y="473"/>
                  </a:cubicBezTo>
                  <a:cubicBezTo>
                    <a:pt x="57" y="473"/>
                    <a:pt x="34" y="26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5" name="Google Shape;18865;p42"/>
            <p:cNvSpPr/>
            <p:nvPr/>
          </p:nvSpPr>
          <p:spPr>
            <a:xfrm>
              <a:off x="6998199" y="2258565"/>
              <a:ext cx="95796" cy="378349"/>
            </a:xfrm>
            <a:custGeom>
              <a:avLst/>
              <a:gdLst/>
              <a:ahLst/>
              <a:cxnLst/>
              <a:rect l="l" t="t" r="r" b="b"/>
              <a:pathLst>
                <a:path w="515" h="2034" extrusionOk="0">
                  <a:moveTo>
                    <a:pt x="0" y="0"/>
                  </a:moveTo>
                  <a:cubicBezTo>
                    <a:pt x="185" y="499"/>
                    <a:pt x="352" y="1244"/>
                    <a:pt x="484" y="2011"/>
                  </a:cubicBezTo>
                  <a:cubicBezTo>
                    <a:pt x="492" y="2019"/>
                    <a:pt x="503" y="2026"/>
                    <a:pt x="514" y="2034"/>
                  </a:cubicBezTo>
                  <a:cubicBezTo>
                    <a:pt x="382" y="1263"/>
                    <a:pt x="216" y="511"/>
                    <a:pt x="30" y="4"/>
                  </a:cubicBezTo>
                  <a:cubicBezTo>
                    <a:pt x="19" y="4"/>
                    <a:pt x="12" y="0"/>
                    <a:pt x="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6" name="Google Shape;18866;p42"/>
            <p:cNvSpPr/>
            <p:nvPr/>
          </p:nvSpPr>
          <p:spPr>
            <a:xfrm>
              <a:off x="7048794" y="2269726"/>
              <a:ext cx="190105" cy="441036"/>
            </a:xfrm>
            <a:custGeom>
              <a:avLst/>
              <a:gdLst/>
              <a:ahLst/>
              <a:cxnLst/>
              <a:rect l="l" t="t" r="r" b="b"/>
              <a:pathLst>
                <a:path w="1022" h="2371" extrusionOk="0">
                  <a:moveTo>
                    <a:pt x="0" y="1"/>
                  </a:moveTo>
                  <a:cubicBezTo>
                    <a:pt x="12" y="39"/>
                    <a:pt x="19" y="73"/>
                    <a:pt x="31" y="110"/>
                  </a:cubicBezTo>
                  <a:cubicBezTo>
                    <a:pt x="182" y="659"/>
                    <a:pt x="405" y="1490"/>
                    <a:pt x="1002" y="2371"/>
                  </a:cubicBezTo>
                  <a:lnTo>
                    <a:pt x="1021" y="2360"/>
                  </a:lnTo>
                  <a:cubicBezTo>
                    <a:pt x="431" y="1483"/>
                    <a:pt x="205" y="651"/>
                    <a:pt x="57" y="103"/>
                  </a:cubicBezTo>
                  <a:cubicBezTo>
                    <a:pt x="46" y="73"/>
                    <a:pt x="38" y="42"/>
                    <a:pt x="31" y="12"/>
                  </a:cubicBezTo>
                  <a:cubicBezTo>
                    <a:pt x="23" y="8"/>
                    <a:pt x="12" y="5"/>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7" name="Google Shape;18867;p42"/>
            <p:cNvSpPr/>
            <p:nvPr/>
          </p:nvSpPr>
          <p:spPr>
            <a:xfrm>
              <a:off x="7128221" y="2323855"/>
              <a:ext cx="147880" cy="352494"/>
            </a:xfrm>
            <a:custGeom>
              <a:avLst/>
              <a:gdLst/>
              <a:ahLst/>
              <a:cxnLst/>
              <a:rect l="l" t="t" r="r" b="b"/>
              <a:pathLst>
                <a:path w="795" h="1895" extrusionOk="0">
                  <a:moveTo>
                    <a:pt x="1" y="1"/>
                  </a:moveTo>
                  <a:cubicBezTo>
                    <a:pt x="42" y="107"/>
                    <a:pt x="80" y="213"/>
                    <a:pt x="122" y="315"/>
                  </a:cubicBezTo>
                  <a:cubicBezTo>
                    <a:pt x="345" y="917"/>
                    <a:pt x="435" y="1409"/>
                    <a:pt x="731" y="1834"/>
                  </a:cubicBezTo>
                  <a:lnTo>
                    <a:pt x="731" y="1834"/>
                  </a:lnTo>
                  <a:cubicBezTo>
                    <a:pt x="745" y="1840"/>
                    <a:pt x="790" y="1876"/>
                    <a:pt x="794" y="1876"/>
                  </a:cubicBezTo>
                  <a:cubicBezTo>
                    <a:pt x="794" y="1876"/>
                    <a:pt x="794" y="1876"/>
                    <a:pt x="794" y="1876"/>
                  </a:cubicBezTo>
                  <a:cubicBezTo>
                    <a:pt x="465" y="1441"/>
                    <a:pt x="379" y="935"/>
                    <a:pt x="144" y="307"/>
                  </a:cubicBezTo>
                  <a:cubicBezTo>
                    <a:pt x="110" y="216"/>
                    <a:pt x="76" y="126"/>
                    <a:pt x="42" y="35"/>
                  </a:cubicBezTo>
                  <a:cubicBezTo>
                    <a:pt x="31" y="24"/>
                    <a:pt x="16" y="12"/>
                    <a:pt x="1" y="1"/>
                  </a:cubicBezTo>
                  <a:close/>
                  <a:moveTo>
                    <a:pt x="728" y="1833"/>
                  </a:moveTo>
                  <a:cubicBezTo>
                    <a:pt x="723" y="1833"/>
                    <a:pt x="733" y="1848"/>
                    <a:pt x="775" y="1895"/>
                  </a:cubicBezTo>
                  <a:cubicBezTo>
                    <a:pt x="760" y="1875"/>
                    <a:pt x="745" y="1854"/>
                    <a:pt x="731" y="1834"/>
                  </a:cubicBezTo>
                  <a:lnTo>
                    <a:pt x="731" y="1834"/>
                  </a:lnTo>
                  <a:cubicBezTo>
                    <a:pt x="730" y="1833"/>
                    <a:pt x="729" y="1833"/>
                    <a:pt x="728" y="1833"/>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8" name="Google Shape;18868;p42"/>
            <p:cNvSpPr/>
            <p:nvPr/>
          </p:nvSpPr>
          <p:spPr>
            <a:xfrm>
              <a:off x="6551584" y="2317531"/>
              <a:ext cx="113468" cy="374257"/>
            </a:xfrm>
            <a:custGeom>
              <a:avLst/>
              <a:gdLst/>
              <a:ahLst/>
              <a:cxnLst/>
              <a:rect l="l" t="t" r="r" b="b"/>
              <a:pathLst>
                <a:path w="610" h="2012" extrusionOk="0">
                  <a:moveTo>
                    <a:pt x="609" y="1"/>
                  </a:moveTo>
                  <a:lnTo>
                    <a:pt x="609" y="1"/>
                  </a:lnTo>
                  <a:cubicBezTo>
                    <a:pt x="602" y="5"/>
                    <a:pt x="594" y="12"/>
                    <a:pt x="583" y="16"/>
                  </a:cubicBezTo>
                  <a:cubicBezTo>
                    <a:pt x="553" y="889"/>
                    <a:pt x="277" y="1483"/>
                    <a:pt x="1" y="2012"/>
                  </a:cubicBezTo>
                  <a:cubicBezTo>
                    <a:pt x="12" y="2008"/>
                    <a:pt x="23" y="2004"/>
                    <a:pt x="35" y="2004"/>
                  </a:cubicBezTo>
                  <a:cubicBezTo>
                    <a:pt x="311" y="1471"/>
                    <a:pt x="583" y="874"/>
                    <a:pt x="60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9" name="Google Shape;18869;p42"/>
            <p:cNvSpPr/>
            <p:nvPr/>
          </p:nvSpPr>
          <p:spPr>
            <a:xfrm>
              <a:off x="6484062" y="2413141"/>
              <a:ext cx="72731" cy="284413"/>
            </a:xfrm>
            <a:custGeom>
              <a:avLst/>
              <a:gdLst/>
              <a:ahLst/>
              <a:cxnLst/>
              <a:rect l="l" t="t" r="r" b="b"/>
              <a:pathLst>
                <a:path w="391" h="1529" extrusionOk="0">
                  <a:moveTo>
                    <a:pt x="390" y="1"/>
                  </a:moveTo>
                  <a:cubicBezTo>
                    <a:pt x="379" y="12"/>
                    <a:pt x="368" y="24"/>
                    <a:pt x="360" y="35"/>
                  </a:cubicBezTo>
                  <a:cubicBezTo>
                    <a:pt x="273" y="598"/>
                    <a:pt x="179" y="1029"/>
                    <a:pt x="1" y="1528"/>
                  </a:cubicBezTo>
                  <a:lnTo>
                    <a:pt x="27" y="1528"/>
                  </a:lnTo>
                  <a:cubicBezTo>
                    <a:pt x="209" y="1022"/>
                    <a:pt x="307" y="575"/>
                    <a:pt x="39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0" name="Google Shape;18870;p42"/>
            <p:cNvSpPr/>
            <p:nvPr/>
          </p:nvSpPr>
          <p:spPr>
            <a:xfrm>
              <a:off x="6659843" y="4436213"/>
              <a:ext cx="83892" cy="42969"/>
            </a:xfrm>
            <a:custGeom>
              <a:avLst/>
              <a:gdLst/>
              <a:ahLst/>
              <a:cxnLst/>
              <a:rect l="l" t="t" r="r" b="b"/>
              <a:pathLst>
                <a:path w="451" h="231" extrusionOk="0">
                  <a:moveTo>
                    <a:pt x="220" y="0"/>
                  </a:moveTo>
                  <a:cubicBezTo>
                    <a:pt x="167" y="0"/>
                    <a:pt x="1" y="231"/>
                    <a:pt x="1" y="231"/>
                  </a:cubicBezTo>
                  <a:lnTo>
                    <a:pt x="451" y="231"/>
                  </a:lnTo>
                  <a:cubicBezTo>
                    <a:pt x="451" y="231"/>
                    <a:pt x="303" y="0"/>
                    <a:pt x="220"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1" name="Google Shape;18871;p42"/>
            <p:cNvSpPr/>
            <p:nvPr/>
          </p:nvSpPr>
          <p:spPr>
            <a:xfrm>
              <a:off x="7149984" y="4432678"/>
              <a:ext cx="156995" cy="46503"/>
            </a:xfrm>
            <a:custGeom>
              <a:avLst/>
              <a:gdLst/>
              <a:ahLst/>
              <a:cxnLst/>
              <a:rect l="l" t="t" r="r" b="b"/>
              <a:pathLst>
                <a:path w="844" h="250" extrusionOk="0">
                  <a:moveTo>
                    <a:pt x="137" y="0"/>
                  </a:moveTo>
                  <a:cubicBezTo>
                    <a:pt x="39" y="0"/>
                    <a:pt x="1" y="250"/>
                    <a:pt x="1" y="250"/>
                  </a:cubicBezTo>
                  <a:lnTo>
                    <a:pt x="844" y="250"/>
                  </a:lnTo>
                  <a:cubicBezTo>
                    <a:pt x="844" y="250"/>
                    <a:pt x="292" y="0"/>
                    <a:pt x="137"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2" name="Google Shape;18872;p42"/>
            <p:cNvSpPr/>
            <p:nvPr/>
          </p:nvSpPr>
          <p:spPr>
            <a:xfrm>
              <a:off x="6810327" y="2039814"/>
              <a:ext cx="153460" cy="256139"/>
            </a:xfrm>
            <a:custGeom>
              <a:avLst/>
              <a:gdLst/>
              <a:ahLst/>
              <a:cxnLst/>
              <a:rect l="l" t="t" r="r" b="b"/>
              <a:pathLst>
                <a:path w="825" h="1377" extrusionOk="0">
                  <a:moveTo>
                    <a:pt x="65" y="1"/>
                  </a:moveTo>
                  <a:lnTo>
                    <a:pt x="1" y="1377"/>
                  </a:lnTo>
                  <a:lnTo>
                    <a:pt x="825" y="1271"/>
                  </a:lnTo>
                  <a:lnTo>
                    <a:pt x="708" y="488"/>
                  </a:lnTo>
                  <a:lnTo>
                    <a:pt x="65" y="1"/>
                  </a:ln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3" name="Google Shape;18873;p42"/>
            <p:cNvSpPr/>
            <p:nvPr/>
          </p:nvSpPr>
          <p:spPr>
            <a:xfrm>
              <a:off x="6915237" y="3242943"/>
              <a:ext cx="151228" cy="53758"/>
            </a:xfrm>
            <a:custGeom>
              <a:avLst/>
              <a:gdLst/>
              <a:ahLst/>
              <a:cxnLst/>
              <a:rect l="l" t="t" r="r" b="b"/>
              <a:pathLst>
                <a:path w="813" h="289" extrusionOk="0">
                  <a:moveTo>
                    <a:pt x="813" y="0"/>
                  </a:moveTo>
                  <a:lnTo>
                    <a:pt x="813" y="0"/>
                  </a:lnTo>
                  <a:cubicBezTo>
                    <a:pt x="545" y="173"/>
                    <a:pt x="151" y="186"/>
                    <a:pt x="34" y="186"/>
                  </a:cubicBezTo>
                  <a:cubicBezTo>
                    <a:pt x="12" y="186"/>
                    <a:pt x="0" y="186"/>
                    <a:pt x="0" y="186"/>
                  </a:cubicBezTo>
                  <a:lnTo>
                    <a:pt x="0" y="186"/>
                  </a:lnTo>
                  <a:cubicBezTo>
                    <a:pt x="0" y="186"/>
                    <a:pt x="60" y="288"/>
                    <a:pt x="232" y="288"/>
                  </a:cubicBezTo>
                  <a:cubicBezTo>
                    <a:pt x="237" y="288"/>
                    <a:pt x="243" y="288"/>
                    <a:pt x="250" y="288"/>
                  </a:cubicBezTo>
                  <a:cubicBezTo>
                    <a:pt x="631" y="276"/>
                    <a:pt x="813" y="1"/>
                    <a:pt x="813"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4" name="Google Shape;18874;p42"/>
            <p:cNvSpPr/>
            <p:nvPr/>
          </p:nvSpPr>
          <p:spPr>
            <a:xfrm>
              <a:off x="6900356" y="2292233"/>
              <a:ext cx="81101" cy="836312"/>
            </a:xfrm>
            <a:custGeom>
              <a:avLst/>
              <a:gdLst/>
              <a:ahLst/>
              <a:cxnLst/>
              <a:rect l="l" t="t" r="r" b="b"/>
              <a:pathLst>
                <a:path w="436" h="4496" extrusionOk="0">
                  <a:moveTo>
                    <a:pt x="54" y="1"/>
                  </a:moveTo>
                  <a:lnTo>
                    <a:pt x="1" y="8"/>
                  </a:lnTo>
                  <a:cubicBezTo>
                    <a:pt x="5" y="27"/>
                    <a:pt x="352" y="1913"/>
                    <a:pt x="386" y="4495"/>
                  </a:cubicBezTo>
                  <a:lnTo>
                    <a:pt x="435" y="4495"/>
                  </a:lnTo>
                  <a:cubicBezTo>
                    <a:pt x="405" y="1910"/>
                    <a:pt x="57" y="20"/>
                    <a:pt x="54"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5" name="Google Shape;18875;p42"/>
            <p:cNvSpPr/>
            <p:nvPr/>
          </p:nvSpPr>
          <p:spPr>
            <a:xfrm>
              <a:off x="6802700" y="2247962"/>
              <a:ext cx="104911" cy="121838"/>
            </a:xfrm>
            <a:custGeom>
              <a:avLst/>
              <a:gdLst/>
              <a:ahLst/>
              <a:cxnLst/>
              <a:rect l="l" t="t" r="r" b="b"/>
              <a:pathLst>
                <a:path w="564" h="655" extrusionOk="0">
                  <a:moveTo>
                    <a:pt x="53" y="1"/>
                  </a:moveTo>
                  <a:lnTo>
                    <a:pt x="0" y="129"/>
                  </a:lnTo>
                  <a:lnTo>
                    <a:pt x="212" y="655"/>
                  </a:lnTo>
                  <a:lnTo>
                    <a:pt x="564" y="208"/>
                  </a:lnTo>
                  <a:lnTo>
                    <a:pt x="53"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6" name="Google Shape;18876;p42"/>
            <p:cNvSpPr/>
            <p:nvPr/>
          </p:nvSpPr>
          <p:spPr>
            <a:xfrm>
              <a:off x="6898310" y="2240150"/>
              <a:ext cx="79613" cy="105097"/>
            </a:xfrm>
            <a:custGeom>
              <a:avLst/>
              <a:gdLst/>
              <a:ahLst/>
              <a:cxnLst/>
              <a:rect l="l" t="t" r="r" b="b"/>
              <a:pathLst>
                <a:path w="428" h="565" extrusionOk="0">
                  <a:moveTo>
                    <a:pt x="348" y="1"/>
                  </a:moveTo>
                  <a:lnTo>
                    <a:pt x="0" y="258"/>
                  </a:lnTo>
                  <a:lnTo>
                    <a:pt x="303" y="564"/>
                  </a:lnTo>
                  <a:lnTo>
                    <a:pt x="428" y="114"/>
                  </a:lnTo>
                  <a:lnTo>
                    <a:pt x="34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7" name="Google Shape;18877;p42"/>
            <p:cNvSpPr/>
            <p:nvPr/>
          </p:nvSpPr>
          <p:spPr>
            <a:xfrm>
              <a:off x="7516427" y="2252613"/>
              <a:ext cx="29576" cy="38133"/>
            </a:xfrm>
            <a:custGeom>
              <a:avLst/>
              <a:gdLst/>
              <a:ahLst/>
              <a:cxnLst/>
              <a:rect l="l" t="t" r="r" b="b"/>
              <a:pathLst>
                <a:path w="159" h="205" extrusionOk="0">
                  <a:moveTo>
                    <a:pt x="132" y="0"/>
                  </a:moveTo>
                  <a:cubicBezTo>
                    <a:pt x="111" y="0"/>
                    <a:pt x="75" y="35"/>
                    <a:pt x="46" y="81"/>
                  </a:cubicBezTo>
                  <a:cubicBezTo>
                    <a:pt x="12" y="138"/>
                    <a:pt x="0" y="191"/>
                    <a:pt x="19" y="202"/>
                  </a:cubicBezTo>
                  <a:cubicBezTo>
                    <a:pt x="21" y="204"/>
                    <a:pt x="24" y="204"/>
                    <a:pt x="27" y="204"/>
                  </a:cubicBezTo>
                  <a:cubicBezTo>
                    <a:pt x="48" y="204"/>
                    <a:pt x="84" y="170"/>
                    <a:pt x="114" y="123"/>
                  </a:cubicBezTo>
                  <a:cubicBezTo>
                    <a:pt x="148" y="66"/>
                    <a:pt x="159" y="13"/>
                    <a:pt x="140" y="2"/>
                  </a:cubicBezTo>
                  <a:cubicBezTo>
                    <a:pt x="138" y="1"/>
                    <a:pt x="135" y="0"/>
                    <a:pt x="13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8" name="Google Shape;18878;p42"/>
            <p:cNvSpPr/>
            <p:nvPr/>
          </p:nvSpPr>
          <p:spPr>
            <a:xfrm>
              <a:off x="7533912" y="2260983"/>
              <a:ext cx="27716" cy="34784"/>
            </a:xfrm>
            <a:custGeom>
              <a:avLst/>
              <a:gdLst/>
              <a:ahLst/>
              <a:cxnLst/>
              <a:rect l="l" t="t" r="r" b="b"/>
              <a:pathLst>
                <a:path w="149" h="187" extrusionOk="0">
                  <a:moveTo>
                    <a:pt x="121" y="0"/>
                  </a:moveTo>
                  <a:cubicBezTo>
                    <a:pt x="100" y="0"/>
                    <a:pt x="65" y="32"/>
                    <a:pt x="42" y="74"/>
                  </a:cubicBezTo>
                  <a:cubicBezTo>
                    <a:pt x="12" y="123"/>
                    <a:pt x="1" y="173"/>
                    <a:pt x="20" y="184"/>
                  </a:cubicBezTo>
                  <a:cubicBezTo>
                    <a:pt x="22" y="185"/>
                    <a:pt x="25" y="186"/>
                    <a:pt x="28" y="186"/>
                  </a:cubicBezTo>
                  <a:cubicBezTo>
                    <a:pt x="49" y="186"/>
                    <a:pt x="84" y="155"/>
                    <a:pt x="107" y="112"/>
                  </a:cubicBezTo>
                  <a:cubicBezTo>
                    <a:pt x="137" y="63"/>
                    <a:pt x="148" y="14"/>
                    <a:pt x="129" y="2"/>
                  </a:cubicBezTo>
                  <a:cubicBezTo>
                    <a:pt x="127" y="1"/>
                    <a:pt x="124" y="0"/>
                    <a:pt x="121"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9" name="Google Shape;18879;p42"/>
            <p:cNvSpPr/>
            <p:nvPr/>
          </p:nvSpPr>
          <p:spPr>
            <a:xfrm>
              <a:off x="7557908" y="2266563"/>
              <a:ext cx="19903" cy="23810"/>
            </a:xfrm>
            <a:custGeom>
              <a:avLst/>
              <a:gdLst/>
              <a:ahLst/>
              <a:cxnLst/>
              <a:rect l="l" t="t" r="r" b="b"/>
              <a:pathLst>
                <a:path w="107" h="128" extrusionOk="0">
                  <a:moveTo>
                    <a:pt x="80" y="1"/>
                  </a:moveTo>
                  <a:cubicBezTo>
                    <a:pt x="61" y="1"/>
                    <a:pt x="35" y="16"/>
                    <a:pt x="19" y="44"/>
                  </a:cubicBezTo>
                  <a:cubicBezTo>
                    <a:pt x="0" y="78"/>
                    <a:pt x="0" y="116"/>
                    <a:pt x="15" y="124"/>
                  </a:cubicBezTo>
                  <a:cubicBezTo>
                    <a:pt x="20" y="126"/>
                    <a:pt x="24" y="127"/>
                    <a:pt x="30" y="127"/>
                  </a:cubicBezTo>
                  <a:cubicBezTo>
                    <a:pt x="49" y="127"/>
                    <a:pt x="72" y="112"/>
                    <a:pt x="87" y="86"/>
                  </a:cubicBezTo>
                  <a:cubicBezTo>
                    <a:pt x="106" y="52"/>
                    <a:pt x="106" y="14"/>
                    <a:pt x="91" y="3"/>
                  </a:cubicBezTo>
                  <a:cubicBezTo>
                    <a:pt x="88" y="1"/>
                    <a:pt x="84" y="1"/>
                    <a:pt x="80"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0" name="Google Shape;18880;p42"/>
            <p:cNvSpPr/>
            <p:nvPr/>
          </p:nvSpPr>
          <p:spPr>
            <a:xfrm>
              <a:off x="7484805" y="2282375"/>
              <a:ext cx="44457" cy="39435"/>
            </a:xfrm>
            <a:custGeom>
              <a:avLst/>
              <a:gdLst/>
              <a:ahLst/>
              <a:cxnLst/>
              <a:rect l="l" t="t" r="r" b="b"/>
              <a:pathLst>
                <a:path w="239" h="212" extrusionOk="0">
                  <a:moveTo>
                    <a:pt x="43" y="1"/>
                  </a:moveTo>
                  <a:cubicBezTo>
                    <a:pt x="21" y="1"/>
                    <a:pt x="5" y="4"/>
                    <a:pt x="4" y="12"/>
                  </a:cubicBezTo>
                  <a:cubicBezTo>
                    <a:pt x="0" y="76"/>
                    <a:pt x="91" y="50"/>
                    <a:pt x="125" y="103"/>
                  </a:cubicBezTo>
                  <a:cubicBezTo>
                    <a:pt x="155" y="147"/>
                    <a:pt x="201" y="212"/>
                    <a:pt x="218" y="212"/>
                  </a:cubicBezTo>
                  <a:cubicBezTo>
                    <a:pt x="220" y="212"/>
                    <a:pt x="222" y="211"/>
                    <a:pt x="223" y="209"/>
                  </a:cubicBezTo>
                  <a:cubicBezTo>
                    <a:pt x="238" y="194"/>
                    <a:pt x="234" y="76"/>
                    <a:pt x="185" y="39"/>
                  </a:cubicBezTo>
                  <a:cubicBezTo>
                    <a:pt x="151" y="14"/>
                    <a:pt x="86" y="1"/>
                    <a:pt x="4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1" name="Google Shape;18881;p42"/>
            <p:cNvSpPr/>
            <p:nvPr/>
          </p:nvSpPr>
          <p:spPr>
            <a:xfrm>
              <a:off x="6854597" y="1784233"/>
              <a:ext cx="209822" cy="208706"/>
            </a:xfrm>
            <a:custGeom>
              <a:avLst/>
              <a:gdLst/>
              <a:ahLst/>
              <a:cxnLst/>
              <a:rect l="l" t="t" r="r" b="b"/>
              <a:pathLst>
                <a:path w="1128" h="1122" extrusionOk="0">
                  <a:moveTo>
                    <a:pt x="400" y="0"/>
                  </a:moveTo>
                  <a:cubicBezTo>
                    <a:pt x="0" y="0"/>
                    <a:pt x="394" y="1121"/>
                    <a:pt x="634" y="1121"/>
                  </a:cubicBezTo>
                  <a:cubicBezTo>
                    <a:pt x="635" y="1121"/>
                    <a:pt x="635" y="1121"/>
                    <a:pt x="636" y="1121"/>
                  </a:cubicBezTo>
                  <a:cubicBezTo>
                    <a:pt x="1128" y="1110"/>
                    <a:pt x="1029" y="78"/>
                    <a:pt x="432" y="2"/>
                  </a:cubicBezTo>
                  <a:cubicBezTo>
                    <a:pt x="421" y="1"/>
                    <a:pt x="410" y="0"/>
                    <a:pt x="400"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2" name="Google Shape;18882;p42"/>
            <p:cNvSpPr/>
            <p:nvPr/>
          </p:nvSpPr>
          <p:spPr>
            <a:xfrm>
              <a:off x="6777217" y="1762284"/>
              <a:ext cx="228981" cy="77381"/>
            </a:xfrm>
            <a:custGeom>
              <a:avLst/>
              <a:gdLst/>
              <a:ahLst/>
              <a:cxnLst/>
              <a:rect l="l" t="t" r="r" b="b"/>
              <a:pathLst>
                <a:path w="1231" h="416" extrusionOk="0">
                  <a:moveTo>
                    <a:pt x="399" y="1"/>
                  </a:moveTo>
                  <a:cubicBezTo>
                    <a:pt x="258" y="1"/>
                    <a:pt x="141" y="32"/>
                    <a:pt x="100" y="109"/>
                  </a:cubicBezTo>
                  <a:cubicBezTo>
                    <a:pt x="0" y="288"/>
                    <a:pt x="573" y="415"/>
                    <a:pt x="901" y="415"/>
                  </a:cubicBezTo>
                  <a:cubicBezTo>
                    <a:pt x="1010" y="415"/>
                    <a:pt x="1092" y="401"/>
                    <a:pt x="1113" y="370"/>
                  </a:cubicBezTo>
                  <a:cubicBezTo>
                    <a:pt x="1231" y="190"/>
                    <a:pt x="743" y="1"/>
                    <a:pt x="399"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3" name="Google Shape;18883;p42"/>
            <p:cNvSpPr/>
            <p:nvPr/>
          </p:nvSpPr>
          <p:spPr>
            <a:xfrm>
              <a:off x="6800468" y="1807299"/>
              <a:ext cx="235120" cy="408483"/>
            </a:xfrm>
            <a:custGeom>
              <a:avLst/>
              <a:gdLst/>
              <a:ahLst/>
              <a:cxnLst/>
              <a:rect l="l" t="t" r="r" b="b"/>
              <a:pathLst>
                <a:path w="1264" h="2196" extrusionOk="0">
                  <a:moveTo>
                    <a:pt x="603" y="1"/>
                  </a:moveTo>
                  <a:cubicBezTo>
                    <a:pt x="519" y="1"/>
                    <a:pt x="431" y="15"/>
                    <a:pt x="345" y="52"/>
                  </a:cubicBezTo>
                  <a:cubicBezTo>
                    <a:pt x="1" y="207"/>
                    <a:pt x="43" y="1651"/>
                    <a:pt x="43" y="1651"/>
                  </a:cubicBezTo>
                  <a:cubicBezTo>
                    <a:pt x="43" y="1651"/>
                    <a:pt x="330" y="2090"/>
                    <a:pt x="1097" y="2196"/>
                  </a:cubicBezTo>
                  <a:lnTo>
                    <a:pt x="1245" y="1285"/>
                  </a:lnTo>
                  <a:lnTo>
                    <a:pt x="1169" y="1039"/>
                  </a:lnTo>
                  <a:lnTo>
                    <a:pt x="1264" y="767"/>
                  </a:lnTo>
                  <a:lnTo>
                    <a:pt x="1112" y="260"/>
                  </a:lnTo>
                  <a:cubicBezTo>
                    <a:pt x="1090" y="170"/>
                    <a:pt x="1025" y="98"/>
                    <a:pt x="938" y="67"/>
                  </a:cubicBezTo>
                  <a:cubicBezTo>
                    <a:pt x="850" y="33"/>
                    <a:pt x="731" y="1"/>
                    <a:pt x="603"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4" name="Google Shape;18884;p42"/>
            <p:cNvSpPr/>
            <p:nvPr/>
          </p:nvSpPr>
          <p:spPr>
            <a:xfrm>
              <a:off x="6956718" y="1945878"/>
              <a:ext cx="78869" cy="184152"/>
            </a:xfrm>
            <a:custGeom>
              <a:avLst/>
              <a:gdLst/>
              <a:ahLst/>
              <a:cxnLst/>
              <a:rect l="l" t="t" r="r" b="b"/>
              <a:pathLst>
                <a:path w="424" h="990" extrusionOk="0">
                  <a:moveTo>
                    <a:pt x="285" y="0"/>
                  </a:moveTo>
                  <a:cubicBezTo>
                    <a:pt x="179" y="0"/>
                    <a:pt x="106" y="41"/>
                    <a:pt x="121" y="438"/>
                  </a:cubicBezTo>
                  <a:cubicBezTo>
                    <a:pt x="132" y="702"/>
                    <a:pt x="0" y="838"/>
                    <a:pt x="333" y="990"/>
                  </a:cubicBezTo>
                  <a:lnTo>
                    <a:pt x="405" y="540"/>
                  </a:lnTo>
                  <a:lnTo>
                    <a:pt x="329" y="294"/>
                  </a:lnTo>
                  <a:lnTo>
                    <a:pt x="424" y="22"/>
                  </a:lnTo>
                  <a:lnTo>
                    <a:pt x="420" y="10"/>
                  </a:lnTo>
                  <a:cubicBezTo>
                    <a:pt x="408" y="7"/>
                    <a:pt x="397" y="3"/>
                    <a:pt x="382" y="3"/>
                  </a:cubicBezTo>
                  <a:cubicBezTo>
                    <a:pt x="378" y="3"/>
                    <a:pt x="374" y="3"/>
                    <a:pt x="370" y="3"/>
                  </a:cubicBezTo>
                  <a:cubicBezTo>
                    <a:pt x="340" y="3"/>
                    <a:pt x="311" y="0"/>
                    <a:pt x="285" y="0"/>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5" name="Google Shape;18885;p42"/>
            <p:cNvSpPr/>
            <p:nvPr/>
          </p:nvSpPr>
          <p:spPr>
            <a:xfrm>
              <a:off x="6918772" y="1978616"/>
              <a:ext cx="29018" cy="26972"/>
            </a:xfrm>
            <a:custGeom>
              <a:avLst/>
              <a:gdLst/>
              <a:ahLst/>
              <a:cxnLst/>
              <a:rect l="l" t="t" r="r" b="b"/>
              <a:pathLst>
                <a:path w="156" h="145" extrusionOk="0">
                  <a:moveTo>
                    <a:pt x="73" y="1"/>
                  </a:moveTo>
                  <a:cubicBezTo>
                    <a:pt x="1" y="1"/>
                    <a:pt x="19" y="144"/>
                    <a:pt x="19" y="144"/>
                  </a:cubicBezTo>
                  <a:lnTo>
                    <a:pt x="155" y="133"/>
                  </a:lnTo>
                  <a:cubicBezTo>
                    <a:pt x="155" y="133"/>
                    <a:pt x="129" y="1"/>
                    <a:pt x="76" y="1"/>
                  </a:cubicBezTo>
                  <a:cubicBezTo>
                    <a:pt x="75" y="1"/>
                    <a:pt x="74" y="1"/>
                    <a:pt x="73"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6" name="Google Shape;18886;p42"/>
            <p:cNvSpPr/>
            <p:nvPr/>
          </p:nvSpPr>
          <p:spPr>
            <a:xfrm>
              <a:off x="6994106" y="1972292"/>
              <a:ext cx="28088" cy="26972"/>
            </a:xfrm>
            <a:custGeom>
              <a:avLst/>
              <a:gdLst/>
              <a:ahLst/>
              <a:cxnLst/>
              <a:rect l="l" t="t" r="r" b="b"/>
              <a:pathLst>
                <a:path w="151" h="145" extrusionOk="0">
                  <a:moveTo>
                    <a:pt x="72" y="1"/>
                  </a:moveTo>
                  <a:cubicBezTo>
                    <a:pt x="0" y="1"/>
                    <a:pt x="18" y="144"/>
                    <a:pt x="18" y="144"/>
                  </a:cubicBezTo>
                  <a:lnTo>
                    <a:pt x="151" y="133"/>
                  </a:lnTo>
                  <a:cubicBezTo>
                    <a:pt x="151" y="133"/>
                    <a:pt x="128" y="1"/>
                    <a:pt x="75" y="1"/>
                  </a:cubicBezTo>
                  <a:cubicBezTo>
                    <a:pt x="74" y="1"/>
                    <a:pt x="73" y="1"/>
                    <a:pt x="72"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7" name="Google Shape;18887;p42"/>
            <p:cNvSpPr/>
            <p:nvPr/>
          </p:nvSpPr>
          <p:spPr>
            <a:xfrm>
              <a:off x="6939047" y="2107337"/>
              <a:ext cx="74777" cy="50223"/>
            </a:xfrm>
            <a:custGeom>
              <a:avLst/>
              <a:gdLst/>
              <a:ahLst/>
              <a:cxnLst/>
              <a:rect l="l" t="t" r="r" b="b"/>
              <a:pathLst>
                <a:path w="402" h="270" extrusionOk="0">
                  <a:moveTo>
                    <a:pt x="35" y="1"/>
                  </a:moveTo>
                  <a:cubicBezTo>
                    <a:pt x="0" y="219"/>
                    <a:pt x="79" y="269"/>
                    <a:pt x="177" y="269"/>
                  </a:cubicBezTo>
                  <a:cubicBezTo>
                    <a:pt x="208" y="269"/>
                    <a:pt x="241" y="264"/>
                    <a:pt x="273" y="258"/>
                  </a:cubicBezTo>
                  <a:cubicBezTo>
                    <a:pt x="401" y="231"/>
                    <a:pt x="375" y="12"/>
                    <a:pt x="375" y="12"/>
                  </a:cubicBezTo>
                  <a:lnTo>
                    <a:pt x="35" y="1"/>
                  </a:ln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8" name="Google Shape;18888;p42"/>
            <p:cNvSpPr/>
            <p:nvPr/>
          </p:nvSpPr>
          <p:spPr>
            <a:xfrm>
              <a:off x="6948161" y="2105291"/>
              <a:ext cx="57850" cy="27530"/>
            </a:xfrm>
            <a:custGeom>
              <a:avLst/>
              <a:gdLst/>
              <a:ahLst/>
              <a:cxnLst/>
              <a:rect l="l" t="t" r="r" b="b"/>
              <a:pathLst>
                <a:path w="311" h="148" extrusionOk="0">
                  <a:moveTo>
                    <a:pt x="1" y="0"/>
                  </a:moveTo>
                  <a:lnTo>
                    <a:pt x="1" y="121"/>
                  </a:lnTo>
                  <a:lnTo>
                    <a:pt x="299" y="148"/>
                  </a:lnTo>
                  <a:lnTo>
                    <a:pt x="311" y="15"/>
                  </a:lnTo>
                  <a:lnTo>
                    <a:pt x="1" y="0"/>
                  </a:lnTo>
                  <a:close/>
                </a:path>
              </a:pathLst>
            </a:custGeom>
            <a:solidFill>
              <a:srgbClr val="FF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9" name="Google Shape;18889;p42"/>
            <p:cNvSpPr/>
            <p:nvPr/>
          </p:nvSpPr>
          <p:spPr>
            <a:xfrm>
              <a:off x="6657053" y="1778839"/>
              <a:ext cx="261162" cy="349704"/>
            </a:xfrm>
            <a:custGeom>
              <a:avLst/>
              <a:gdLst/>
              <a:ahLst/>
              <a:cxnLst/>
              <a:rect l="l" t="t" r="r" b="b"/>
              <a:pathLst>
                <a:path w="1404" h="1880" extrusionOk="0">
                  <a:moveTo>
                    <a:pt x="711" y="1"/>
                  </a:moveTo>
                  <a:cubicBezTo>
                    <a:pt x="610" y="1"/>
                    <a:pt x="503" y="68"/>
                    <a:pt x="409" y="270"/>
                  </a:cubicBezTo>
                  <a:cubicBezTo>
                    <a:pt x="1" y="1158"/>
                    <a:pt x="840" y="1880"/>
                    <a:pt x="840" y="1880"/>
                  </a:cubicBezTo>
                  <a:cubicBezTo>
                    <a:pt x="814" y="1234"/>
                    <a:pt x="1403" y="595"/>
                    <a:pt x="1074" y="251"/>
                  </a:cubicBezTo>
                  <a:cubicBezTo>
                    <a:pt x="1074" y="251"/>
                    <a:pt x="905" y="1"/>
                    <a:pt x="711"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0" name="Google Shape;18890;p42"/>
            <p:cNvSpPr/>
            <p:nvPr/>
          </p:nvSpPr>
          <p:spPr>
            <a:xfrm>
              <a:off x="6683095" y="1871101"/>
              <a:ext cx="192151" cy="257441"/>
            </a:xfrm>
            <a:custGeom>
              <a:avLst/>
              <a:gdLst/>
              <a:ahLst/>
              <a:cxnLst/>
              <a:rect l="l" t="t" r="r" b="b"/>
              <a:pathLst>
                <a:path w="1033" h="1384" extrusionOk="0">
                  <a:moveTo>
                    <a:pt x="190" y="0"/>
                  </a:moveTo>
                  <a:lnTo>
                    <a:pt x="190" y="0"/>
                  </a:lnTo>
                  <a:cubicBezTo>
                    <a:pt x="1" y="783"/>
                    <a:pt x="700" y="1384"/>
                    <a:pt x="700" y="1384"/>
                  </a:cubicBezTo>
                  <a:cubicBezTo>
                    <a:pt x="681" y="889"/>
                    <a:pt x="1021" y="397"/>
                    <a:pt x="1033" y="42"/>
                  </a:cubicBezTo>
                  <a:lnTo>
                    <a:pt x="1033" y="42"/>
                  </a:lnTo>
                  <a:cubicBezTo>
                    <a:pt x="934" y="68"/>
                    <a:pt x="821" y="87"/>
                    <a:pt x="700" y="91"/>
                  </a:cubicBezTo>
                  <a:cubicBezTo>
                    <a:pt x="690" y="91"/>
                    <a:pt x="681" y="91"/>
                    <a:pt x="671" y="91"/>
                  </a:cubicBezTo>
                  <a:cubicBezTo>
                    <a:pt x="489" y="91"/>
                    <a:pt x="323" y="58"/>
                    <a:pt x="190"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1" name="Google Shape;18891;p42"/>
            <p:cNvSpPr/>
            <p:nvPr/>
          </p:nvSpPr>
          <p:spPr>
            <a:xfrm>
              <a:off x="6780937" y="1984755"/>
              <a:ext cx="69011" cy="101377"/>
            </a:xfrm>
            <a:custGeom>
              <a:avLst/>
              <a:gdLst/>
              <a:ahLst/>
              <a:cxnLst/>
              <a:rect l="l" t="t" r="r" b="b"/>
              <a:pathLst>
                <a:path w="371" h="545" extrusionOk="0">
                  <a:moveTo>
                    <a:pt x="162" y="0"/>
                  </a:moveTo>
                  <a:cubicBezTo>
                    <a:pt x="69" y="0"/>
                    <a:pt x="0" y="98"/>
                    <a:pt x="4" y="236"/>
                  </a:cubicBezTo>
                  <a:cubicBezTo>
                    <a:pt x="4" y="380"/>
                    <a:pt x="121" y="527"/>
                    <a:pt x="223" y="542"/>
                  </a:cubicBezTo>
                  <a:cubicBezTo>
                    <a:pt x="230" y="544"/>
                    <a:pt x="237" y="544"/>
                    <a:pt x="243" y="544"/>
                  </a:cubicBezTo>
                  <a:cubicBezTo>
                    <a:pt x="328" y="544"/>
                    <a:pt x="371" y="434"/>
                    <a:pt x="371" y="300"/>
                  </a:cubicBezTo>
                  <a:cubicBezTo>
                    <a:pt x="367" y="153"/>
                    <a:pt x="284" y="21"/>
                    <a:pt x="182" y="2"/>
                  </a:cubicBezTo>
                  <a:cubicBezTo>
                    <a:pt x="175" y="1"/>
                    <a:pt x="168" y="0"/>
                    <a:pt x="162"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2" name="Google Shape;18892;p42"/>
            <p:cNvSpPr/>
            <p:nvPr/>
          </p:nvSpPr>
          <p:spPr>
            <a:xfrm>
              <a:off x="6793586" y="2008564"/>
              <a:ext cx="41481" cy="60454"/>
            </a:xfrm>
            <a:custGeom>
              <a:avLst/>
              <a:gdLst/>
              <a:ahLst/>
              <a:cxnLst/>
              <a:rect l="l" t="t" r="r" b="b"/>
              <a:pathLst>
                <a:path w="223" h="325" extrusionOk="0">
                  <a:moveTo>
                    <a:pt x="92" y="1"/>
                  </a:moveTo>
                  <a:cubicBezTo>
                    <a:pt x="38" y="1"/>
                    <a:pt x="0" y="59"/>
                    <a:pt x="0" y="138"/>
                  </a:cubicBezTo>
                  <a:cubicBezTo>
                    <a:pt x="4" y="225"/>
                    <a:pt x="72" y="312"/>
                    <a:pt x="132" y="324"/>
                  </a:cubicBezTo>
                  <a:cubicBezTo>
                    <a:pt x="137" y="324"/>
                    <a:pt x="141" y="325"/>
                    <a:pt x="145" y="325"/>
                  </a:cubicBezTo>
                  <a:cubicBezTo>
                    <a:pt x="197" y="325"/>
                    <a:pt x="223" y="261"/>
                    <a:pt x="219" y="180"/>
                  </a:cubicBezTo>
                  <a:cubicBezTo>
                    <a:pt x="219" y="89"/>
                    <a:pt x="170" y="10"/>
                    <a:pt x="106" y="2"/>
                  </a:cubicBezTo>
                  <a:cubicBezTo>
                    <a:pt x="101" y="1"/>
                    <a:pt x="96" y="1"/>
                    <a:pt x="92" y="1"/>
                  </a:cubicBezTo>
                  <a:close/>
                </a:path>
              </a:pathLst>
            </a:custGeom>
            <a:solidFill>
              <a:srgbClr val="AF6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3" name="Google Shape;18893;p42"/>
            <p:cNvSpPr/>
            <p:nvPr/>
          </p:nvSpPr>
          <p:spPr>
            <a:xfrm>
              <a:off x="6809769" y="2039814"/>
              <a:ext cx="27530" cy="34784"/>
            </a:xfrm>
            <a:custGeom>
              <a:avLst/>
              <a:gdLst/>
              <a:ahLst/>
              <a:cxnLst/>
              <a:rect l="l" t="t" r="r" b="b"/>
              <a:pathLst>
                <a:path w="148" h="187" extrusionOk="0">
                  <a:moveTo>
                    <a:pt x="66" y="0"/>
                  </a:moveTo>
                  <a:cubicBezTo>
                    <a:pt x="27" y="0"/>
                    <a:pt x="0" y="33"/>
                    <a:pt x="0" y="80"/>
                  </a:cubicBezTo>
                  <a:cubicBezTo>
                    <a:pt x="0" y="129"/>
                    <a:pt x="45" y="178"/>
                    <a:pt x="87" y="186"/>
                  </a:cubicBezTo>
                  <a:cubicBezTo>
                    <a:pt x="89" y="186"/>
                    <a:pt x="91" y="186"/>
                    <a:pt x="92" y="186"/>
                  </a:cubicBezTo>
                  <a:cubicBezTo>
                    <a:pt x="127" y="186"/>
                    <a:pt x="147" y="150"/>
                    <a:pt x="144" y="103"/>
                  </a:cubicBezTo>
                  <a:cubicBezTo>
                    <a:pt x="144" y="54"/>
                    <a:pt x="110" y="8"/>
                    <a:pt x="72" y="1"/>
                  </a:cubicBezTo>
                  <a:cubicBezTo>
                    <a:pt x="70" y="0"/>
                    <a:pt x="68" y="0"/>
                    <a:pt x="66" y="0"/>
                  </a:cubicBezTo>
                  <a:close/>
                </a:path>
              </a:pathLst>
            </a:custGeom>
            <a:solidFill>
              <a:srgbClr val="DF9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4" name="Google Shape;18894;p42"/>
            <p:cNvSpPr/>
            <p:nvPr/>
          </p:nvSpPr>
          <p:spPr>
            <a:xfrm>
              <a:off x="6825208" y="1793348"/>
              <a:ext cx="169643" cy="44829"/>
            </a:xfrm>
            <a:custGeom>
              <a:avLst/>
              <a:gdLst/>
              <a:ahLst/>
              <a:cxnLst/>
              <a:rect l="l" t="t" r="r" b="b"/>
              <a:pathLst>
                <a:path w="912" h="241" extrusionOk="0">
                  <a:moveTo>
                    <a:pt x="289" y="0"/>
                  </a:moveTo>
                  <a:cubicBezTo>
                    <a:pt x="175" y="0"/>
                    <a:pt x="84" y="17"/>
                    <a:pt x="53" y="48"/>
                  </a:cubicBezTo>
                  <a:cubicBezTo>
                    <a:pt x="0" y="101"/>
                    <a:pt x="136" y="177"/>
                    <a:pt x="356" y="218"/>
                  </a:cubicBezTo>
                  <a:cubicBezTo>
                    <a:pt x="444" y="233"/>
                    <a:pt x="533" y="240"/>
                    <a:pt x="610" y="240"/>
                  </a:cubicBezTo>
                  <a:cubicBezTo>
                    <a:pt x="729" y="240"/>
                    <a:pt x="823" y="224"/>
                    <a:pt x="855" y="192"/>
                  </a:cubicBezTo>
                  <a:cubicBezTo>
                    <a:pt x="911" y="139"/>
                    <a:pt x="775" y="63"/>
                    <a:pt x="552" y="25"/>
                  </a:cubicBezTo>
                  <a:cubicBezTo>
                    <a:pt x="461" y="8"/>
                    <a:pt x="369" y="0"/>
                    <a:pt x="289" y="0"/>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5" name="Google Shape;18895;p42"/>
            <p:cNvSpPr/>
            <p:nvPr/>
          </p:nvSpPr>
          <p:spPr>
            <a:xfrm>
              <a:off x="6756941" y="1880960"/>
              <a:ext cx="122582" cy="183036"/>
            </a:xfrm>
            <a:custGeom>
              <a:avLst/>
              <a:gdLst/>
              <a:ahLst/>
              <a:cxnLst/>
              <a:rect l="l" t="t" r="r" b="b"/>
              <a:pathLst>
                <a:path w="659" h="984" extrusionOk="0">
                  <a:moveTo>
                    <a:pt x="636" y="0"/>
                  </a:moveTo>
                  <a:cubicBezTo>
                    <a:pt x="500" y="102"/>
                    <a:pt x="1" y="265"/>
                    <a:pt x="295" y="416"/>
                  </a:cubicBezTo>
                  <a:cubicBezTo>
                    <a:pt x="405" y="473"/>
                    <a:pt x="488" y="764"/>
                    <a:pt x="454" y="957"/>
                  </a:cubicBezTo>
                  <a:lnTo>
                    <a:pt x="598" y="983"/>
                  </a:lnTo>
                  <a:cubicBezTo>
                    <a:pt x="639" y="745"/>
                    <a:pt x="658" y="257"/>
                    <a:pt x="636"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6" name="Google Shape;18896;p42"/>
            <p:cNvSpPr/>
            <p:nvPr/>
          </p:nvSpPr>
          <p:spPr>
            <a:xfrm>
              <a:off x="6900542" y="1935833"/>
              <a:ext cx="79427" cy="25298"/>
            </a:xfrm>
            <a:custGeom>
              <a:avLst/>
              <a:gdLst/>
              <a:ahLst/>
              <a:cxnLst/>
              <a:rect l="l" t="t" r="r" b="b"/>
              <a:pathLst>
                <a:path w="427" h="136" extrusionOk="0">
                  <a:moveTo>
                    <a:pt x="427" y="0"/>
                  </a:moveTo>
                  <a:lnTo>
                    <a:pt x="427" y="0"/>
                  </a:lnTo>
                  <a:cubicBezTo>
                    <a:pt x="427" y="0"/>
                    <a:pt x="45" y="42"/>
                    <a:pt x="15" y="102"/>
                  </a:cubicBezTo>
                  <a:cubicBezTo>
                    <a:pt x="1" y="128"/>
                    <a:pt x="65" y="135"/>
                    <a:pt x="144" y="135"/>
                  </a:cubicBezTo>
                  <a:cubicBezTo>
                    <a:pt x="252" y="135"/>
                    <a:pt x="389" y="121"/>
                    <a:pt x="389" y="121"/>
                  </a:cubicBezTo>
                  <a:cubicBezTo>
                    <a:pt x="416" y="87"/>
                    <a:pt x="427" y="0"/>
                    <a:pt x="427" y="0"/>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7" name="Google Shape;18897;p42"/>
            <p:cNvSpPr/>
            <p:nvPr/>
          </p:nvSpPr>
          <p:spPr>
            <a:xfrm>
              <a:off x="6987596" y="1939926"/>
              <a:ext cx="57292" cy="21391"/>
            </a:xfrm>
            <a:custGeom>
              <a:avLst/>
              <a:gdLst/>
              <a:ahLst/>
              <a:cxnLst/>
              <a:rect l="l" t="t" r="r" b="b"/>
              <a:pathLst>
                <a:path w="308" h="115" extrusionOk="0">
                  <a:moveTo>
                    <a:pt x="42" y="1"/>
                  </a:moveTo>
                  <a:cubicBezTo>
                    <a:pt x="42" y="1"/>
                    <a:pt x="1" y="58"/>
                    <a:pt x="23" y="95"/>
                  </a:cubicBezTo>
                  <a:cubicBezTo>
                    <a:pt x="23" y="95"/>
                    <a:pt x="138" y="114"/>
                    <a:pt x="219" y="114"/>
                  </a:cubicBezTo>
                  <a:cubicBezTo>
                    <a:pt x="270" y="114"/>
                    <a:pt x="308" y="107"/>
                    <a:pt x="299" y="84"/>
                  </a:cubicBezTo>
                  <a:cubicBezTo>
                    <a:pt x="276" y="20"/>
                    <a:pt x="42" y="1"/>
                    <a:pt x="42" y="1"/>
                  </a:cubicBezTo>
                  <a:close/>
                </a:path>
              </a:pathLst>
            </a:custGeom>
            <a:solidFill>
              <a:srgbClr val="7C3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8" name="Google Shape;18898;p42"/>
            <p:cNvSpPr/>
            <p:nvPr/>
          </p:nvSpPr>
          <p:spPr>
            <a:xfrm>
              <a:off x="6970855" y="1981778"/>
              <a:ext cx="40179" cy="126488"/>
            </a:xfrm>
            <a:custGeom>
              <a:avLst/>
              <a:gdLst/>
              <a:ahLst/>
              <a:cxnLst/>
              <a:rect l="l" t="t" r="r" b="b"/>
              <a:pathLst>
                <a:path w="216" h="680" extrusionOk="0">
                  <a:moveTo>
                    <a:pt x="48" y="1"/>
                  </a:moveTo>
                  <a:cubicBezTo>
                    <a:pt x="0" y="1"/>
                    <a:pt x="4" y="573"/>
                    <a:pt x="4" y="573"/>
                  </a:cubicBezTo>
                  <a:lnTo>
                    <a:pt x="215" y="679"/>
                  </a:lnTo>
                  <a:cubicBezTo>
                    <a:pt x="215" y="679"/>
                    <a:pt x="140" y="67"/>
                    <a:pt x="53" y="3"/>
                  </a:cubicBezTo>
                  <a:cubicBezTo>
                    <a:pt x="51" y="2"/>
                    <a:pt x="50" y="1"/>
                    <a:pt x="48" y="1"/>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9" name="Google Shape;18899;p42"/>
            <p:cNvSpPr/>
            <p:nvPr/>
          </p:nvSpPr>
          <p:spPr>
            <a:xfrm>
              <a:off x="6740758" y="1698668"/>
              <a:ext cx="24740" cy="18415"/>
            </a:xfrm>
            <a:custGeom>
              <a:avLst/>
              <a:gdLst/>
              <a:ahLst/>
              <a:cxnLst/>
              <a:rect l="l" t="t" r="r" b="b"/>
              <a:pathLst>
                <a:path w="133" h="99" extrusionOk="0">
                  <a:moveTo>
                    <a:pt x="102" y="1"/>
                  </a:moveTo>
                  <a:cubicBezTo>
                    <a:pt x="87" y="1"/>
                    <a:pt x="66" y="9"/>
                    <a:pt x="46" y="24"/>
                  </a:cubicBezTo>
                  <a:cubicBezTo>
                    <a:pt x="16" y="47"/>
                    <a:pt x="1" y="77"/>
                    <a:pt x="12" y="92"/>
                  </a:cubicBezTo>
                  <a:cubicBezTo>
                    <a:pt x="16" y="96"/>
                    <a:pt x="23" y="98"/>
                    <a:pt x="32" y="98"/>
                  </a:cubicBezTo>
                  <a:cubicBezTo>
                    <a:pt x="47" y="98"/>
                    <a:pt x="68" y="91"/>
                    <a:pt x="88" y="77"/>
                  </a:cubicBezTo>
                  <a:cubicBezTo>
                    <a:pt x="118" y="54"/>
                    <a:pt x="133" y="24"/>
                    <a:pt x="122" y="9"/>
                  </a:cubicBezTo>
                  <a:cubicBezTo>
                    <a:pt x="118" y="4"/>
                    <a:pt x="111" y="1"/>
                    <a:pt x="10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0" name="Google Shape;18900;p42"/>
            <p:cNvSpPr/>
            <p:nvPr/>
          </p:nvSpPr>
          <p:spPr>
            <a:xfrm>
              <a:off x="6697976" y="1682856"/>
              <a:ext cx="186385" cy="148252"/>
            </a:xfrm>
            <a:custGeom>
              <a:avLst/>
              <a:gdLst/>
              <a:ahLst/>
              <a:cxnLst/>
              <a:rect l="l" t="t" r="r" b="b"/>
              <a:pathLst>
                <a:path w="1002" h="797" extrusionOk="0">
                  <a:moveTo>
                    <a:pt x="626" y="0"/>
                  </a:moveTo>
                  <a:cubicBezTo>
                    <a:pt x="428" y="0"/>
                    <a:pt x="73" y="277"/>
                    <a:pt x="27" y="434"/>
                  </a:cubicBezTo>
                  <a:cubicBezTo>
                    <a:pt x="0" y="525"/>
                    <a:pt x="144" y="797"/>
                    <a:pt x="144" y="797"/>
                  </a:cubicBezTo>
                  <a:lnTo>
                    <a:pt x="1002" y="408"/>
                  </a:lnTo>
                  <a:cubicBezTo>
                    <a:pt x="975" y="313"/>
                    <a:pt x="854" y="41"/>
                    <a:pt x="658" y="3"/>
                  </a:cubicBezTo>
                  <a:cubicBezTo>
                    <a:pt x="648" y="1"/>
                    <a:pt x="637" y="0"/>
                    <a:pt x="62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1" name="Google Shape;18901;p42"/>
            <p:cNvSpPr/>
            <p:nvPr/>
          </p:nvSpPr>
          <p:spPr>
            <a:xfrm>
              <a:off x="6697976" y="1707968"/>
              <a:ext cx="142858" cy="123140"/>
            </a:xfrm>
            <a:custGeom>
              <a:avLst/>
              <a:gdLst/>
              <a:ahLst/>
              <a:cxnLst/>
              <a:rect l="l" t="t" r="r" b="b"/>
              <a:pathLst>
                <a:path w="768" h="662" extrusionOk="0">
                  <a:moveTo>
                    <a:pt x="767" y="378"/>
                  </a:moveTo>
                  <a:lnTo>
                    <a:pt x="767" y="379"/>
                  </a:lnTo>
                  <a:lnTo>
                    <a:pt x="767" y="379"/>
                  </a:lnTo>
                  <a:cubicBezTo>
                    <a:pt x="767" y="379"/>
                    <a:pt x="767" y="379"/>
                    <a:pt x="767" y="378"/>
                  </a:cubicBezTo>
                  <a:close/>
                  <a:moveTo>
                    <a:pt x="299" y="0"/>
                  </a:moveTo>
                  <a:lnTo>
                    <a:pt x="299" y="0"/>
                  </a:lnTo>
                  <a:cubicBezTo>
                    <a:pt x="166" y="95"/>
                    <a:pt x="53" y="212"/>
                    <a:pt x="27" y="299"/>
                  </a:cubicBezTo>
                  <a:cubicBezTo>
                    <a:pt x="0" y="390"/>
                    <a:pt x="144" y="662"/>
                    <a:pt x="144" y="662"/>
                  </a:cubicBezTo>
                  <a:lnTo>
                    <a:pt x="767" y="379"/>
                  </a:lnTo>
                  <a:lnTo>
                    <a:pt x="767" y="379"/>
                  </a:lnTo>
                  <a:cubicBezTo>
                    <a:pt x="695" y="412"/>
                    <a:pt x="627" y="426"/>
                    <a:pt x="566" y="426"/>
                  </a:cubicBezTo>
                  <a:cubicBezTo>
                    <a:pt x="305" y="426"/>
                    <a:pt x="164" y="166"/>
                    <a:pt x="29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2" name="Google Shape;18902;p42"/>
            <p:cNvSpPr/>
            <p:nvPr/>
          </p:nvSpPr>
          <p:spPr>
            <a:xfrm>
              <a:off x="6723831" y="1706852"/>
              <a:ext cx="294086" cy="125000"/>
            </a:xfrm>
            <a:custGeom>
              <a:avLst/>
              <a:gdLst/>
              <a:ahLst/>
              <a:cxnLst/>
              <a:rect l="l" t="t" r="r" b="b"/>
              <a:pathLst>
                <a:path w="1581" h="672" extrusionOk="0">
                  <a:moveTo>
                    <a:pt x="1547" y="1"/>
                  </a:moveTo>
                  <a:cubicBezTo>
                    <a:pt x="1348" y="1"/>
                    <a:pt x="1" y="657"/>
                    <a:pt x="1" y="657"/>
                  </a:cubicBezTo>
                  <a:lnTo>
                    <a:pt x="12" y="672"/>
                  </a:lnTo>
                  <a:lnTo>
                    <a:pt x="1558" y="40"/>
                  </a:lnTo>
                  <a:cubicBezTo>
                    <a:pt x="1580" y="13"/>
                    <a:pt x="1574" y="1"/>
                    <a:pt x="1547" y="1"/>
                  </a:cubicBez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3" name="Google Shape;18903;p42"/>
            <p:cNvSpPr/>
            <p:nvPr/>
          </p:nvSpPr>
          <p:spPr>
            <a:xfrm>
              <a:off x="6809769" y="1698854"/>
              <a:ext cx="38877" cy="39435"/>
            </a:xfrm>
            <a:custGeom>
              <a:avLst/>
              <a:gdLst/>
              <a:ahLst/>
              <a:cxnLst/>
              <a:rect l="l" t="t" r="r" b="b"/>
              <a:pathLst>
                <a:path w="209" h="212" extrusionOk="0">
                  <a:moveTo>
                    <a:pt x="140" y="0"/>
                  </a:moveTo>
                  <a:lnTo>
                    <a:pt x="0" y="72"/>
                  </a:lnTo>
                  <a:lnTo>
                    <a:pt x="208" y="212"/>
                  </a:lnTo>
                  <a:lnTo>
                    <a:pt x="208" y="212"/>
                  </a:lnTo>
                  <a:lnTo>
                    <a:pt x="140" y="0"/>
                  </a:lnTo>
                  <a:close/>
                </a:path>
              </a:pathLst>
            </a:custGeom>
            <a:solidFill>
              <a:srgbClr val="E5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4" name="Google Shape;18904;p42"/>
            <p:cNvSpPr/>
            <p:nvPr/>
          </p:nvSpPr>
          <p:spPr>
            <a:xfrm>
              <a:off x="7204858" y="2486430"/>
              <a:ext cx="114026" cy="246839"/>
            </a:xfrm>
            <a:custGeom>
              <a:avLst/>
              <a:gdLst/>
              <a:ahLst/>
              <a:cxnLst/>
              <a:rect l="l" t="t" r="r" b="b"/>
              <a:pathLst>
                <a:path w="613" h="1327" extrusionOk="0">
                  <a:moveTo>
                    <a:pt x="345" y="0"/>
                  </a:moveTo>
                  <a:cubicBezTo>
                    <a:pt x="1" y="745"/>
                    <a:pt x="254" y="1327"/>
                    <a:pt x="254" y="1327"/>
                  </a:cubicBezTo>
                  <a:lnTo>
                    <a:pt x="613" y="1259"/>
                  </a:lnTo>
                  <a:cubicBezTo>
                    <a:pt x="186" y="673"/>
                    <a:pt x="507" y="34"/>
                    <a:pt x="507" y="34"/>
                  </a:cubicBezTo>
                  <a:lnTo>
                    <a:pt x="34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5" name="Google Shape;18905;p42"/>
            <p:cNvSpPr/>
            <p:nvPr/>
          </p:nvSpPr>
          <p:spPr>
            <a:xfrm>
              <a:off x="6371711" y="2635798"/>
              <a:ext cx="217449" cy="89844"/>
            </a:xfrm>
            <a:custGeom>
              <a:avLst/>
              <a:gdLst/>
              <a:ahLst/>
              <a:cxnLst/>
              <a:rect l="l" t="t" r="r" b="b"/>
              <a:pathLst>
                <a:path w="1169" h="483" extrusionOk="0">
                  <a:moveTo>
                    <a:pt x="236" y="0"/>
                  </a:moveTo>
                  <a:cubicBezTo>
                    <a:pt x="169" y="0"/>
                    <a:pt x="136" y="10"/>
                    <a:pt x="136" y="10"/>
                  </a:cubicBezTo>
                  <a:lnTo>
                    <a:pt x="0" y="225"/>
                  </a:lnTo>
                  <a:cubicBezTo>
                    <a:pt x="23" y="224"/>
                    <a:pt x="45" y="224"/>
                    <a:pt x="68" y="224"/>
                  </a:cubicBezTo>
                  <a:cubicBezTo>
                    <a:pt x="619" y="224"/>
                    <a:pt x="1070" y="482"/>
                    <a:pt x="1070" y="482"/>
                  </a:cubicBezTo>
                  <a:lnTo>
                    <a:pt x="1168" y="339"/>
                  </a:lnTo>
                  <a:cubicBezTo>
                    <a:pt x="687" y="46"/>
                    <a:pt x="381" y="0"/>
                    <a:pt x="236" y="0"/>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6" name="Google Shape;18906;p42"/>
            <p:cNvSpPr/>
            <p:nvPr/>
          </p:nvSpPr>
          <p:spPr>
            <a:xfrm>
              <a:off x="6118549" y="2870918"/>
              <a:ext cx="111235" cy="111421"/>
            </a:xfrm>
            <a:custGeom>
              <a:avLst/>
              <a:gdLst/>
              <a:ahLst/>
              <a:cxnLst/>
              <a:rect l="l" t="t" r="r" b="b"/>
              <a:pathLst>
                <a:path w="598" h="599" extrusionOk="0">
                  <a:moveTo>
                    <a:pt x="567" y="0"/>
                  </a:moveTo>
                  <a:cubicBezTo>
                    <a:pt x="530" y="0"/>
                    <a:pt x="451" y="35"/>
                    <a:pt x="352" y="35"/>
                  </a:cubicBezTo>
                  <a:cubicBezTo>
                    <a:pt x="348" y="35"/>
                    <a:pt x="344" y="35"/>
                    <a:pt x="340" y="35"/>
                  </a:cubicBezTo>
                  <a:cubicBezTo>
                    <a:pt x="252" y="31"/>
                    <a:pt x="171" y="24"/>
                    <a:pt x="112" y="24"/>
                  </a:cubicBezTo>
                  <a:cubicBezTo>
                    <a:pt x="53" y="24"/>
                    <a:pt x="15" y="31"/>
                    <a:pt x="12" y="54"/>
                  </a:cubicBezTo>
                  <a:cubicBezTo>
                    <a:pt x="0" y="114"/>
                    <a:pt x="159" y="73"/>
                    <a:pt x="189" y="137"/>
                  </a:cubicBezTo>
                  <a:cubicBezTo>
                    <a:pt x="216" y="209"/>
                    <a:pt x="159" y="315"/>
                    <a:pt x="117" y="432"/>
                  </a:cubicBezTo>
                  <a:cubicBezTo>
                    <a:pt x="83" y="522"/>
                    <a:pt x="42" y="545"/>
                    <a:pt x="76" y="560"/>
                  </a:cubicBezTo>
                  <a:cubicBezTo>
                    <a:pt x="80" y="562"/>
                    <a:pt x="84" y="564"/>
                    <a:pt x="88" y="564"/>
                  </a:cubicBezTo>
                  <a:cubicBezTo>
                    <a:pt x="114" y="564"/>
                    <a:pt x="150" y="527"/>
                    <a:pt x="185" y="462"/>
                  </a:cubicBezTo>
                  <a:cubicBezTo>
                    <a:pt x="218" y="400"/>
                    <a:pt x="230" y="356"/>
                    <a:pt x="244" y="356"/>
                  </a:cubicBezTo>
                  <a:cubicBezTo>
                    <a:pt x="245" y="356"/>
                    <a:pt x="245" y="356"/>
                    <a:pt x="246" y="356"/>
                  </a:cubicBezTo>
                  <a:cubicBezTo>
                    <a:pt x="276" y="364"/>
                    <a:pt x="269" y="394"/>
                    <a:pt x="261" y="462"/>
                  </a:cubicBezTo>
                  <a:cubicBezTo>
                    <a:pt x="250" y="541"/>
                    <a:pt x="219" y="590"/>
                    <a:pt x="253" y="598"/>
                  </a:cubicBezTo>
                  <a:cubicBezTo>
                    <a:pt x="256" y="599"/>
                    <a:pt x="258" y="599"/>
                    <a:pt x="260" y="599"/>
                  </a:cubicBezTo>
                  <a:cubicBezTo>
                    <a:pt x="291" y="599"/>
                    <a:pt x="315" y="547"/>
                    <a:pt x="337" y="470"/>
                  </a:cubicBezTo>
                  <a:cubicBezTo>
                    <a:pt x="352" y="401"/>
                    <a:pt x="367" y="345"/>
                    <a:pt x="374" y="345"/>
                  </a:cubicBezTo>
                  <a:cubicBezTo>
                    <a:pt x="386" y="345"/>
                    <a:pt x="386" y="360"/>
                    <a:pt x="386" y="409"/>
                  </a:cubicBezTo>
                  <a:cubicBezTo>
                    <a:pt x="386" y="462"/>
                    <a:pt x="359" y="519"/>
                    <a:pt x="386" y="522"/>
                  </a:cubicBezTo>
                  <a:cubicBezTo>
                    <a:pt x="387" y="523"/>
                    <a:pt x="389" y="523"/>
                    <a:pt x="390" y="523"/>
                  </a:cubicBezTo>
                  <a:cubicBezTo>
                    <a:pt x="423" y="523"/>
                    <a:pt x="454" y="447"/>
                    <a:pt x="454" y="375"/>
                  </a:cubicBezTo>
                  <a:cubicBezTo>
                    <a:pt x="454" y="333"/>
                    <a:pt x="450" y="292"/>
                    <a:pt x="450" y="262"/>
                  </a:cubicBezTo>
                  <a:cubicBezTo>
                    <a:pt x="454" y="103"/>
                    <a:pt x="597" y="61"/>
                    <a:pt x="590" y="16"/>
                  </a:cubicBezTo>
                  <a:cubicBezTo>
                    <a:pt x="588" y="4"/>
                    <a:pt x="580" y="0"/>
                    <a:pt x="567" y="0"/>
                  </a:cubicBezTo>
                  <a:close/>
                </a:path>
              </a:pathLst>
            </a:custGeom>
            <a:solidFill>
              <a:srgbClr val="D28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07" name="Google Shape;18907;p42"/>
          <p:cNvSpPr/>
          <p:nvPr/>
        </p:nvSpPr>
        <p:spPr>
          <a:xfrm rot="-7654388">
            <a:off x="2776350" y="1251862"/>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8" name="Google Shape;18908;p42"/>
          <p:cNvSpPr/>
          <p:nvPr/>
        </p:nvSpPr>
        <p:spPr>
          <a:xfrm rot="3278972">
            <a:off x="7559574" y="5095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9" name="Google Shape;18909;p42"/>
          <p:cNvSpPr/>
          <p:nvPr/>
        </p:nvSpPr>
        <p:spPr>
          <a:xfrm rot="9321148">
            <a:off x="8188802" y="288012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0" name="Google Shape;18910;p42"/>
          <p:cNvSpPr/>
          <p:nvPr/>
        </p:nvSpPr>
        <p:spPr>
          <a:xfrm rot="9321148">
            <a:off x="6696777" y="473830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1" name="Google Shape;18911;p42"/>
          <p:cNvSpPr/>
          <p:nvPr/>
        </p:nvSpPr>
        <p:spPr>
          <a:xfrm rot="6928044">
            <a:off x="3810702" y="4738300"/>
            <a:ext cx="149099"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2" name="Google Shape;18912;p42"/>
          <p:cNvSpPr/>
          <p:nvPr/>
        </p:nvSpPr>
        <p:spPr>
          <a:xfrm rot="9321148">
            <a:off x="4594777" y="468512"/>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3" name="Google Shape;18913;p42"/>
          <p:cNvSpPr/>
          <p:nvPr/>
        </p:nvSpPr>
        <p:spPr>
          <a:xfrm rot="9321148">
            <a:off x="638552" y="101235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4" name="Google Shape;18914;p42"/>
          <p:cNvSpPr/>
          <p:nvPr/>
        </p:nvSpPr>
        <p:spPr>
          <a:xfrm rot="3278972">
            <a:off x="1092099" y="43798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5" name="Google Shape;18915;p42"/>
          <p:cNvSpPr/>
          <p:nvPr/>
        </p:nvSpPr>
        <p:spPr>
          <a:xfrm rot="8100000">
            <a:off x="5528227" y="2291614"/>
            <a:ext cx="149100" cy="14177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6" name="Google Shape;18916;p42"/>
          <p:cNvSpPr txBox="1">
            <a:spLocks noGrp="1"/>
          </p:cNvSpPr>
          <p:nvPr>
            <p:ph type="title" idx="2"/>
          </p:nvPr>
        </p:nvSpPr>
        <p:spPr>
          <a:xfrm>
            <a:off x="827150" y="1713350"/>
            <a:ext cx="1423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20"/>
        <p:cNvGrpSpPr/>
        <p:nvPr/>
      </p:nvGrpSpPr>
      <p:grpSpPr>
        <a:xfrm>
          <a:off x="0" y="0"/>
          <a:ext cx="0" cy="0"/>
          <a:chOff x="0" y="0"/>
          <a:chExt cx="0" cy="0"/>
        </a:xfrm>
      </p:grpSpPr>
      <p:sp>
        <p:nvSpPr>
          <p:cNvPr id="18921" name="Google Shape;18921;p43"/>
          <p:cNvSpPr txBox="1">
            <a:spLocks noGrp="1"/>
          </p:cNvSpPr>
          <p:nvPr>
            <p:ph type="body" idx="1"/>
          </p:nvPr>
        </p:nvSpPr>
        <p:spPr>
          <a:xfrm>
            <a:off x="1969707" y="1164214"/>
            <a:ext cx="5285975" cy="2616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solidFill>
                  <a:schemeClr val="dk1"/>
                </a:solidFill>
              </a:rPr>
              <a:t>The </a:t>
            </a:r>
            <a:r>
              <a:rPr lang="en-US" sz="1800" b="1" dirty="0">
                <a:solidFill>
                  <a:srgbClr val="0B014D"/>
                </a:solidFill>
              </a:rPr>
              <a:t>Barrie Baycats </a:t>
            </a:r>
            <a:r>
              <a:rPr lang="en-US" dirty="0">
                <a:solidFill>
                  <a:schemeClr val="dk1"/>
                </a:solidFill>
              </a:rPr>
              <a:t>are an independent, minor league baseball team of the semi-pro </a:t>
            </a:r>
            <a:r>
              <a:rPr lang="en-US" b="1" dirty="0">
                <a:solidFill>
                  <a:schemeClr val="dk1"/>
                </a:solidFill>
              </a:rPr>
              <a:t>Intercounty Baseball League </a:t>
            </a:r>
            <a:r>
              <a:rPr lang="en-US" dirty="0">
                <a:solidFill>
                  <a:schemeClr val="dk1"/>
                </a:solidFill>
              </a:rPr>
              <a:t>based in </a:t>
            </a:r>
            <a:r>
              <a:rPr lang="en-US" b="1" dirty="0">
                <a:solidFill>
                  <a:schemeClr val="dk1"/>
                </a:solidFill>
              </a:rPr>
              <a:t>Barrie, Ontario. </a:t>
            </a:r>
            <a:r>
              <a:rPr lang="en-US" dirty="0">
                <a:solidFill>
                  <a:schemeClr val="dk1"/>
                </a:solidFill>
              </a:rPr>
              <a:t>They play their home games at Vintage Throne Stadium at the Barrie Community Sports Complex in Midhurst.</a:t>
            </a:r>
          </a:p>
          <a:p>
            <a:pPr marL="0" lvl="0" indent="0" algn="just" rtl="0">
              <a:spcBef>
                <a:spcPts val="0"/>
              </a:spcBef>
              <a:spcAft>
                <a:spcPts val="0"/>
              </a:spcAft>
              <a:buNone/>
            </a:pPr>
            <a:endParaRPr lang="en-US" dirty="0">
              <a:solidFill>
                <a:schemeClr val="dk1"/>
              </a:solidFill>
            </a:endParaRPr>
          </a:p>
          <a:p>
            <a:pPr marL="0" lvl="0" indent="0" algn="just" rtl="0">
              <a:spcBef>
                <a:spcPts val="0"/>
              </a:spcBef>
              <a:spcAft>
                <a:spcPts val="0"/>
              </a:spcAft>
              <a:buNone/>
            </a:pPr>
            <a:r>
              <a:rPr lang="en-US" dirty="0">
                <a:solidFill>
                  <a:schemeClr val="dk1"/>
                </a:solidFill>
              </a:rPr>
              <a:t>The Barrie Baycats baseball club was born on May 12, 2001.</a:t>
            </a:r>
          </a:p>
          <a:p>
            <a:pPr marL="0" lvl="0" indent="0" algn="just" rtl="0">
              <a:spcBef>
                <a:spcPts val="0"/>
              </a:spcBef>
              <a:spcAft>
                <a:spcPts val="0"/>
              </a:spcAft>
              <a:buNone/>
            </a:pPr>
            <a:endParaRPr lang="en-US" dirty="0">
              <a:solidFill>
                <a:schemeClr val="dk1"/>
              </a:solidFill>
            </a:endParaRPr>
          </a:p>
          <a:p>
            <a:pPr marL="0" lvl="0" indent="0" algn="just" rtl="0">
              <a:spcBef>
                <a:spcPts val="0"/>
              </a:spcBef>
              <a:spcAft>
                <a:spcPts val="0"/>
              </a:spcAft>
              <a:buNone/>
            </a:pPr>
            <a:r>
              <a:rPr lang="en-US" dirty="0">
                <a:solidFill>
                  <a:schemeClr val="dk1"/>
                </a:solidFill>
              </a:rPr>
              <a:t>They won the following championships: (2005, 2014, 2015, 2016, 2017, 2018, 2019, 2024)</a:t>
            </a:r>
          </a:p>
          <a:p>
            <a:pPr marL="0" lvl="0" indent="0" algn="just" rtl="0">
              <a:spcBef>
                <a:spcPts val="0"/>
              </a:spcBef>
              <a:spcAft>
                <a:spcPts val="0"/>
              </a:spcAft>
              <a:buNone/>
            </a:pPr>
            <a:endParaRPr lang="en-US" dirty="0">
              <a:solidFill>
                <a:schemeClr val="dk1"/>
              </a:solidFill>
            </a:endParaRPr>
          </a:p>
          <a:p>
            <a:pPr marL="0" lvl="0" indent="0" algn="ctr" rtl="0">
              <a:spcBef>
                <a:spcPts val="0"/>
              </a:spcBef>
              <a:spcAft>
                <a:spcPts val="0"/>
              </a:spcAft>
              <a:buNone/>
            </a:pPr>
            <a:r>
              <a:rPr lang="en-US" dirty="0">
                <a:solidFill>
                  <a:schemeClr val="dk1"/>
                </a:solidFill>
                <a:hlinkClick r:id="rId3"/>
              </a:rPr>
              <a:t>https://www.barriebaycats.com/</a:t>
            </a:r>
            <a:endParaRPr lang="en-US" dirty="0">
              <a:solidFill>
                <a:schemeClr val="dk1"/>
              </a:solidFill>
            </a:endParaRPr>
          </a:p>
          <a:p>
            <a:pPr marL="0" lvl="0" indent="0" algn="just" rtl="0">
              <a:spcBef>
                <a:spcPts val="0"/>
              </a:spcBef>
              <a:spcAft>
                <a:spcPts val="0"/>
              </a:spcAft>
              <a:buNone/>
            </a:pPr>
            <a:endParaRPr lang="en-US" dirty="0">
              <a:solidFill>
                <a:schemeClr val="dk1"/>
              </a:solidFill>
            </a:endParaRPr>
          </a:p>
        </p:txBody>
      </p:sp>
      <p:grpSp>
        <p:nvGrpSpPr>
          <p:cNvPr id="18922" name="Google Shape;18922;p43"/>
          <p:cNvGrpSpPr>
            <a:grpSpLocks noChangeAspect="1"/>
          </p:cNvGrpSpPr>
          <p:nvPr/>
        </p:nvGrpSpPr>
        <p:grpSpPr>
          <a:xfrm>
            <a:off x="7333605" y="61915"/>
            <a:ext cx="1623934" cy="2007136"/>
            <a:chOff x="5407658" y="1205232"/>
            <a:chExt cx="2211256" cy="2733050"/>
          </a:xfrm>
        </p:grpSpPr>
        <p:sp>
          <p:nvSpPr>
            <p:cNvPr id="18923" name="Google Shape;18923;p43"/>
            <p:cNvSpPr/>
            <p:nvPr/>
          </p:nvSpPr>
          <p:spPr>
            <a:xfrm>
              <a:off x="5407658" y="1668921"/>
              <a:ext cx="1675603" cy="1832972"/>
            </a:xfrm>
            <a:custGeom>
              <a:avLst/>
              <a:gdLst/>
              <a:ahLst/>
              <a:cxnLst/>
              <a:rect l="l" t="t" r="r" b="b"/>
              <a:pathLst>
                <a:path w="9081" h="9934" extrusionOk="0">
                  <a:moveTo>
                    <a:pt x="2439" y="1"/>
                  </a:moveTo>
                  <a:cubicBezTo>
                    <a:pt x="2148" y="216"/>
                    <a:pt x="1879" y="462"/>
                    <a:pt x="1634" y="734"/>
                  </a:cubicBezTo>
                  <a:cubicBezTo>
                    <a:pt x="1116" y="1316"/>
                    <a:pt x="708" y="2016"/>
                    <a:pt x="469" y="2810"/>
                  </a:cubicBezTo>
                  <a:cubicBezTo>
                    <a:pt x="1" y="4344"/>
                    <a:pt x="235" y="5924"/>
                    <a:pt x="991" y="7210"/>
                  </a:cubicBezTo>
                  <a:cubicBezTo>
                    <a:pt x="991" y="7213"/>
                    <a:pt x="995" y="7217"/>
                    <a:pt x="995" y="7217"/>
                  </a:cubicBezTo>
                  <a:cubicBezTo>
                    <a:pt x="1018" y="7259"/>
                    <a:pt x="1044" y="7297"/>
                    <a:pt x="1067" y="7338"/>
                  </a:cubicBezTo>
                  <a:cubicBezTo>
                    <a:pt x="1290" y="7693"/>
                    <a:pt x="1551" y="8022"/>
                    <a:pt x="1849" y="8321"/>
                  </a:cubicBezTo>
                  <a:cubicBezTo>
                    <a:pt x="1925" y="8397"/>
                    <a:pt x="2008" y="8472"/>
                    <a:pt x="2087" y="8544"/>
                  </a:cubicBezTo>
                  <a:cubicBezTo>
                    <a:pt x="2662" y="9054"/>
                    <a:pt x="3354" y="9455"/>
                    <a:pt x="4140" y="9693"/>
                  </a:cubicBezTo>
                  <a:cubicBezTo>
                    <a:pt x="4675" y="9855"/>
                    <a:pt x="5215" y="9933"/>
                    <a:pt x="5745" y="9933"/>
                  </a:cubicBezTo>
                  <a:cubicBezTo>
                    <a:pt x="5994" y="9933"/>
                    <a:pt x="6241" y="9916"/>
                    <a:pt x="6484" y="9882"/>
                  </a:cubicBezTo>
                  <a:cubicBezTo>
                    <a:pt x="7013" y="9810"/>
                    <a:pt x="7523" y="9663"/>
                    <a:pt x="8003" y="9447"/>
                  </a:cubicBezTo>
                  <a:cubicBezTo>
                    <a:pt x="8056" y="9425"/>
                    <a:pt x="8109" y="9398"/>
                    <a:pt x="8162" y="9376"/>
                  </a:cubicBezTo>
                  <a:cubicBezTo>
                    <a:pt x="8487" y="9217"/>
                    <a:pt x="8793" y="9028"/>
                    <a:pt x="9081" y="8809"/>
                  </a:cubicBezTo>
                  <a:lnTo>
                    <a:pt x="9081" y="8809"/>
                  </a:lnTo>
                  <a:cubicBezTo>
                    <a:pt x="8854" y="8967"/>
                    <a:pt x="8616" y="9107"/>
                    <a:pt x="8370" y="9232"/>
                  </a:cubicBezTo>
                  <a:cubicBezTo>
                    <a:pt x="8317" y="9255"/>
                    <a:pt x="8264" y="9281"/>
                    <a:pt x="8211" y="9304"/>
                  </a:cubicBezTo>
                  <a:cubicBezTo>
                    <a:pt x="7731" y="9523"/>
                    <a:pt x="7221" y="9674"/>
                    <a:pt x="6695" y="9750"/>
                  </a:cubicBezTo>
                  <a:cubicBezTo>
                    <a:pt x="6448" y="9784"/>
                    <a:pt x="6197" y="9802"/>
                    <a:pt x="5944" y="9802"/>
                  </a:cubicBezTo>
                  <a:cubicBezTo>
                    <a:pt x="5418" y="9802"/>
                    <a:pt x="4884" y="9725"/>
                    <a:pt x="4355" y="9565"/>
                  </a:cubicBezTo>
                  <a:cubicBezTo>
                    <a:pt x="3573" y="9326"/>
                    <a:pt x="2881" y="8930"/>
                    <a:pt x="2310" y="8415"/>
                  </a:cubicBezTo>
                  <a:cubicBezTo>
                    <a:pt x="2227" y="8344"/>
                    <a:pt x="2148" y="8268"/>
                    <a:pt x="2072" y="8192"/>
                  </a:cubicBezTo>
                  <a:cubicBezTo>
                    <a:pt x="1777" y="7890"/>
                    <a:pt x="1517" y="7557"/>
                    <a:pt x="1297" y="7202"/>
                  </a:cubicBezTo>
                  <a:cubicBezTo>
                    <a:pt x="1271" y="7160"/>
                    <a:pt x="1248" y="7123"/>
                    <a:pt x="1222" y="7081"/>
                  </a:cubicBezTo>
                  <a:cubicBezTo>
                    <a:pt x="1222" y="7077"/>
                    <a:pt x="1222" y="7077"/>
                    <a:pt x="1218" y="7073"/>
                  </a:cubicBezTo>
                  <a:cubicBezTo>
                    <a:pt x="469" y="5781"/>
                    <a:pt x="239" y="4189"/>
                    <a:pt x="711" y="2639"/>
                  </a:cubicBezTo>
                  <a:cubicBezTo>
                    <a:pt x="957" y="1838"/>
                    <a:pt x="1362" y="1131"/>
                    <a:pt x="1883" y="545"/>
                  </a:cubicBezTo>
                  <a:cubicBezTo>
                    <a:pt x="2057" y="349"/>
                    <a:pt x="2242" y="167"/>
                    <a:pt x="2439" y="1"/>
                  </a:cubicBezTo>
                  <a:close/>
                </a:path>
              </a:pathLst>
            </a:custGeom>
            <a:solidFill>
              <a:srgbClr val="B27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4" name="Google Shape;18924;p43"/>
            <p:cNvSpPr/>
            <p:nvPr/>
          </p:nvSpPr>
          <p:spPr>
            <a:xfrm>
              <a:off x="5857510" y="1424437"/>
              <a:ext cx="1761404" cy="1869875"/>
            </a:xfrm>
            <a:custGeom>
              <a:avLst/>
              <a:gdLst/>
              <a:ahLst/>
              <a:cxnLst/>
              <a:rect l="l" t="t" r="r" b="b"/>
              <a:pathLst>
                <a:path w="9546" h="10134" extrusionOk="0">
                  <a:moveTo>
                    <a:pt x="3572" y="0"/>
                  </a:moveTo>
                  <a:cubicBezTo>
                    <a:pt x="2255" y="0"/>
                    <a:pt x="990" y="482"/>
                    <a:pt x="1" y="1326"/>
                  </a:cubicBezTo>
                  <a:cubicBezTo>
                    <a:pt x="943" y="620"/>
                    <a:pt x="2103" y="220"/>
                    <a:pt x="3309" y="220"/>
                  </a:cubicBezTo>
                  <a:cubicBezTo>
                    <a:pt x="3840" y="220"/>
                    <a:pt x="4380" y="297"/>
                    <a:pt x="4915" y="460"/>
                  </a:cubicBezTo>
                  <a:cubicBezTo>
                    <a:pt x="7701" y="1307"/>
                    <a:pt x="9327" y="4161"/>
                    <a:pt x="8688" y="6958"/>
                  </a:cubicBezTo>
                  <a:cubicBezTo>
                    <a:pt x="8661" y="7087"/>
                    <a:pt x="8627" y="7215"/>
                    <a:pt x="8589" y="7348"/>
                  </a:cubicBezTo>
                  <a:cubicBezTo>
                    <a:pt x="8234" y="8501"/>
                    <a:pt x="7539" y="9457"/>
                    <a:pt x="6643" y="10134"/>
                  </a:cubicBezTo>
                  <a:cubicBezTo>
                    <a:pt x="7637" y="9442"/>
                    <a:pt x="8419" y="8421"/>
                    <a:pt x="8801" y="7166"/>
                  </a:cubicBezTo>
                  <a:cubicBezTo>
                    <a:pt x="8839" y="7034"/>
                    <a:pt x="8873" y="6905"/>
                    <a:pt x="8903" y="6773"/>
                  </a:cubicBezTo>
                  <a:cubicBezTo>
                    <a:pt x="9546" y="3953"/>
                    <a:pt x="7935" y="1084"/>
                    <a:pt x="5157" y="237"/>
                  </a:cubicBezTo>
                  <a:cubicBezTo>
                    <a:pt x="4630" y="77"/>
                    <a:pt x="4097" y="0"/>
                    <a:pt x="3572" y="0"/>
                  </a:cubicBezTo>
                  <a:close/>
                </a:path>
              </a:pathLst>
            </a:custGeom>
            <a:solidFill>
              <a:srgbClr val="B27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5" name="Google Shape;18925;p43"/>
            <p:cNvSpPr/>
            <p:nvPr/>
          </p:nvSpPr>
          <p:spPr>
            <a:xfrm>
              <a:off x="5604353" y="3543787"/>
              <a:ext cx="118829" cy="57938"/>
            </a:xfrm>
            <a:custGeom>
              <a:avLst/>
              <a:gdLst/>
              <a:ahLst/>
              <a:cxnLst/>
              <a:rect l="l" t="t" r="r" b="b"/>
              <a:pathLst>
                <a:path w="644" h="314" extrusionOk="0">
                  <a:moveTo>
                    <a:pt x="1" y="1"/>
                  </a:moveTo>
                  <a:cubicBezTo>
                    <a:pt x="1" y="1"/>
                    <a:pt x="91" y="250"/>
                    <a:pt x="269" y="303"/>
                  </a:cubicBezTo>
                  <a:cubicBezTo>
                    <a:pt x="295" y="311"/>
                    <a:pt x="321" y="314"/>
                    <a:pt x="346" y="314"/>
                  </a:cubicBezTo>
                  <a:cubicBezTo>
                    <a:pt x="494" y="314"/>
                    <a:pt x="630" y="209"/>
                    <a:pt x="643" y="190"/>
                  </a:cubicBezTo>
                  <a:lnTo>
                    <a:pt x="1" y="1"/>
                  </a:lnTo>
                  <a:close/>
                </a:path>
              </a:pathLst>
            </a:custGeom>
            <a:solidFill>
              <a:srgbClr val="3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6" name="Google Shape;18926;p43"/>
            <p:cNvSpPr/>
            <p:nvPr/>
          </p:nvSpPr>
          <p:spPr>
            <a:xfrm>
              <a:off x="5882051" y="3624790"/>
              <a:ext cx="118645" cy="57384"/>
            </a:xfrm>
            <a:custGeom>
              <a:avLst/>
              <a:gdLst/>
              <a:ahLst/>
              <a:cxnLst/>
              <a:rect l="l" t="t" r="r" b="b"/>
              <a:pathLst>
                <a:path w="643" h="311" extrusionOk="0">
                  <a:moveTo>
                    <a:pt x="0" y="0"/>
                  </a:moveTo>
                  <a:cubicBezTo>
                    <a:pt x="0" y="0"/>
                    <a:pt x="91" y="250"/>
                    <a:pt x="265" y="299"/>
                  </a:cubicBezTo>
                  <a:cubicBezTo>
                    <a:pt x="293" y="307"/>
                    <a:pt x="321" y="311"/>
                    <a:pt x="348" y="311"/>
                  </a:cubicBezTo>
                  <a:cubicBezTo>
                    <a:pt x="496" y="311"/>
                    <a:pt x="630" y="208"/>
                    <a:pt x="643" y="186"/>
                  </a:cubicBezTo>
                  <a:lnTo>
                    <a:pt x="0" y="0"/>
                  </a:lnTo>
                  <a:close/>
                </a:path>
              </a:pathLst>
            </a:custGeom>
            <a:solidFill>
              <a:srgbClr val="3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7" name="Google Shape;18927;p43"/>
            <p:cNvSpPr/>
            <p:nvPr/>
          </p:nvSpPr>
          <p:spPr>
            <a:xfrm>
              <a:off x="6454607" y="3791408"/>
              <a:ext cx="118829" cy="57200"/>
            </a:xfrm>
            <a:custGeom>
              <a:avLst/>
              <a:gdLst/>
              <a:ahLst/>
              <a:cxnLst/>
              <a:rect l="l" t="t" r="r" b="b"/>
              <a:pathLst>
                <a:path w="644" h="310" extrusionOk="0">
                  <a:moveTo>
                    <a:pt x="1" y="1"/>
                  </a:moveTo>
                  <a:cubicBezTo>
                    <a:pt x="1" y="1"/>
                    <a:pt x="91" y="247"/>
                    <a:pt x="265" y="299"/>
                  </a:cubicBezTo>
                  <a:cubicBezTo>
                    <a:pt x="292" y="307"/>
                    <a:pt x="318" y="310"/>
                    <a:pt x="344" y="310"/>
                  </a:cubicBezTo>
                  <a:cubicBezTo>
                    <a:pt x="494" y="310"/>
                    <a:pt x="630" y="205"/>
                    <a:pt x="643" y="186"/>
                  </a:cubicBezTo>
                  <a:lnTo>
                    <a:pt x="1" y="1"/>
                  </a:lnTo>
                  <a:close/>
                </a:path>
              </a:pathLst>
            </a:custGeom>
            <a:solidFill>
              <a:srgbClr val="3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8" name="Google Shape;18928;p43"/>
            <p:cNvSpPr/>
            <p:nvPr/>
          </p:nvSpPr>
          <p:spPr>
            <a:xfrm>
              <a:off x="6615137" y="3837537"/>
              <a:ext cx="118645" cy="57938"/>
            </a:xfrm>
            <a:custGeom>
              <a:avLst/>
              <a:gdLst/>
              <a:ahLst/>
              <a:cxnLst/>
              <a:rect l="l" t="t" r="r" b="b"/>
              <a:pathLst>
                <a:path w="643" h="314" extrusionOk="0">
                  <a:moveTo>
                    <a:pt x="0" y="0"/>
                  </a:moveTo>
                  <a:cubicBezTo>
                    <a:pt x="0" y="0"/>
                    <a:pt x="91" y="250"/>
                    <a:pt x="269" y="303"/>
                  </a:cubicBezTo>
                  <a:cubicBezTo>
                    <a:pt x="294" y="310"/>
                    <a:pt x="320" y="313"/>
                    <a:pt x="346" y="313"/>
                  </a:cubicBezTo>
                  <a:cubicBezTo>
                    <a:pt x="493" y="313"/>
                    <a:pt x="630" y="209"/>
                    <a:pt x="643" y="189"/>
                  </a:cubicBezTo>
                  <a:lnTo>
                    <a:pt x="0" y="0"/>
                  </a:lnTo>
                  <a:close/>
                </a:path>
              </a:pathLst>
            </a:custGeom>
            <a:solidFill>
              <a:srgbClr val="3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9" name="Google Shape;18929;p43"/>
            <p:cNvSpPr/>
            <p:nvPr/>
          </p:nvSpPr>
          <p:spPr>
            <a:xfrm>
              <a:off x="6762935" y="3880713"/>
              <a:ext cx="118829" cy="57569"/>
            </a:xfrm>
            <a:custGeom>
              <a:avLst/>
              <a:gdLst/>
              <a:ahLst/>
              <a:cxnLst/>
              <a:rect l="l" t="t" r="r" b="b"/>
              <a:pathLst>
                <a:path w="644" h="312" extrusionOk="0">
                  <a:moveTo>
                    <a:pt x="1" y="1"/>
                  </a:moveTo>
                  <a:cubicBezTo>
                    <a:pt x="1" y="1"/>
                    <a:pt x="91" y="250"/>
                    <a:pt x="265" y="299"/>
                  </a:cubicBezTo>
                  <a:cubicBezTo>
                    <a:pt x="293" y="308"/>
                    <a:pt x="321" y="311"/>
                    <a:pt x="349" y="311"/>
                  </a:cubicBezTo>
                  <a:cubicBezTo>
                    <a:pt x="497" y="311"/>
                    <a:pt x="630" y="208"/>
                    <a:pt x="643" y="186"/>
                  </a:cubicBezTo>
                  <a:lnTo>
                    <a:pt x="1" y="1"/>
                  </a:lnTo>
                  <a:close/>
                </a:path>
              </a:pathLst>
            </a:custGeom>
            <a:solidFill>
              <a:srgbClr val="3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0" name="Google Shape;18930;p43"/>
            <p:cNvSpPr/>
            <p:nvPr/>
          </p:nvSpPr>
          <p:spPr>
            <a:xfrm>
              <a:off x="5574462" y="2945956"/>
              <a:ext cx="1378346" cy="959293"/>
            </a:xfrm>
            <a:custGeom>
              <a:avLst/>
              <a:gdLst/>
              <a:ahLst/>
              <a:cxnLst/>
              <a:rect l="l" t="t" r="r" b="b"/>
              <a:pathLst>
                <a:path w="7470" h="5199" extrusionOk="0">
                  <a:moveTo>
                    <a:pt x="1769" y="0"/>
                  </a:moveTo>
                  <a:cubicBezTo>
                    <a:pt x="1484" y="0"/>
                    <a:pt x="880" y="483"/>
                    <a:pt x="1081" y="1067"/>
                  </a:cubicBezTo>
                  <a:cubicBezTo>
                    <a:pt x="0" y="1593"/>
                    <a:pt x="159" y="3105"/>
                    <a:pt x="159" y="3105"/>
                  </a:cubicBezTo>
                  <a:lnTo>
                    <a:pt x="7194" y="5199"/>
                  </a:lnTo>
                  <a:cubicBezTo>
                    <a:pt x="7300" y="5070"/>
                    <a:pt x="7470" y="4708"/>
                    <a:pt x="7315" y="4458"/>
                  </a:cubicBezTo>
                  <a:cubicBezTo>
                    <a:pt x="7164" y="4216"/>
                    <a:pt x="4994" y="3192"/>
                    <a:pt x="4722" y="1638"/>
                  </a:cubicBezTo>
                  <a:cubicBezTo>
                    <a:pt x="5300" y="1400"/>
                    <a:pt x="5073" y="799"/>
                    <a:pt x="4877" y="542"/>
                  </a:cubicBezTo>
                  <a:cubicBezTo>
                    <a:pt x="4811" y="457"/>
                    <a:pt x="4695" y="422"/>
                    <a:pt x="4555" y="422"/>
                  </a:cubicBezTo>
                  <a:cubicBezTo>
                    <a:pt x="4100" y="422"/>
                    <a:pt x="3383" y="794"/>
                    <a:pt x="3247" y="1060"/>
                  </a:cubicBezTo>
                  <a:cubicBezTo>
                    <a:pt x="3237" y="1062"/>
                    <a:pt x="3223" y="1063"/>
                    <a:pt x="3206" y="1063"/>
                  </a:cubicBezTo>
                  <a:cubicBezTo>
                    <a:pt x="2971" y="1063"/>
                    <a:pt x="2191" y="850"/>
                    <a:pt x="2060" y="716"/>
                  </a:cubicBezTo>
                  <a:cubicBezTo>
                    <a:pt x="1936" y="583"/>
                    <a:pt x="2196" y="251"/>
                    <a:pt x="1860" y="24"/>
                  </a:cubicBezTo>
                  <a:cubicBezTo>
                    <a:pt x="1836" y="8"/>
                    <a:pt x="1805" y="0"/>
                    <a:pt x="1769" y="0"/>
                  </a:cubicBezTo>
                  <a:close/>
                </a:path>
              </a:pathLst>
            </a:custGeom>
            <a:solidFill>
              <a:srgbClr val="5E7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1" name="Google Shape;18931;p43"/>
            <p:cNvSpPr/>
            <p:nvPr/>
          </p:nvSpPr>
          <p:spPr>
            <a:xfrm>
              <a:off x="6387074" y="3373110"/>
              <a:ext cx="129162" cy="74544"/>
            </a:xfrm>
            <a:custGeom>
              <a:avLst/>
              <a:gdLst/>
              <a:ahLst/>
              <a:cxnLst/>
              <a:rect l="l" t="t" r="r" b="b"/>
              <a:pathLst>
                <a:path w="700" h="404" extrusionOk="0">
                  <a:moveTo>
                    <a:pt x="532" y="0"/>
                  </a:moveTo>
                  <a:cubicBezTo>
                    <a:pt x="515" y="0"/>
                    <a:pt x="496" y="7"/>
                    <a:pt x="480" y="15"/>
                  </a:cubicBezTo>
                  <a:cubicBezTo>
                    <a:pt x="359" y="102"/>
                    <a:pt x="0" y="249"/>
                    <a:pt x="49" y="340"/>
                  </a:cubicBezTo>
                  <a:cubicBezTo>
                    <a:pt x="75" y="385"/>
                    <a:pt x="163" y="403"/>
                    <a:pt x="266" y="403"/>
                  </a:cubicBezTo>
                  <a:cubicBezTo>
                    <a:pt x="388" y="403"/>
                    <a:pt x="530" y="378"/>
                    <a:pt x="620" y="344"/>
                  </a:cubicBezTo>
                  <a:cubicBezTo>
                    <a:pt x="650" y="332"/>
                    <a:pt x="677" y="306"/>
                    <a:pt x="688" y="272"/>
                  </a:cubicBezTo>
                  <a:cubicBezTo>
                    <a:pt x="699" y="242"/>
                    <a:pt x="696" y="204"/>
                    <a:pt x="680" y="174"/>
                  </a:cubicBezTo>
                  <a:lnTo>
                    <a:pt x="612" y="49"/>
                  </a:lnTo>
                  <a:cubicBezTo>
                    <a:pt x="601" y="26"/>
                    <a:pt x="578" y="7"/>
                    <a:pt x="552" y="4"/>
                  </a:cubicBezTo>
                  <a:cubicBezTo>
                    <a:pt x="546" y="1"/>
                    <a:pt x="539" y="0"/>
                    <a:pt x="532" y="0"/>
                  </a:cubicBezTo>
                  <a:close/>
                </a:path>
              </a:pathLst>
            </a:custGeom>
            <a:solidFill>
              <a:srgbClr val="425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2" name="Google Shape;18932;p43"/>
            <p:cNvSpPr/>
            <p:nvPr/>
          </p:nvSpPr>
          <p:spPr>
            <a:xfrm>
              <a:off x="5574462" y="2945956"/>
              <a:ext cx="1349746" cy="959293"/>
            </a:xfrm>
            <a:custGeom>
              <a:avLst/>
              <a:gdLst/>
              <a:ahLst/>
              <a:cxnLst/>
              <a:rect l="l" t="t" r="r" b="b"/>
              <a:pathLst>
                <a:path w="7315" h="5199" extrusionOk="0">
                  <a:moveTo>
                    <a:pt x="1769" y="0"/>
                  </a:moveTo>
                  <a:cubicBezTo>
                    <a:pt x="1484" y="0"/>
                    <a:pt x="880" y="483"/>
                    <a:pt x="1081" y="1067"/>
                  </a:cubicBezTo>
                  <a:cubicBezTo>
                    <a:pt x="0" y="1593"/>
                    <a:pt x="159" y="3105"/>
                    <a:pt x="159" y="3105"/>
                  </a:cubicBezTo>
                  <a:lnTo>
                    <a:pt x="7194" y="5199"/>
                  </a:lnTo>
                  <a:cubicBezTo>
                    <a:pt x="7232" y="5154"/>
                    <a:pt x="7277" y="5078"/>
                    <a:pt x="7315" y="4991"/>
                  </a:cubicBezTo>
                  <a:cubicBezTo>
                    <a:pt x="7300" y="4987"/>
                    <a:pt x="7285" y="4984"/>
                    <a:pt x="7269" y="4980"/>
                  </a:cubicBezTo>
                  <a:cubicBezTo>
                    <a:pt x="5939" y="4590"/>
                    <a:pt x="3206" y="2681"/>
                    <a:pt x="3561" y="1460"/>
                  </a:cubicBezTo>
                  <a:cubicBezTo>
                    <a:pt x="3682" y="1048"/>
                    <a:pt x="4045" y="697"/>
                    <a:pt x="4525" y="421"/>
                  </a:cubicBezTo>
                  <a:lnTo>
                    <a:pt x="4525" y="421"/>
                  </a:lnTo>
                  <a:cubicBezTo>
                    <a:pt x="4068" y="440"/>
                    <a:pt x="3380" y="799"/>
                    <a:pt x="3247" y="1060"/>
                  </a:cubicBezTo>
                  <a:cubicBezTo>
                    <a:pt x="3237" y="1062"/>
                    <a:pt x="3223" y="1063"/>
                    <a:pt x="3206" y="1063"/>
                  </a:cubicBezTo>
                  <a:cubicBezTo>
                    <a:pt x="2971" y="1063"/>
                    <a:pt x="2191" y="850"/>
                    <a:pt x="2060" y="716"/>
                  </a:cubicBezTo>
                  <a:cubicBezTo>
                    <a:pt x="1936" y="583"/>
                    <a:pt x="2196" y="251"/>
                    <a:pt x="1860" y="24"/>
                  </a:cubicBezTo>
                  <a:cubicBezTo>
                    <a:pt x="1836" y="8"/>
                    <a:pt x="1805" y="0"/>
                    <a:pt x="1769" y="0"/>
                  </a:cubicBezTo>
                  <a:close/>
                </a:path>
              </a:pathLst>
            </a:custGeom>
            <a:solidFill>
              <a:srgbClr val="425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3" name="Google Shape;18933;p43"/>
            <p:cNvSpPr/>
            <p:nvPr/>
          </p:nvSpPr>
          <p:spPr>
            <a:xfrm>
              <a:off x="5796251" y="3205570"/>
              <a:ext cx="239319" cy="369768"/>
            </a:xfrm>
            <a:custGeom>
              <a:avLst/>
              <a:gdLst/>
              <a:ahLst/>
              <a:cxnLst/>
              <a:rect l="l" t="t" r="r" b="b"/>
              <a:pathLst>
                <a:path w="1297" h="2004" extrusionOk="0">
                  <a:moveTo>
                    <a:pt x="291" y="0"/>
                  </a:moveTo>
                  <a:cubicBezTo>
                    <a:pt x="291" y="0"/>
                    <a:pt x="0" y="632"/>
                    <a:pt x="189" y="1599"/>
                  </a:cubicBezTo>
                  <a:lnTo>
                    <a:pt x="1289" y="2004"/>
                  </a:lnTo>
                  <a:cubicBezTo>
                    <a:pt x="1297" y="1898"/>
                    <a:pt x="1297" y="1127"/>
                    <a:pt x="291" y="0"/>
                  </a:cubicBezTo>
                  <a:close/>
                </a:path>
              </a:pathLst>
            </a:custGeom>
            <a:solidFill>
              <a:srgbClr val="516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4" name="Google Shape;18934;p43"/>
            <p:cNvSpPr/>
            <p:nvPr/>
          </p:nvSpPr>
          <p:spPr>
            <a:xfrm>
              <a:off x="5846439" y="3176232"/>
              <a:ext cx="542112" cy="547825"/>
            </a:xfrm>
            <a:custGeom>
              <a:avLst/>
              <a:gdLst/>
              <a:ahLst/>
              <a:cxnLst/>
              <a:rect l="l" t="t" r="r" b="b"/>
              <a:pathLst>
                <a:path w="2938" h="2969" extrusionOk="0">
                  <a:moveTo>
                    <a:pt x="0" y="1"/>
                  </a:moveTo>
                  <a:cubicBezTo>
                    <a:pt x="0" y="1"/>
                    <a:pt x="1426" y="1449"/>
                    <a:pt x="1180" y="2503"/>
                  </a:cubicBezTo>
                  <a:lnTo>
                    <a:pt x="2938" y="2968"/>
                  </a:lnTo>
                  <a:cubicBezTo>
                    <a:pt x="2696" y="2477"/>
                    <a:pt x="1800" y="496"/>
                    <a:pt x="0" y="1"/>
                  </a:cubicBezTo>
                  <a:close/>
                </a:path>
              </a:pathLst>
            </a:custGeom>
            <a:solidFill>
              <a:srgbClr val="ABD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5" name="Google Shape;18935;p43"/>
            <p:cNvSpPr/>
            <p:nvPr/>
          </p:nvSpPr>
          <p:spPr>
            <a:xfrm>
              <a:off x="5860463" y="3173464"/>
              <a:ext cx="465353" cy="530296"/>
            </a:xfrm>
            <a:custGeom>
              <a:avLst/>
              <a:gdLst/>
              <a:ahLst/>
              <a:cxnLst/>
              <a:rect l="l" t="t" r="r" b="b"/>
              <a:pathLst>
                <a:path w="2522" h="2874" extrusionOk="0">
                  <a:moveTo>
                    <a:pt x="0" y="1"/>
                  </a:moveTo>
                  <a:cubicBezTo>
                    <a:pt x="0" y="1"/>
                    <a:pt x="1535" y="1615"/>
                    <a:pt x="1316" y="2552"/>
                  </a:cubicBezTo>
                  <a:lnTo>
                    <a:pt x="2521" y="2874"/>
                  </a:lnTo>
                  <a:cubicBezTo>
                    <a:pt x="2306" y="2439"/>
                    <a:pt x="1591" y="439"/>
                    <a:pt x="0" y="1"/>
                  </a:cubicBezTo>
                  <a:close/>
                </a:path>
              </a:pathLst>
            </a:custGeom>
            <a:solidFill>
              <a:srgbClr val="90B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6" name="Google Shape;18936;p43"/>
            <p:cNvSpPr/>
            <p:nvPr/>
          </p:nvSpPr>
          <p:spPr>
            <a:xfrm>
              <a:off x="6043872" y="3578107"/>
              <a:ext cx="406123" cy="171599"/>
            </a:xfrm>
            <a:custGeom>
              <a:avLst/>
              <a:gdLst/>
              <a:ahLst/>
              <a:cxnLst/>
              <a:rect l="l" t="t" r="r" b="b"/>
              <a:pathLst>
                <a:path w="2201" h="930" extrusionOk="0">
                  <a:moveTo>
                    <a:pt x="57" y="0"/>
                  </a:moveTo>
                  <a:lnTo>
                    <a:pt x="0" y="314"/>
                  </a:lnTo>
                  <a:lnTo>
                    <a:pt x="2121" y="930"/>
                  </a:lnTo>
                  <a:lnTo>
                    <a:pt x="2200" y="662"/>
                  </a:lnTo>
                  <a:lnTo>
                    <a:pt x="57" y="0"/>
                  </a:lnTo>
                  <a:close/>
                </a:path>
              </a:pathLst>
            </a:custGeom>
            <a:solidFill>
              <a:srgbClr val="425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7" name="Google Shape;18937;p43"/>
            <p:cNvSpPr/>
            <p:nvPr/>
          </p:nvSpPr>
          <p:spPr>
            <a:xfrm>
              <a:off x="5589776" y="3127519"/>
              <a:ext cx="286740" cy="423462"/>
            </a:xfrm>
            <a:custGeom>
              <a:avLst/>
              <a:gdLst/>
              <a:ahLst/>
              <a:cxnLst/>
              <a:rect l="l" t="t" r="r" b="b"/>
              <a:pathLst>
                <a:path w="1554" h="2295" extrusionOk="0">
                  <a:moveTo>
                    <a:pt x="1275" y="1"/>
                  </a:moveTo>
                  <a:cubicBezTo>
                    <a:pt x="253" y="1"/>
                    <a:pt x="98" y="1307"/>
                    <a:pt x="0" y="1830"/>
                  </a:cubicBezTo>
                  <a:lnTo>
                    <a:pt x="1210" y="2295"/>
                  </a:lnTo>
                  <a:cubicBezTo>
                    <a:pt x="862" y="662"/>
                    <a:pt x="1554" y="30"/>
                    <a:pt x="1554" y="30"/>
                  </a:cubicBezTo>
                  <a:cubicBezTo>
                    <a:pt x="1454" y="10"/>
                    <a:pt x="1361" y="1"/>
                    <a:pt x="1275" y="1"/>
                  </a:cubicBezTo>
                  <a:close/>
                </a:path>
              </a:pathLst>
            </a:custGeom>
            <a:solidFill>
              <a:srgbClr val="5E7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8" name="Google Shape;18938;p43"/>
            <p:cNvSpPr/>
            <p:nvPr/>
          </p:nvSpPr>
          <p:spPr>
            <a:xfrm>
              <a:off x="5780936" y="3106485"/>
              <a:ext cx="487680" cy="191342"/>
            </a:xfrm>
            <a:custGeom>
              <a:avLst/>
              <a:gdLst/>
              <a:ahLst/>
              <a:cxnLst/>
              <a:rect l="l" t="t" r="r" b="b"/>
              <a:pathLst>
                <a:path w="2643" h="1037" extrusionOk="0">
                  <a:moveTo>
                    <a:pt x="524" y="1"/>
                  </a:moveTo>
                  <a:cubicBezTo>
                    <a:pt x="472" y="1"/>
                    <a:pt x="431" y="12"/>
                    <a:pt x="405" y="39"/>
                  </a:cubicBezTo>
                  <a:cubicBezTo>
                    <a:pt x="0" y="432"/>
                    <a:pt x="1006" y="1037"/>
                    <a:pt x="2378" y="1037"/>
                  </a:cubicBezTo>
                  <a:cubicBezTo>
                    <a:pt x="2390" y="1037"/>
                    <a:pt x="2403" y="1037"/>
                    <a:pt x="2416" y="1036"/>
                  </a:cubicBezTo>
                  <a:cubicBezTo>
                    <a:pt x="2642" y="1033"/>
                    <a:pt x="2627" y="405"/>
                    <a:pt x="2627" y="405"/>
                  </a:cubicBezTo>
                  <a:lnTo>
                    <a:pt x="2627" y="405"/>
                  </a:lnTo>
                  <a:cubicBezTo>
                    <a:pt x="2535" y="420"/>
                    <a:pt x="2442" y="426"/>
                    <a:pt x="2349" y="426"/>
                  </a:cubicBezTo>
                  <a:cubicBezTo>
                    <a:pt x="1594" y="426"/>
                    <a:pt x="842" y="1"/>
                    <a:pt x="524" y="1"/>
                  </a:cubicBezTo>
                  <a:close/>
                </a:path>
              </a:pathLst>
            </a:custGeom>
            <a:solidFill>
              <a:srgbClr val="5E7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9" name="Google Shape;18939;p43"/>
            <p:cNvSpPr/>
            <p:nvPr/>
          </p:nvSpPr>
          <p:spPr>
            <a:xfrm>
              <a:off x="6181153" y="3153167"/>
              <a:ext cx="268104" cy="141154"/>
            </a:xfrm>
            <a:custGeom>
              <a:avLst/>
              <a:gdLst/>
              <a:ahLst/>
              <a:cxnLst/>
              <a:rect l="l" t="t" r="r" b="b"/>
              <a:pathLst>
                <a:path w="1453" h="765" extrusionOk="0">
                  <a:moveTo>
                    <a:pt x="1362" y="1"/>
                  </a:moveTo>
                  <a:lnTo>
                    <a:pt x="58" y="65"/>
                  </a:lnTo>
                  <a:cubicBezTo>
                    <a:pt x="1" y="394"/>
                    <a:pt x="371" y="632"/>
                    <a:pt x="594" y="704"/>
                  </a:cubicBezTo>
                  <a:cubicBezTo>
                    <a:pt x="722" y="748"/>
                    <a:pt x="840" y="764"/>
                    <a:pt x="946" y="764"/>
                  </a:cubicBezTo>
                  <a:cubicBezTo>
                    <a:pt x="1252" y="764"/>
                    <a:pt x="1452" y="628"/>
                    <a:pt x="1452" y="628"/>
                  </a:cubicBezTo>
                  <a:lnTo>
                    <a:pt x="1362" y="1"/>
                  </a:lnTo>
                  <a:close/>
                </a:path>
              </a:pathLst>
            </a:custGeom>
            <a:solidFill>
              <a:srgbClr val="425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0" name="Google Shape;18940;p43"/>
            <p:cNvSpPr/>
            <p:nvPr/>
          </p:nvSpPr>
          <p:spPr>
            <a:xfrm>
              <a:off x="5552689" y="3446363"/>
              <a:ext cx="1396613" cy="488965"/>
            </a:xfrm>
            <a:custGeom>
              <a:avLst/>
              <a:gdLst/>
              <a:ahLst/>
              <a:cxnLst/>
              <a:rect l="l" t="t" r="r" b="b"/>
              <a:pathLst>
                <a:path w="7569" h="2650" extrusionOk="0">
                  <a:moveTo>
                    <a:pt x="259" y="1"/>
                  </a:moveTo>
                  <a:cubicBezTo>
                    <a:pt x="205" y="1"/>
                    <a:pt x="155" y="36"/>
                    <a:pt x="137" y="90"/>
                  </a:cubicBezTo>
                  <a:lnTo>
                    <a:pt x="1" y="480"/>
                  </a:lnTo>
                  <a:lnTo>
                    <a:pt x="7459" y="2650"/>
                  </a:lnTo>
                  <a:lnTo>
                    <a:pt x="7550" y="2340"/>
                  </a:lnTo>
                  <a:cubicBezTo>
                    <a:pt x="7569" y="2268"/>
                    <a:pt x="7527" y="2188"/>
                    <a:pt x="7455" y="2169"/>
                  </a:cubicBezTo>
                  <a:cubicBezTo>
                    <a:pt x="4643" y="1508"/>
                    <a:pt x="2836" y="1013"/>
                    <a:pt x="300" y="7"/>
                  </a:cubicBezTo>
                  <a:cubicBezTo>
                    <a:pt x="286" y="3"/>
                    <a:pt x="273" y="1"/>
                    <a:pt x="259" y="1"/>
                  </a:cubicBezTo>
                  <a:close/>
                </a:path>
              </a:pathLst>
            </a:custGeom>
            <a:solidFill>
              <a:srgbClr val="ABD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1" name="Google Shape;18941;p43"/>
            <p:cNvSpPr/>
            <p:nvPr/>
          </p:nvSpPr>
          <p:spPr>
            <a:xfrm>
              <a:off x="5552689" y="3446363"/>
              <a:ext cx="1382774" cy="488965"/>
            </a:xfrm>
            <a:custGeom>
              <a:avLst/>
              <a:gdLst/>
              <a:ahLst/>
              <a:cxnLst/>
              <a:rect l="l" t="t" r="r" b="b"/>
              <a:pathLst>
                <a:path w="7494" h="2650" extrusionOk="0">
                  <a:moveTo>
                    <a:pt x="259" y="1"/>
                  </a:moveTo>
                  <a:cubicBezTo>
                    <a:pt x="205" y="1"/>
                    <a:pt x="155" y="36"/>
                    <a:pt x="137" y="90"/>
                  </a:cubicBezTo>
                  <a:lnTo>
                    <a:pt x="1" y="480"/>
                  </a:lnTo>
                  <a:lnTo>
                    <a:pt x="7459" y="2650"/>
                  </a:lnTo>
                  <a:lnTo>
                    <a:pt x="7493" y="2536"/>
                  </a:lnTo>
                  <a:cubicBezTo>
                    <a:pt x="6764" y="2381"/>
                    <a:pt x="5580" y="2048"/>
                    <a:pt x="4257" y="1606"/>
                  </a:cubicBezTo>
                  <a:cubicBezTo>
                    <a:pt x="2186" y="918"/>
                    <a:pt x="436" y="521"/>
                    <a:pt x="466" y="56"/>
                  </a:cubicBezTo>
                  <a:lnTo>
                    <a:pt x="300" y="7"/>
                  </a:lnTo>
                  <a:cubicBezTo>
                    <a:pt x="286" y="3"/>
                    <a:pt x="273" y="1"/>
                    <a:pt x="259" y="1"/>
                  </a:cubicBezTo>
                  <a:close/>
                </a:path>
              </a:pathLst>
            </a:custGeom>
            <a:solidFill>
              <a:srgbClr val="91C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2" name="Google Shape;18942;p43"/>
            <p:cNvSpPr/>
            <p:nvPr/>
          </p:nvSpPr>
          <p:spPr>
            <a:xfrm>
              <a:off x="6381354" y="3396359"/>
              <a:ext cx="45576" cy="41147"/>
            </a:xfrm>
            <a:custGeom>
              <a:avLst/>
              <a:gdLst/>
              <a:ahLst/>
              <a:cxnLst/>
              <a:rect l="l" t="t" r="r" b="b"/>
              <a:pathLst>
                <a:path w="247" h="223" extrusionOk="0">
                  <a:moveTo>
                    <a:pt x="122" y="1"/>
                  </a:moveTo>
                  <a:cubicBezTo>
                    <a:pt x="74" y="1"/>
                    <a:pt x="32" y="32"/>
                    <a:pt x="20" y="82"/>
                  </a:cubicBezTo>
                  <a:cubicBezTo>
                    <a:pt x="1" y="138"/>
                    <a:pt x="35" y="203"/>
                    <a:pt x="92" y="218"/>
                  </a:cubicBezTo>
                  <a:cubicBezTo>
                    <a:pt x="103" y="221"/>
                    <a:pt x="114" y="223"/>
                    <a:pt x="125" y="223"/>
                  </a:cubicBezTo>
                  <a:cubicBezTo>
                    <a:pt x="173" y="223"/>
                    <a:pt x="215" y="191"/>
                    <a:pt x="228" y="142"/>
                  </a:cubicBezTo>
                  <a:cubicBezTo>
                    <a:pt x="247" y="82"/>
                    <a:pt x="212" y="21"/>
                    <a:pt x="156" y="6"/>
                  </a:cubicBezTo>
                  <a:cubicBezTo>
                    <a:pt x="144" y="2"/>
                    <a:pt x="133" y="1"/>
                    <a:pt x="122" y="1"/>
                  </a:cubicBezTo>
                  <a:close/>
                </a:path>
              </a:pathLst>
            </a:custGeom>
            <a:solidFill>
              <a:srgbClr val="3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3" name="Google Shape;18943;p43"/>
            <p:cNvSpPr/>
            <p:nvPr/>
          </p:nvSpPr>
          <p:spPr>
            <a:xfrm>
              <a:off x="6387627" y="3336761"/>
              <a:ext cx="138388" cy="92257"/>
            </a:xfrm>
            <a:custGeom>
              <a:avLst/>
              <a:gdLst/>
              <a:ahLst/>
              <a:cxnLst/>
              <a:rect l="l" t="t" r="r" b="b"/>
              <a:pathLst>
                <a:path w="750" h="500" extrusionOk="0">
                  <a:moveTo>
                    <a:pt x="547" y="1"/>
                  </a:moveTo>
                  <a:cubicBezTo>
                    <a:pt x="525" y="1"/>
                    <a:pt x="504" y="8"/>
                    <a:pt x="485" y="19"/>
                  </a:cubicBezTo>
                  <a:cubicBezTo>
                    <a:pt x="341" y="114"/>
                    <a:pt x="1" y="340"/>
                    <a:pt x="61" y="446"/>
                  </a:cubicBezTo>
                  <a:cubicBezTo>
                    <a:pt x="85" y="485"/>
                    <a:pt x="139" y="500"/>
                    <a:pt x="207" y="500"/>
                  </a:cubicBezTo>
                  <a:cubicBezTo>
                    <a:pt x="340" y="500"/>
                    <a:pt x="528" y="444"/>
                    <a:pt x="655" y="397"/>
                  </a:cubicBezTo>
                  <a:cubicBezTo>
                    <a:pt x="693" y="386"/>
                    <a:pt x="723" y="355"/>
                    <a:pt x="738" y="318"/>
                  </a:cubicBezTo>
                  <a:cubicBezTo>
                    <a:pt x="749" y="280"/>
                    <a:pt x="746" y="238"/>
                    <a:pt x="727" y="204"/>
                  </a:cubicBezTo>
                  <a:lnTo>
                    <a:pt x="643" y="57"/>
                  </a:lnTo>
                  <a:cubicBezTo>
                    <a:pt x="628" y="30"/>
                    <a:pt x="602" y="12"/>
                    <a:pt x="572" y="4"/>
                  </a:cubicBezTo>
                  <a:cubicBezTo>
                    <a:pt x="564" y="2"/>
                    <a:pt x="555" y="1"/>
                    <a:pt x="547" y="1"/>
                  </a:cubicBez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4" name="Google Shape;18944;p43"/>
            <p:cNvSpPr/>
            <p:nvPr/>
          </p:nvSpPr>
          <p:spPr>
            <a:xfrm>
              <a:off x="6445566" y="3452267"/>
              <a:ext cx="127871" cy="83216"/>
            </a:xfrm>
            <a:custGeom>
              <a:avLst/>
              <a:gdLst/>
              <a:ahLst/>
              <a:cxnLst/>
              <a:rect l="l" t="t" r="r" b="b"/>
              <a:pathLst>
                <a:path w="693" h="451" extrusionOk="0">
                  <a:moveTo>
                    <a:pt x="501" y="1"/>
                  </a:moveTo>
                  <a:cubicBezTo>
                    <a:pt x="479" y="1"/>
                    <a:pt x="459" y="12"/>
                    <a:pt x="443" y="28"/>
                  </a:cubicBezTo>
                  <a:cubicBezTo>
                    <a:pt x="333" y="130"/>
                    <a:pt x="1" y="331"/>
                    <a:pt x="65" y="414"/>
                  </a:cubicBezTo>
                  <a:cubicBezTo>
                    <a:pt x="85" y="440"/>
                    <a:pt x="130" y="450"/>
                    <a:pt x="187" y="450"/>
                  </a:cubicBezTo>
                  <a:cubicBezTo>
                    <a:pt x="321" y="450"/>
                    <a:pt x="522" y="390"/>
                    <a:pt x="628" y="327"/>
                  </a:cubicBezTo>
                  <a:cubicBezTo>
                    <a:pt x="658" y="312"/>
                    <a:pt x="677" y="281"/>
                    <a:pt x="685" y="247"/>
                  </a:cubicBezTo>
                  <a:cubicBezTo>
                    <a:pt x="692" y="213"/>
                    <a:pt x="685" y="176"/>
                    <a:pt x="662" y="149"/>
                  </a:cubicBezTo>
                  <a:lnTo>
                    <a:pt x="575" y="36"/>
                  </a:lnTo>
                  <a:cubicBezTo>
                    <a:pt x="560" y="17"/>
                    <a:pt x="537" y="2"/>
                    <a:pt x="511" y="2"/>
                  </a:cubicBezTo>
                  <a:cubicBezTo>
                    <a:pt x="507" y="1"/>
                    <a:pt x="504" y="1"/>
                    <a:pt x="501" y="1"/>
                  </a:cubicBezTo>
                  <a:close/>
                </a:path>
              </a:pathLst>
            </a:custGeom>
            <a:solidFill>
              <a:srgbClr val="425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5" name="Google Shape;18945;p43"/>
            <p:cNvSpPr/>
            <p:nvPr/>
          </p:nvSpPr>
          <p:spPr>
            <a:xfrm>
              <a:off x="6440768" y="3487879"/>
              <a:ext cx="43362" cy="40962"/>
            </a:xfrm>
            <a:custGeom>
              <a:avLst/>
              <a:gdLst/>
              <a:ahLst/>
              <a:cxnLst/>
              <a:rect l="l" t="t" r="r" b="b"/>
              <a:pathLst>
                <a:path w="235" h="222" extrusionOk="0">
                  <a:moveTo>
                    <a:pt x="118" y="1"/>
                  </a:moveTo>
                  <a:cubicBezTo>
                    <a:pt x="63" y="1"/>
                    <a:pt x="15" y="41"/>
                    <a:pt x="8" y="100"/>
                  </a:cubicBezTo>
                  <a:cubicBezTo>
                    <a:pt x="0" y="160"/>
                    <a:pt x="42" y="213"/>
                    <a:pt x="102" y="221"/>
                  </a:cubicBezTo>
                  <a:cubicBezTo>
                    <a:pt x="107" y="221"/>
                    <a:pt x="112" y="222"/>
                    <a:pt x="116" y="222"/>
                  </a:cubicBezTo>
                  <a:cubicBezTo>
                    <a:pt x="171" y="222"/>
                    <a:pt x="220" y="182"/>
                    <a:pt x="227" y="126"/>
                  </a:cubicBezTo>
                  <a:cubicBezTo>
                    <a:pt x="234" y="66"/>
                    <a:pt x="193" y="9"/>
                    <a:pt x="132" y="1"/>
                  </a:cubicBezTo>
                  <a:cubicBezTo>
                    <a:pt x="128" y="1"/>
                    <a:pt x="123" y="1"/>
                    <a:pt x="118" y="1"/>
                  </a:cubicBezTo>
                  <a:close/>
                </a:path>
              </a:pathLst>
            </a:custGeom>
            <a:solidFill>
              <a:srgbClr val="3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6" name="Google Shape;18946;p43"/>
            <p:cNvSpPr/>
            <p:nvPr/>
          </p:nvSpPr>
          <p:spPr>
            <a:xfrm>
              <a:off x="6443536" y="3416102"/>
              <a:ext cx="135436" cy="101668"/>
            </a:xfrm>
            <a:custGeom>
              <a:avLst/>
              <a:gdLst/>
              <a:ahLst/>
              <a:cxnLst/>
              <a:rect l="l" t="t" r="r" b="b"/>
              <a:pathLst>
                <a:path w="734" h="551" extrusionOk="0">
                  <a:moveTo>
                    <a:pt x="503" y="0"/>
                  </a:moveTo>
                  <a:cubicBezTo>
                    <a:pt x="477" y="0"/>
                    <a:pt x="451" y="12"/>
                    <a:pt x="431" y="31"/>
                  </a:cubicBezTo>
                  <a:cubicBezTo>
                    <a:pt x="303" y="145"/>
                    <a:pt x="0" y="421"/>
                    <a:pt x="76" y="515"/>
                  </a:cubicBezTo>
                  <a:cubicBezTo>
                    <a:pt x="96" y="540"/>
                    <a:pt x="131" y="551"/>
                    <a:pt x="174" y="551"/>
                  </a:cubicBezTo>
                  <a:cubicBezTo>
                    <a:pt x="307" y="551"/>
                    <a:pt x="521" y="452"/>
                    <a:pt x="658" y="375"/>
                  </a:cubicBezTo>
                  <a:cubicBezTo>
                    <a:pt x="692" y="356"/>
                    <a:pt x="718" y="322"/>
                    <a:pt x="726" y="285"/>
                  </a:cubicBezTo>
                  <a:cubicBezTo>
                    <a:pt x="734" y="247"/>
                    <a:pt x="722" y="205"/>
                    <a:pt x="696" y="175"/>
                  </a:cubicBezTo>
                  <a:lnTo>
                    <a:pt x="590" y="43"/>
                  </a:lnTo>
                  <a:cubicBezTo>
                    <a:pt x="571" y="20"/>
                    <a:pt x="545" y="5"/>
                    <a:pt x="514" y="1"/>
                  </a:cubicBezTo>
                  <a:cubicBezTo>
                    <a:pt x="510" y="1"/>
                    <a:pt x="507" y="0"/>
                    <a:pt x="503" y="0"/>
                  </a:cubicBez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7" name="Google Shape;18947;p43"/>
            <p:cNvSpPr/>
            <p:nvPr/>
          </p:nvSpPr>
          <p:spPr>
            <a:xfrm>
              <a:off x="6528598" y="3532716"/>
              <a:ext cx="125656" cy="87829"/>
            </a:xfrm>
            <a:custGeom>
              <a:avLst/>
              <a:gdLst/>
              <a:ahLst/>
              <a:cxnLst/>
              <a:rect l="l" t="t" r="r" b="b"/>
              <a:pathLst>
                <a:path w="681" h="476" extrusionOk="0">
                  <a:moveTo>
                    <a:pt x="484" y="0"/>
                  </a:moveTo>
                  <a:cubicBezTo>
                    <a:pt x="458" y="0"/>
                    <a:pt x="431" y="12"/>
                    <a:pt x="416" y="31"/>
                  </a:cubicBezTo>
                  <a:cubicBezTo>
                    <a:pt x="314" y="140"/>
                    <a:pt x="0" y="371"/>
                    <a:pt x="72" y="446"/>
                  </a:cubicBezTo>
                  <a:cubicBezTo>
                    <a:pt x="91" y="467"/>
                    <a:pt x="124" y="475"/>
                    <a:pt x="166" y="475"/>
                  </a:cubicBezTo>
                  <a:cubicBezTo>
                    <a:pt x="298" y="475"/>
                    <a:pt x="516" y="391"/>
                    <a:pt x="628" y="314"/>
                  </a:cubicBezTo>
                  <a:cubicBezTo>
                    <a:pt x="654" y="295"/>
                    <a:pt x="673" y="265"/>
                    <a:pt x="677" y="231"/>
                  </a:cubicBezTo>
                  <a:cubicBezTo>
                    <a:pt x="681" y="193"/>
                    <a:pt x="669" y="159"/>
                    <a:pt x="647" y="136"/>
                  </a:cubicBezTo>
                  <a:lnTo>
                    <a:pt x="549" y="27"/>
                  </a:lnTo>
                  <a:cubicBezTo>
                    <a:pt x="533" y="8"/>
                    <a:pt x="507" y="0"/>
                    <a:pt x="484" y="0"/>
                  </a:cubicBezTo>
                  <a:close/>
                </a:path>
              </a:pathLst>
            </a:custGeom>
            <a:solidFill>
              <a:srgbClr val="425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8" name="Google Shape;18948;p43"/>
            <p:cNvSpPr/>
            <p:nvPr/>
          </p:nvSpPr>
          <p:spPr>
            <a:xfrm>
              <a:off x="6524354" y="3574417"/>
              <a:ext cx="41332" cy="41516"/>
            </a:xfrm>
            <a:custGeom>
              <a:avLst/>
              <a:gdLst/>
              <a:ahLst/>
              <a:cxnLst/>
              <a:rect l="l" t="t" r="r" b="b"/>
              <a:pathLst>
                <a:path w="224" h="225" extrusionOk="0">
                  <a:moveTo>
                    <a:pt x="111" y="1"/>
                  </a:moveTo>
                  <a:cubicBezTo>
                    <a:pt x="54" y="1"/>
                    <a:pt x="4" y="49"/>
                    <a:pt x="1" y="107"/>
                  </a:cubicBezTo>
                  <a:cubicBezTo>
                    <a:pt x="1" y="168"/>
                    <a:pt x="46" y="220"/>
                    <a:pt x="107" y="224"/>
                  </a:cubicBezTo>
                  <a:cubicBezTo>
                    <a:pt x="167" y="224"/>
                    <a:pt x="220" y="179"/>
                    <a:pt x="220" y="115"/>
                  </a:cubicBezTo>
                  <a:cubicBezTo>
                    <a:pt x="224" y="54"/>
                    <a:pt x="178" y="1"/>
                    <a:pt x="118" y="1"/>
                  </a:cubicBezTo>
                  <a:cubicBezTo>
                    <a:pt x="116" y="1"/>
                    <a:pt x="114" y="1"/>
                    <a:pt x="111" y="1"/>
                  </a:cubicBezTo>
                  <a:close/>
                </a:path>
              </a:pathLst>
            </a:custGeom>
            <a:solidFill>
              <a:srgbClr val="3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9" name="Google Shape;18949;p43"/>
            <p:cNvSpPr/>
            <p:nvPr/>
          </p:nvSpPr>
          <p:spPr>
            <a:xfrm>
              <a:off x="6524354" y="3496367"/>
              <a:ext cx="132668" cy="107203"/>
            </a:xfrm>
            <a:custGeom>
              <a:avLst/>
              <a:gdLst/>
              <a:ahLst/>
              <a:cxnLst/>
              <a:rect l="l" t="t" r="r" b="b"/>
              <a:pathLst>
                <a:path w="719" h="581" extrusionOk="0">
                  <a:moveTo>
                    <a:pt x="481" y="1"/>
                  </a:moveTo>
                  <a:cubicBezTo>
                    <a:pt x="451" y="1"/>
                    <a:pt x="420" y="16"/>
                    <a:pt x="401" y="39"/>
                  </a:cubicBezTo>
                  <a:cubicBezTo>
                    <a:pt x="280" y="163"/>
                    <a:pt x="1" y="466"/>
                    <a:pt x="88" y="553"/>
                  </a:cubicBezTo>
                  <a:cubicBezTo>
                    <a:pt x="106" y="572"/>
                    <a:pt x="133" y="580"/>
                    <a:pt x="167" y="580"/>
                  </a:cubicBezTo>
                  <a:cubicBezTo>
                    <a:pt x="296" y="580"/>
                    <a:pt x="516" y="454"/>
                    <a:pt x="655" y="364"/>
                  </a:cubicBezTo>
                  <a:cubicBezTo>
                    <a:pt x="689" y="341"/>
                    <a:pt x="711" y="307"/>
                    <a:pt x="715" y="265"/>
                  </a:cubicBezTo>
                  <a:cubicBezTo>
                    <a:pt x="719" y="228"/>
                    <a:pt x="708" y="186"/>
                    <a:pt x="677" y="160"/>
                  </a:cubicBezTo>
                  <a:lnTo>
                    <a:pt x="560" y="35"/>
                  </a:lnTo>
                  <a:cubicBezTo>
                    <a:pt x="541" y="16"/>
                    <a:pt x="511" y="1"/>
                    <a:pt x="481" y="1"/>
                  </a:cubicBez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0" name="Google Shape;18950;p43"/>
            <p:cNvSpPr/>
            <p:nvPr/>
          </p:nvSpPr>
          <p:spPr>
            <a:xfrm>
              <a:off x="6215473" y="3023821"/>
              <a:ext cx="326596" cy="246697"/>
            </a:xfrm>
            <a:custGeom>
              <a:avLst/>
              <a:gdLst/>
              <a:ahLst/>
              <a:cxnLst/>
              <a:rect l="l" t="t" r="r" b="b"/>
              <a:pathLst>
                <a:path w="1770" h="1337" extrusionOk="0">
                  <a:moveTo>
                    <a:pt x="1141" y="0"/>
                  </a:moveTo>
                  <a:cubicBezTo>
                    <a:pt x="991" y="0"/>
                    <a:pt x="839" y="85"/>
                    <a:pt x="718" y="131"/>
                  </a:cubicBezTo>
                  <a:cubicBezTo>
                    <a:pt x="423" y="248"/>
                    <a:pt x="0" y="789"/>
                    <a:pt x="61" y="940"/>
                  </a:cubicBezTo>
                  <a:cubicBezTo>
                    <a:pt x="130" y="1127"/>
                    <a:pt x="482" y="1337"/>
                    <a:pt x="825" y="1337"/>
                  </a:cubicBezTo>
                  <a:cubicBezTo>
                    <a:pt x="893" y="1337"/>
                    <a:pt x="960" y="1329"/>
                    <a:pt x="1025" y="1311"/>
                  </a:cubicBezTo>
                  <a:cubicBezTo>
                    <a:pt x="1418" y="1201"/>
                    <a:pt x="1769" y="1001"/>
                    <a:pt x="1561" y="411"/>
                  </a:cubicBezTo>
                  <a:cubicBezTo>
                    <a:pt x="1450" y="91"/>
                    <a:pt x="1297" y="0"/>
                    <a:pt x="1141" y="0"/>
                  </a:cubicBezTo>
                  <a:close/>
                </a:path>
              </a:pathLst>
            </a:custGeom>
            <a:solidFill>
              <a:srgbClr val="ABD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1" name="Google Shape;18951;p43"/>
            <p:cNvSpPr/>
            <p:nvPr/>
          </p:nvSpPr>
          <p:spPr>
            <a:xfrm>
              <a:off x="5758609" y="2945402"/>
              <a:ext cx="159054" cy="208502"/>
            </a:xfrm>
            <a:custGeom>
              <a:avLst/>
              <a:gdLst/>
              <a:ahLst/>
              <a:cxnLst/>
              <a:rect l="l" t="t" r="r" b="b"/>
              <a:pathLst>
                <a:path w="862" h="1130" extrusionOk="0">
                  <a:moveTo>
                    <a:pt x="716" y="0"/>
                  </a:moveTo>
                  <a:cubicBezTo>
                    <a:pt x="548" y="0"/>
                    <a:pt x="237" y="232"/>
                    <a:pt x="106" y="518"/>
                  </a:cubicBezTo>
                  <a:cubicBezTo>
                    <a:pt x="4" y="745"/>
                    <a:pt x="0" y="1048"/>
                    <a:pt x="136" y="1112"/>
                  </a:cubicBezTo>
                  <a:cubicBezTo>
                    <a:pt x="161" y="1124"/>
                    <a:pt x="189" y="1130"/>
                    <a:pt x="219" y="1130"/>
                  </a:cubicBezTo>
                  <a:cubicBezTo>
                    <a:pt x="355" y="1130"/>
                    <a:pt x="526" y="1008"/>
                    <a:pt x="616" y="825"/>
                  </a:cubicBezTo>
                  <a:cubicBezTo>
                    <a:pt x="722" y="598"/>
                    <a:pt x="862" y="106"/>
                    <a:pt x="802" y="35"/>
                  </a:cubicBezTo>
                  <a:cubicBezTo>
                    <a:pt x="782" y="11"/>
                    <a:pt x="752" y="0"/>
                    <a:pt x="716" y="0"/>
                  </a:cubicBezTo>
                  <a:close/>
                </a:path>
              </a:pathLst>
            </a:custGeom>
            <a:solidFill>
              <a:srgbClr val="C2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2" name="Google Shape;18952;p43"/>
            <p:cNvSpPr/>
            <p:nvPr/>
          </p:nvSpPr>
          <p:spPr>
            <a:xfrm>
              <a:off x="6885638" y="3819454"/>
              <a:ext cx="27493" cy="13285"/>
            </a:xfrm>
            <a:custGeom>
              <a:avLst/>
              <a:gdLst/>
              <a:ahLst/>
              <a:cxnLst/>
              <a:rect l="l" t="t" r="r" b="b"/>
              <a:pathLst>
                <a:path w="149" h="72" extrusionOk="0">
                  <a:moveTo>
                    <a:pt x="12" y="0"/>
                  </a:moveTo>
                  <a:lnTo>
                    <a:pt x="1" y="42"/>
                  </a:lnTo>
                  <a:lnTo>
                    <a:pt x="137" y="72"/>
                  </a:lnTo>
                  <a:lnTo>
                    <a:pt x="148" y="26"/>
                  </a:lnTo>
                  <a:lnTo>
                    <a:pt x="12"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3" name="Google Shape;18953;p43"/>
            <p:cNvSpPr/>
            <p:nvPr/>
          </p:nvSpPr>
          <p:spPr>
            <a:xfrm>
              <a:off x="6843937" y="3810228"/>
              <a:ext cx="27309" cy="13470"/>
            </a:xfrm>
            <a:custGeom>
              <a:avLst/>
              <a:gdLst/>
              <a:ahLst/>
              <a:cxnLst/>
              <a:rect l="l" t="t" r="r" b="b"/>
              <a:pathLst>
                <a:path w="148" h="73" extrusionOk="0">
                  <a:moveTo>
                    <a:pt x="8" y="1"/>
                  </a:moveTo>
                  <a:lnTo>
                    <a:pt x="0" y="42"/>
                  </a:lnTo>
                  <a:lnTo>
                    <a:pt x="136" y="73"/>
                  </a:lnTo>
                  <a:lnTo>
                    <a:pt x="147" y="31"/>
                  </a:lnTo>
                  <a:lnTo>
                    <a:pt x="8"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4" name="Google Shape;18954;p43"/>
            <p:cNvSpPr/>
            <p:nvPr/>
          </p:nvSpPr>
          <p:spPr>
            <a:xfrm>
              <a:off x="6802052" y="3799896"/>
              <a:ext cx="27309" cy="13285"/>
            </a:xfrm>
            <a:custGeom>
              <a:avLst/>
              <a:gdLst/>
              <a:ahLst/>
              <a:cxnLst/>
              <a:rect l="l" t="t" r="r" b="b"/>
              <a:pathLst>
                <a:path w="148" h="72" extrusionOk="0">
                  <a:moveTo>
                    <a:pt x="12" y="0"/>
                  </a:moveTo>
                  <a:lnTo>
                    <a:pt x="0" y="42"/>
                  </a:lnTo>
                  <a:lnTo>
                    <a:pt x="140" y="72"/>
                  </a:lnTo>
                  <a:lnTo>
                    <a:pt x="148" y="27"/>
                  </a:lnTo>
                  <a:lnTo>
                    <a:pt x="12"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5" name="Google Shape;18955;p43"/>
            <p:cNvSpPr/>
            <p:nvPr/>
          </p:nvSpPr>
          <p:spPr>
            <a:xfrm>
              <a:off x="6762935" y="3790854"/>
              <a:ext cx="26755" cy="13285"/>
            </a:xfrm>
            <a:custGeom>
              <a:avLst/>
              <a:gdLst/>
              <a:ahLst/>
              <a:cxnLst/>
              <a:rect l="l" t="t" r="r" b="b"/>
              <a:pathLst>
                <a:path w="145" h="72" extrusionOk="0">
                  <a:moveTo>
                    <a:pt x="8" y="0"/>
                  </a:moveTo>
                  <a:lnTo>
                    <a:pt x="1" y="42"/>
                  </a:lnTo>
                  <a:lnTo>
                    <a:pt x="137" y="72"/>
                  </a:lnTo>
                  <a:lnTo>
                    <a:pt x="144" y="26"/>
                  </a:lnTo>
                  <a:lnTo>
                    <a:pt x="8"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6" name="Google Shape;18956;p43"/>
            <p:cNvSpPr/>
            <p:nvPr/>
          </p:nvSpPr>
          <p:spPr>
            <a:xfrm>
              <a:off x="6723263" y="3781075"/>
              <a:ext cx="27309" cy="13285"/>
            </a:xfrm>
            <a:custGeom>
              <a:avLst/>
              <a:gdLst/>
              <a:ahLst/>
              <a:cxnLst/>
              <a:rect l="l" t="t" r="r" b="b"/>
              <a:pathLst>
                <a:path w="148" h="72" extrusionOk="0">
                  <a:moveTo>
                    <a:pt x="8" y="0"/>
                  </a:moveTo>
                  <a:lnTo>
                    <a:pt x="0" y="45"/>
                  </a:lnTo>
                  <a:lnTo>
                    <a:pt x="136" y="72"/>
                  </a:lnTo>
                  <a:lnTo>
                    <a:pt x="148" y="30"/>
                  </a:lnTo>
                  <a:lnTo>
                    <a:pt x="8"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7" name="Google Shape;18957;p43"/>
            <p:cNvSpPr/>
            <p:nvPr/>
          </p:nvSpPr>
          <p:spPr>
            <a:xfrm>
              <a:off x="6683408" y="3771849"/>
              <a:ext cx="27493" cy="13470"/>
            </a:xfrm>
            <a:custGeom>
              <a:avLst/>
              <a:gdLst/>
              <a:ahLst/>
              <a:cxnLst/>
              <a:rect l="l" t="t" r="r" b="b"/>
              <a:pathLst>
                <a:path w="149" h="73" extrusionOk="0">
                  <a:moveTo>
                    <a:pt x="12" y="1"/>
                  </a:moveTo>
                  <a:lnTo>
                    <a:pt x="1" y="46"/>
                  </a:lnTo>
                  <a:lnTo>
                    <a:pt x="137" y="73"/>
                  </a:lnTo>
                  <a:lnTo>
                    <a:pt x="148" y="31"/>
                  </a:lnTo>
                  <a:lnTo>
                    <a:pt x="12"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8" name="Google Shape;18958;p43"/>
            <p:cNvSpPr/>
            <p:nvPr/>
          </p:nvSpPr>
          <p:spPr>
            <a:xfrm>
              <a:off x="6643737" y="3762808"/>
              <a:ext cx="27309" cy="13470"/>
            </a:xfrm>
            <a:custGeom>
              <a:avLst/>
              <a:gdLst/>
              <a:ahLst/>
              <a:cxnLst/>
              <a:rect l="l" t="t" r="r" b="b"/>
              <a:pathLst>
                <a:path w="148" h="73" extrusionOk="0">
                  <a:moveTo>
                    <a:pt x="11" y="1"/>
                  </a:moveTo>
                  <a:lnTo>
                    <a:pt x="0" y="46"/>
                  </a:lnTo>
                  <a:lnTo>
                    <a:pt x="140" y="73"/>
                  </a:lnTo>
                  <a:lnTo>
                    <a:pt x="148" y="31"/>
                  </a:lnTo>
                  <a:lnTo>
                    <a:pt x="11"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9" name="Google Shape;18959;p43"/>
            <p:cNvSpPr/>
            <p:nvPr/>
          </p:nvSpPr>
          <p:spPr>
            <a:xfrm>
              <a:off x="6604619" y="3753767"/>
              <a:ext cx="26755" cy="13470"/>
            </a:xfrm>
            <a:custGeom>
              <a:avLst/>
              <a:gdLst/>
              <a:ahLst/>
              <a:cxnLst/>
              <a:rect l="l" t="t" r="r" b="b"/>
              <a:pathLst>
                <a:path w="145" h="73" extrusionOk="0">
                  <a:moveTo>
                    <a:pt x="8" y="1"/>
                  </a:moveTo>
                  <a:lnTo>
                    <a:pt x="0" y="42"/>
                  </a:lnTo>
                  <a:lnTo>
                    <a:pt x="137" y="73"/>
                  </a:lnTo>
                  <a:lnTo>
                    <a:pt x="144" y="31"/>
                  </a:lnTo>
                  <a:lnTo>
                    <a:pt x="8"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0" name="Google Shape;18960;p43"/>
            <p:cNvSpPr/>
            <p:nvPr/>
          </p:nvSpPr>
          <p:spPr>
            <a:xfrm>
              <a:off x="6564763" y="3744725"/>
              <a:ext cx="27493" cy="13470"/>
            </a:xfrm>
            <a:custGeom>
              <a:avLst/>
              <a:gdLst/>
              <a:ahLst/>
              <a:cxnLst/>
              <a:rect l="l" t="t" r="r" b="b"/>
              <a:pathLst>
                <a:path w="149" h="73" extrusionOk="0">
                  <a:moveTo>
                    <a:pt x="9" y="1"/>
                  </a:moveTo>
                  <a:lnTo>
                    <a:pt x="1" y="42"/>
                  </a:lnTo>
                  <a:lnTo>
                    <a:pt x="137" y="72"/>
                  </a:lnTo>
                  <a:lnTo>
                    <a:pt x="148" y="31"/>
                  </a:lnTo>
                  <a:lnTo>
                    <a:pt x="9"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1" name="Google Shape;18961;p43"/>
            <p:cNvSpPr/>
            <p:nvPr/>
          </p:nvSpPr>
          <p:spPr>
            <a:xfrm>
              <a:off x="6523616" y="3734208"/>
              <a:ext cx="28785" cy="14946"/>
            </a:xfrm>
            <a:custGeom>
              <a:avLst/>
              <a:gdLst/>
              <a:ahLst/>
              <a:cxnLst/>
              <a:rect l="l" t="t" r="r" b="b"/>
              <a:pathLst>
                <a:path w="156" h="81" extrusionOk="0">
                  <a:moveTo>
                    <a:pt x="12" y="1"/>
                  </a:moveTo>
                  <a:lnTo>
                    <a:pt x="1" y="42"/>
                  </a:lnTo>
                  <a:lnTo>
                    <a:pt x="141" y="80"/>
                  </a:lnTo>
                  <a:lnTo>
                    <a:pt x="156" y="39"/>
                  </a:lnTo>
                  <a:lnTo>
                    <a:pt x="12"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2" name="Google Shape;18962;p43"/>
            <p:cNvSpPr/>
            <p:nvPr/>
          </p:nvSpPr>
          <p:spPr>
            <a:xfrm>
              <a:off x="6486713" y="3724428"/>
              <a:ext cx="28047" cy="14946"/>
            </a:xfrm>
            <a:custGeom>
              <a:avLst/>
              <a:gdLst/>
              <a:ahLst/>
              <a:cxnLst/>
              <a:rect l="l" t="t" r="r" b="b"/>
              <a:pathLst>
                <a:path w="152" h="81" extrusionOk="0">
                  <a:moveTo>
                    <a:pt x="12" y="1"/>
                  </a:moveTo>
                  <a:lnTo>
                    <a:pt x="1" y="42"/>
                  </a:lnTo>
                  <a:lnTo>
                    <a:pt x="140" y="80"/>
                  </a:lnTo>
                  <a:lnTo>
                    <a:pt x="152" y="39"/>
                  </a:lnTo>
                  <a:lnTo>
                    <a:pt x="12"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3" name="Google Shape;18963;p43"/>
            <p:cNvSpPr/>
            <p:nvPr/>
          </p:nvSpPr>
          <p:spPr>
            <a:xfrm>
              <a:off x="6449071" y="3713358"/>
              <a:ext cx="28047" cy="14761"/>
            </a:xfrm>
            <a:custGeom>
              <a:avLst/>
              <a:gdLst/>
              <a:ahLst/>
              <a:cxnLst/>
              <a:rect l="l" t="t" r="r" b="b"/>
              <a:pathLst>
                <a:path w="152" h="80" extrusionOk="0">
                  <a:moveTo>
                    <a:pt x="12" y="0"/>
                  </a:moveTo>
                  <a:lnTo>
                    <a:pt x="0" y="42"/>
                  </a:lnTo>
                  <a:lnTo>
                    <a:pt x="140" y="80"/>
                  </a:lnTo>
                  <a:lnTo>
                    <a:pt x="152" y="38"/>
                  </a:lnTo>
                  <a:lnTo>
                    <a:pt x="12"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4" name="Google Shape;18964;p43"/>
            <p:cNvSpPr/>
            <p:nvPr/>
          </p:nvSpPr>
          <p:spPr>
            <a:xfrm>
              <a:off x="6410692" y="3702840"/>
              <a:ext cx="28785" cy="14946"/>
            </a:xfrm>
            <a:custGeom>
              <a:avLst/>
              <a:gdLst/>
              <a:ahLst/>
              <a:cxnLst/>
              <a:rect l="l" t="t" r="r" b="b"/>
              <a:pathLst>
                <a:path w="156" h="81" extrusionOk="0">
                  <a:moveTo>
                    <a:pt x="12" y="1"/>
                  </a:moveTo>
                  <a:lnTo>
                    <a:pt x="1" y="42"/>
                  </a:lnTo>
                  <a:lnTo>
                    <a:pt x="144" y="80"/>
                  </a:lnTo>
                  <a:lnTo>
                    <a:pt x="156" y="35"/>
                  </a:lnTo>
                  <a:lnTo>
                    <a:pt x="12"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5" name="Google Shape;18965;p43"/>
            <p:cNvSpPr/>
            <p:nvPr/>
          </p:nvSpPr>
          <p:spPr>
            <a:xfrm>
              <a:off x="6373050" y="3691769"/>
              <a:ext cx="28047" cy="14761"/>
            </a:xfrm>
            <a:custGeom>
              <a:avLst/>
              <a:gdLst/>
              <a:ahLst/>
              <a:cxnLst/>
              <a:rect l="l" t="t" r="r" b="b"/>
              <a:pathLst>
                <a:path w="152" h="80" extrusionOk="0">
                  <a:moveTo>
                    <a:pt x="12" y="0"/>
                  </a:moveTo>
                  <a:lnTo>
                    <a:pt x="0" y="42"/>
                  </a:lnTo>
                  <a:lnTo>
                    <a:pt x="140" y="80"/>
                  </a:lnTo>
                  <a:lnTo>
                    <a:pt x="152" y="38"/>
                  </a:lnTo>
                  <a:lnTo>
                    <a:pt x="12"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6" name="Google Shape;18966;p43"/>
            <p:cNvSpPr/>
            <p:nvPr/>
          </p:nvSpPr>
          <p:spPr>
            <a:xfrm>
              <a:off x="6335409" y="3680514"/>
              <a:ext cx="28047" cy="14946"/>
            </a:xfrm>
            <a:custGeom>
              <a:avLst/>
              <a:gdLst/>
              <a:ahLst/>
              <a:cxnLst/>
              <a:rect l="l" t="t" r="r" b="b"/>
              <a:pathLst>
                <a:path w="152" h="81" extrusionOk="0">
                  <a:moveTo>
                    <a:pt x="12" y="1"/>
                  </a:moveTo>
                  <a:lnTo>
                    <a:pt x="0" y="42"/>
                  </a:lnTo>
                  <a:lnTo>
                    <a:pt x="140" y="80"/>
                  </a:lnTo>
                  <a:lnTo>
                    <a:pt x="152" y="39"/>
                  </a:lnTo>
                  <a:lnTo>
                    <a:pt x="12"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7" name="Google Shape;18967;p43"/>
            <p:cNvSpPr/>
            <p:nvPr/>
          </p:nvSpPr>
          <p:spPr>
            <a:xfrm>
              <a:off x="6297030" y="3669443"/>
              <a:ext cx="28785" cy="14761"/>
            </a:xfrm>
            <a:custGeom>
              <a:avLst/>
              <a:gdLst/>
              <a:ahLst/>
              <a:cxnLst/>
              <a:rect l="l" t="t" r="r" b="b"/>
              <a:pathLst>
                <a:path w="156" h="80" extrusionOk="0">
                  <a:moveTo>
                    <a:pt x="12" y="0"/>
                  </a:moveTo>
                  <a:lnTo>
                    <a:pt x="0" y="42"/>
                  </a:lnTo>
                  <a:lnTo>
                    <a:pt x="144" y="80"/>
                  </a:lnTo>
                  <a:lnTo>
                    <a:pt x="155" y="38"/>
                  </a:lnTo>
                  <a:lnTo>
                    <a:pt x="12"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8" name="Google Shape;18968;p43"/>
            <p:cNvSpPr/>
            <p:nvPr/>
          </p:nvSpPr>
          <p:spPr>
            <a:xfrm>
              <a:off x="6259388" y="3658187"/>
              <a:ext cx="28785" cy="14946"/>
            </a:xfrm>
            <a:custGeom>
              <a:avLst/>
              <a:gdLst/>
              <a:ahLst/>
              <a:cxnLst/>
              <a:rect l="l" t="t" r="r" b="b"/>
              <a:pathLst>
                <a:path w="156" h="81" extrusionOk="0">
                  <a:moveTo>
                    <a:pt x="12" y="1"/>
                  </a:moveTo>
                  <a:lnTo>
                    <a:pt x="0" y="46"/>
                  </a:lnTo>
                  <a:lnTo>
                    <a:pt x="144" y="80"/>
                  </a:lnTo>
                  <a:lnTo>
                    <a:pt x="155" y="39"/>
                  </a:lnTo>
                  <a:lnTo>
                    <a:pt x="12"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9" name="Google Shape;18969;p43"/>
            <p:cNvSpPr/>
            <p:nvPr/>
          </p:nvSpPr>
          <p:spPr>
            <a:xfrm>
              <a:off x="6221747" y="3647854"/>
              <a:ext cx="28047" cy="14761"/>
            </a:xfrm>
            <a:custGeom>
              <a:avLst/>
              <a:gdLst/>
              <a:ahLst/>
              <a:cxnLst/>
              <a:rect l="l" t="t" r="r" b="b"/>
              <a:pathLst>
                <a:path w="152" h="80" extrusionOk="0">
                  <a:moveTo>
                    <a:pt x="11" y="0"/>
                  </a:moveTo>
                  <a:lnTo>
                    <a:pt x="0" y="42"/>
                  </a:lnTo>
                  <a:lnTo>
                    <a:pt x="140" y="79"/>
                  </a:lnTo>
                  <a:lnTo>
                    <a:pt x="151" y="38"/>
                  </a:lnTo>
                  <a:lnTo>
                    <a:pt x="11"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0" name="Google Shape;18970;p43"/>
            <p:cNvSpPr/>
            <p:nvPr/>
          </p:nvSpPr>
          <p:spPr>
            <a:xfrm>
              <a:off x="6184105" y="3636599"/>
              <a:ext cx="28047" cy="14761"/>
            </a:xfrm>
            <a:custGeom>
              <a:avLst/>
              <a:gdLst/>
              <a:ahLst/>
              <a:cxnLst/>
              <a:rect l="l" t="t" r="r" b="b"/>
              <a:pathLst>
                <a:path w="152" h="80" extrusionOk="0">
                  <a:moveTo>
                    <a:pt x="11" y="1"/>
                  </a:moveTo>
                  <a:lnTo>
                    <a:pt x="0" y="42"/>
                  </a:lnTo>
                  <a:lnTo>
                    <a:pt x="140" y="80"/>
                  </a:lnTo>
                  <a:lnTo>
                    <a:pt x="151" y="38"/>
                  </a:lnTo>
                  <a:lnTo>
                    <a:pt x="11"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1" name="Google Shape;18971;p43"/>
            <p:cNvSpPr/>
            <p:nvPr/>
          </p:nvSpPr>
          <p:spPr>
            <a:xfrm>
              <a:off x="6145726" y="3625528"/>
              <a:ext cx="28785" cy="14761"/>
            </a:xfrm>
            <a:custGeom>
              <a:avLst/>
              <a:gdLst/>
              <a:ahLst/>
              <a:cxnLst/>
              <a:rect l="l" t="t" r="r" b="b"/>
              <a:pathLst>
                <a:path w="156" h="80" extrusionOk="0">
                  <a:moveTo>
                    <a:pt x="11" y="0"/>
                  </a:moveTo>
                  <a:lnTo>
                    <a:pt x="0" y="42"/>
                  </a:lnTo>
                  <a:lnTo>
                    <a:pt x="144" y="80"/>
                  </a:lnTo>
                  <a:lnTo>
                    <a:pt x="155" y="38"/>
                  </a:lnTo>
                  <a:lnTo>
                    <a:pt x="11"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2" name="Google Shape;18972;p43"/>
            <p:cNvSpPr/>
            <p:nvPr/>
          </p:nvSpPr>
          <p:spPr>
            <a:xfrm>
              <a:off x="6111406" y="3615011"/>
              <a:ext cx="28231" cy="16237"/>
            </a:xfrm>
            <a:custGeom>
              <a:avLst/>
              <a:gdLst/>
              <a:ahLst/>
              <a:cxnLst/>
              <a:rect l="l" t="t" r="r" b="b"/>
              <a:pathLst>
                <a:path w="153" h="88" extrusionOk="0">
                  <a:moveTo>
                    <a:pt x="12" y="0"/>
                  </a:moveTo>
                  <a:lnTo>
                    <a:pt x="1" y="38"/>
                  </a:lnTo>
                  <a:lnTo>
                    <a:pt x="141" y="87"/>
                  </a:lnTo>
                  <a:lnTo>
                    <a:pt x="152" y="46"/>
                  </a:lnTo>
                  <a:lnTo>
                    <a:pt x="12"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3" name="Google Shape;18973;p43"/>
            <p:cNvSpPr/>
            <p:nvPr/>
          </p:nvSpPr>
          <p:spPr>
            <a:xfrm>
              <a:off x="6073026" y="3600987"/>
              <a:ext cx="28231" cy="16237"/>
            </a:xfrm>
            <a:custGeom>
              <a:avLst/>
              <a:gdLst/>
              <a:ahLst/>
              <a:cxnLst/>
              <a:rect l="l" t="t" r="r" b="b"/>
              <a:pathLst>
                <a:path w="153" h="88" extrusionOk="0">
                  <a:moveTo>
                    <a:pt x="16" y="1"/>
                  </a:moveTo>
                  <a:lnTo>
                    <a:pt x="1" y="42"/>
                  </a:lnTo>
                  <a:lnTo>
                    <a:pt x="141" y="88"/>
                  </a:lnTo>
                  <a:lnTo>
                    <a:pt x="152" y="50"/>
                  </a:lnTo>
                  <a:lnTo>
                    <a:pt x="16"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4" name="Google Shape;18974;p43"/>
            <p:cNvSpPr/>
            <p:nvPr/>
          </p:nvSpPr>
          <p:spPr>
            <a:xfrm>
              <a:off x="6034831" y="3587887"/>
              <a:ext cx="28047" cy="16053"/>
            </a:xfrm>
            <a:custGeom>
              <a:avLst/>
              <a:gdLst/>
              <a:ahLst/>
              <a:cxnLst/>
              <a:rect l="l" t="t" r="r" b="b"/>
              <a:pathLst>
                <a:path w="152" h="87" extrusionOk="0">
                  <a:moveTo>
                    <a:pt x="15" y="0"/>
                  </a:moveTo>
                  <a:lnTo>
                    <a:pt x="0" y="42"/>
                  </a:lnTo>
                  <a:lnTo>
                    <a:pt x="140" y="87"/>
                  </a:lnTo>
                  <a:lnTo>
                    <a:pt x="151" y="45"/>
                  </a:lnTo>
                  <a:lnTo>
                    <a:pt x="15"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5" name="Google Shape;18975;p43"/>
            <p:cNvSpPr/>
            <p:nvPr/>
          </p:nvSpPr>
          <p:spPr>
            <a:xfrm>
              <a:off x="5996452" y="3573863"/>
              <a:ext cx="28047" cy="16975"/>
            </a:xfrm>
            <a:custGeom>
              <a:avLst/>
              <a:gdLst/>
              <a:ahLst/>
              <a:cxnLst/>
              <a:rect l="l" t="t" r="r" b="b"/>
              <a:pathLst>
                <a:path w="152" h="92" extrusionOk="0">
                  <a:moveTo>
                    <a:pt x="15" y="0"/>
                  </a:moveTo>
                  <a:lnTo>
                    <a:pt x="0" y="42"/>
                  </a:lnTo>
                  <a:lnTo>
                    <a:pt x="140" y="91"/>
                  </a:lnTo>
                  <a:lnTo>
                    <a:pt x="151" y="50"/>
                  </a:lnTo>
                  <a:lnTo>
                    <a:pt x="15"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6" name="Google Shape;18976;p43"/>
            <p:cNvSpPr/>
            <p:nvPr/>
          </p:nvSpPr>
          <p:spPr>
            <a:xfrm>
              <a:off x="5958072" y="3560578"/>
              <a:ext cx="28785" cy="16237"/>
            </a:xfrm>
            <a:custGeom>
              <a:avLst/>
              <a:gdLst/>
              <a:ahLst/>
              <a:cxnLst/>
              <a:rect l="l" t="t" r="r" b="b"/>
              <a:pathLst>
                <a:path w="156" h="88" extrusionOk="0">
                  <a:moveTo>
                    <a:pt x="15" y="1"/>
                  </a:moveTo>
                  <a:lnTo>
                    <a:pt x="0" y="42"/>
                  </a:lnTo>
                  <a:lnTo>
                    <a:pt x="140" y="88"/>
                  </a:lnTo>
                  <a:lnTo>
                    <a:pt x="155" y="46"/>
                  </a:lnTo>
                  <a:lnTo>
                    <a:pt x="15"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7" name="Google Shape;18977;p43"/>
            <p:cNvSpPr/>
            <p:nvPr/>
          </p:nvSpPr>
          <p:spPr>
            <a:xfrm>
              <a:off x="5919693" y="3547293"/>
              <a:ext cx="28785" cy="16237"/>
            </a:xfrm>
            <a:custGeom>
              <a:avLst/>
              <a:gdLst/>
              <a:ahLst/>
              <a:cxnLst/>
              <a:rect l="l" t="t" r="r" b="b"/>
              <a:pathLst>
                <a:path w="156" h="88" extrusionOk="0">
                  <a:moveTo>
                    <a:pt x="15" y="1"/>
                  </a:moveTo>
                  <a:lnTo>
                    <a:pt x="0" y="39"/>
                  </a:lnTo>
                  <a:lnTo>
                    <a:pt x="140" y="88"/>
                  </a:lnTo>
                  <a:lnTo>
                    <a:pt x="155" y="46"/>
                  </a:lnTo>
                  <a:lnTo>
                    <a:pt x="15"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8" name="Google Shape;18978;p43"/>
            <p:cNvSpPr/>
            <p:nvPr/>
          </p:nvSpPr>
          <p:spPr>
            <a:xfrm>
              <a:off x="5881313" y="3533454"/>
              <a:ext cx="28785" cy="16237"/>
            </a:xfrm>
            <a:custGeom>
              <a:avLst/>
              <a:gdLst/>
              <a:ahLst/>
              <a:cxnLst/>
              <a:rect l="l" t="t" r="r" b="b"/>
              <a:pathLst>
                <a:path w="156" h="88" extrusionOk="0">
                  <a:moveTo>
                    <a:pt x="16" y="0"/>
                  </a:moveTo>
                  <a:lnTo>
                    <a:pt x="0" y="42"/>
                  </a:lnTo>
                  <a:lnTo>
                    <a:pt x="140" y="87"/>
                  </a:lnTo>
                  <a:lnTo>
                    <a:pt x="155" y="49"/>
                  </a:lnTo>
                  <a:lnTo>
                    <a:pt x="16"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9" name="Google Shape;18979;p43"/>
            <p:cNvSpPr/>
            <p:nvPr/>
          </p:nvSpPr>
          <p:spPr>
            <a:xfrm>
              <a:off x="5842934" y="3520169"/>
              <a:ext cx="28785" cy="16237"/>
            </a:xfrm>
            <a:custGeom>
              <a:avLst/>
              <a:gdLst/>
              <a:ahLst/>
              <a:cxnLst/>
              <a:rect l="l" t="t" r="r" b="b"/>
              <a:pathLst>
                <a:path w="156" h="88" extrusionOk="0">
                  <a:moveTo>
                    <a:pt x="16" y="0"/>
                  </a:moveTo>
                  <a:lnTo>
                    <a:pt x="1" y="42"/>
                  </a:lnTo>
                  <a:lnTo>
                    <a:pt x="140" y="87"/>
                  </a:lnTo>
                  <a:lnTo>
                    <a:pt x="155" y="46"/>
                  </a:lnTo>
                  <a:lnTo>
                    <a:pt x="16"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0" name="Google Shape;18980;p43"/>
            <p:cNvSpPr/>
            <p:nvPr/>
          </p:nvSpPr>
          <p:spPr>
            <a:xfrm>
              <a:off x="5805292" y="3506884"/>
              <a:ext cx="28047" cy="16237"/>
            </a:xfrm>
            <a:custGeom>
              <a:avLst/>
              <a:gdLst/>
              <a:ahLst/>
              <a:cxnLst/>
              <a:rect l="l" t="t" r="r" b="b"/>
              <a:pathLst>
                <a:path w="152" h="88" extrusionOk="0">
                  <a:moveTo>
                    <a:pt x="12" y="1"/>
                  </a:moveTo>
                  <a:lnTo>
                    <a:pt x="0" y="38"/>
                  </a:lnTo>
                  <a:lnTo>
                    <a:pt x="136" y="87"/>
                  </a:lnTo>
                  <a:lnTo>
                    <a:pt x="152" y="46"/>
                  </a:lnTo>
                  <a:lnTo>
                    <a:pt x="12"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1" name="Google Shape;18981;p43"/>
            <p:cNvSpPr/>
            <p:nvPr/>
          </p:nvSpPr>
          <p:spPr>
            <a:xfrm>
              <a:off x="5766913" y="3492861"/>
              <a:ext cx="28047" cy="16237"/>
            </a:xfrm>
            <a:custGeom>
              <a:avLst/>
              <a:gdLst/>
              <a:ahLst/>
              <a:cxnLst/>
              <a:rect l="l" t="t" r="r" b="b"/>
              <a:pathLst>
                <a:path w="152" h="88" extrusionOk="0">
                  <a:moveTo>
                    <a:pt x="12" y="1"/>
                  </a:moveTo>
                  <a:lnTo>
                    <a:pt x="0" y="42"/>
                  </a:lnTo>
                  <a:lnTo>
                    <a:pt x="137" y="88"/>
                  </a:lnTo>
                  <a:lnTo>
                    <a:pt x="152" y="46"/>
                  </a:lnTo>
                  <a:lnTo>
                    <a:pt x="12"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2" name="Google Shape;18982;p43"/>
            <p:cNvSpPr/>
            <p:nvPr/>
          </p:nvSpPr>
          <p:spPr>
            <a:xfrm>
              <a:off x="5728533" y="3479760"/>
              <a:ext cx="28047" cy="16237"/>
            </a:xfrm>
            <a:custGeom>
              <a:avLst/>
              <a:gdLst/>
              <a:ahLst/>
              <a:cxnLst/>
              <a:rect l="l" t="t" r="r" b="b"/>
              <a:pathLst>
                <a:path w="152" h="88" extrusionOk="0">
                  <a:moveTo>
                    <a:pt x="12" y="0"/>
                  </a:moveTo>
                  <a:lnTo>
                    <a:pt x="1" y="42"/>
                  </a:lnTo>
                  <a:lnTo>
                    <a:pt x="137" y="87"/>
                  </a:lnTo>
                  <a:lnTo>
                    <a:pt x="152" y="45"/>
                  </a:lnTo>
                  <a:lnTo>
                    <a:pt x="12"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3" name="Google Shape;18983;p43"/>
            <p:cNvSpPr/>
            <p:nvPr/>
          </p:nvSpPr>
          <p:spPr>
            <a:xfrm>
              <a:off x="5690154" y="3465737"/>
              <a:ext cx="28047" cy="16975"/>
            </a:xfrm>
            <a:custGeom>
              <a:avLst/>
              <a:gdLst/>
              <a:ahLst/>
              <a:cxnLst/>
              <a:rect l="l" t="t" r="r" b="b"/>
              <a:pathLst>
                <a:path w="152" h="92" extrusionOk="0">
                  <a:moveTo>
                    <a:pt x="12" y="0"/>
                  </a:moveTo>
                  <a:lnTo>
                    <a:pt x="1" y="42"/>
                  </a:lnTo>
                  <a:lnTo>
                    <a:pt x="141" y="91"/>
                  </a:lnTo>
                  <a:lnTo>
                    <a:pt x="152" y="50"/>
                  </a:lnTo>
                  <a:lnTo>
                    <a:pt x="12"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4" name="Google Shape;18984;p43"/>
            <p:cNvSpPr/>
            <p:nvPr/>
          </p:nvSpPr>
          <p:spPr>
            <a:xfrm>
              <a:off x="5651774" y="3452452"/>
              <a:ext cx="28047" cy="16237"/>
            </a:xfrm>
            <a:custGeom>
              <a:avLst/>
              <a:gdLst/>
              <a:ahLst/>
              <a:cxnLst/>
              <a:rect l="l" t="t" r="r" b="b"/>
              <a:pathLst>
                <a:path w="152" h="88" extrusionOk="0">
                  <a:moveTo>
                    <a:pt x="16" y="1"/>
                  </a:moveTo>
                  <a:lnTo>
                    <a:pt x="1" y="42"/>
                  </a:lnTo>
                  <a:lnTo>
                    <a:pt x="141" y="88"/>
                  </a:lnTo>
                  <a:lnTo>
                    <a:pt x="152" y="46"/>
                  </a:lnTo>
                  <a:lnTo>
                    <a:pt x="16"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5" name="Google Shape;18985;p43"/>
            <p:cNvSpPr/>
            <p:nvPr/>
          </p:nvSpPr>
          <p:spPr>
            <a:xfrm>
              <a:off x="5613395" y="3439167"/>
              <a:ext cx="28231" cy="16237"/>
            </a:xfrm>
            <a:custGeom>
              <a:avLst/>
              <a:gdLst/>
              <a:ahLst/>
              <a:cxnLst/>
              <a:rect l="l" t="t" r="r" b="b"/>
              <a:pathLst>
                <a:path w="153" h="88" extrusionOk="0">
                  <a:moveTo>
                    <a:pt x="16" y="1"/>
                  </a:moveTo>
                  <a:lnTo>
                    <a:pt x="1" y="39"/>
                  </a:lnTo>
                  <a:lnTo>
                    <a:pt x="141" y="88"/>
                  </a:lnTo>
                  <a:lnTo>
                    <a:pt x="152" y="46"/>
                  </a:lnTo>
                  <a:lnTo>
                    <a:pt x="16"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6" name="Google Shape;18986;p43"/>
            <p:cNvSpPr/>
            <p:nvPr/>
          </p:nvSpPr>
          <p:spPr>
            <a:xfrm>
              <a:off x="5589776" y="3430126"/>
              <a:ext cx="14023" cy="11440"/>
            </a:xfrm>
            <a:custGeom>
              <a:avLst/>
              <a:gdLst/>
              <a:ahLst/>
              <a:cxnLst/>
              <a:rect l="l" t="t" r="r" b="b"/>
              <a:pathLst>
                <a:path w="76" h="62" extrusionOk="0">
                  <a:moveTo>
                    <a:pt x="15" y="1"/>
                  </a:moveTo>
                  <a:lnTo>
                    <a:pt x="0" y="42"/>
                  </a:lnTo>
                  <a:lnTo>
                    <a:pt x="61" y="61"/>
                  </a:lnTo>
                  <a:lnTo>
                    <a:pt x="76" y="23"/>
                  </a:lnTo>
                  <a:lnTo>
                    <a:pt x="15" y="1"/>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7" name="Google Shape;18987;p43"/>
            <p:cNvSpPr/>
            <p:nvPr/>
          </p:nvSpPr>
          <p:spPr>
            <a:xfrm>
              <a:off x="6923280" y="3828495"/>
              <a:ext cx="17714" cy="11255"/>
            </a:xfrm>
            <a:custGeom>
              <a:avLst/>
              <a:gdLst/>
              <a:ahLst/>
              <a:cxnLst/>
              <a:rect l="l" t="t" r="r" b="b"/>
              <a:pathLst>
                <a:path w="96" h="61" extrusionOk="0">
                  <a:moveTo>
                    <a:pt x="9" y="0"/>
                  </a:moveTo>
                  <a:lnTo>
                    <a:pt x="1" y="42"/>
                  </a:lnTo>
                  <a:lnTo>
                    <a:pt x="88" y="61"/>
                  </a:lnTo>
                  <a:lnTo>
                    <a:pt x="95" y="19"/>
                  </a:lnTo>
                  <a:lnTo>
                    <a:pt x="9" y="0"/>
                  </a:lnTo>
                  <a:close/>
                </a:path>
              </a:pathLst>
            </a:custGeom>
            <a:solidFill>
              <a:srgbClr val="E8E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8" name="Google Shape;18988;p43"/>
            <p:cNvSpPr/>
            <p:nvPr/>
          </p:nvSpPr>
          <p:spPr>
            <a:xfrm>
              <a:off x="6155505" y="3170696"/>
              <a:ext cx="38380" cy="29522"/>
            </a:xfrm>
            <a:custGeom>
              <a:avLst/>
              <a:gdLst/>
              <a:ahLst/>
              <a:cxnLst/>
              <a:rect l="l" t="t" r="r" b="b"/>
              <a:pathLst>
                <a:path w="208" h="160" extrusionOk="0">
                  <a:moveTo>
                    <a:pt x="4" y="0"/>
                  </a:moveTo>
                  <a:lnTo>
                    <a:pt x="0" y="103"/>
                  </a:lnTo>
                  <a:lnTo>
                    <a:pt x="189" y="159"/>
                  </a:lnTo>
                  <a:lnTo>
                    <a:pt x="208" y="4"/>
                  </a:lnTo>
                  <a:lnTo>
                    <a:pt x="4" y="0"/>
                  </a:lnTo>
                  <a:close/>
                </a:path>
              </a:pathLst>
            </a:custGeom>
            <a:solidFill>
              <a:srgbClr val="5E7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9" name="Google Shape;18989;p43"/>
            <p:cNvSpPr/>
            <p:nvPr/>
          </p:nvSpPr>
          <p:spPr>
            <a:xfrm>
              <a:off x="6083544" y="3153905"/>
              <a:ext cx="42070" cy="30260"/>
            </a:xfrm>
            <a:custGeom>
              <a:avLst/>
              <a:gdLst/>
              <a:ahLst/>
              <a:cxnLst/>
              <a:rect l="l" t="t" r="r" b="b"/>
              <a:pathLst>
                <a:path w="228" h="164" extrusionOk="0">
                  <a:moveTo>
                    <a:pt x="31" y="1"/>
                  </a:moveTo>
                  <a:lnTo>
                    <a:pt x="1" y="103"/>
                  </a:lnTo>
                  <a:lnTo>
                    <a:pt x="193" y="163"/>
                  </a:lnTo>
                  <a:lnTo>
                    <a:pt x="227" y="61"/>
                  </a:lnTo>
                  <a:lnTo>
                    <a:pt x="31" y="1"/>
                  </a:lnTo>
                  <a:close/>
                </a:path>
              </a:pathLst>
            </a:custGeom>
            <a:solidFill>
              <a:srgbClr val="5E7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0" name="Google Shape;18990;p43"/>
            <p:cNvSpPr/>
            <p:nvPr/>
          </p:nvSpPr>
          <p:spPr>
            <a:xfrm>
              <a:off x="6018778" y="3133055"/>
              <a:ext cx="41885" cy="31552"/>
            </a:xfrm>
            <a:custGeom>
              <a:avLst/>
              <a:gdLst/>
              <a:ahLst/>
              <a:cxnLst/>
              <a:rect l="l" t="t" r="r" b="b"/>
              <a:pathLst>
                <a:path w="227" h="171" extrusionOk="0">
                  <a:moveTo>
                    <a:pt x="38" y="0"/>
                  </a:moveTo>
                  <a:lnTo>
                    <a:pt x="0" y="99"/>
                  </a:lnTo>
                  <a:lnTo>
                    <a:pt x="189" y="170"/>
                  </a:lnTo>
                  <a:lnTo>
                    <a:pt x="227" y="72"/>
                  </a:lnTo>
                  <a:lnTo>
                    <a:pt x="38" y="0"/>
                  </a:lnTo>
                  <a:close/>
                </a:path>
              </a:pathLst>
            </a:custGeom>
            <a:solidFill>
              <a:srgbClr val="5E7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1" name="Google Shape;18991;p43"/>
            <p:cNvSpPr/>
            <p:nvPr/>
          </p:nvSpPr>
          <p:spPr>
            <a:xfrm>
              <a:off x="5957334" y="3111467"/>
              <a:ext cx="42070" cy="32290"/>
            </a:xfrm>
            <a:custGeom>
              <a:avLst/>
              <a:gdLst/>
              <a:ahLst/>
              <a:cxnLst/>
              <a:rect l="l" t="t" r="r" b="b"/>
              <a:pathLst>
                <a:path w="228" h="175" extrusionOk="0">
                  <a:moveTo>
                    <a:pt x="34" y="0"/>
                  </a:moveTo>
                  <a:lnTo>
                    <a:pt x="0" y="98"/>
                  </a:lnTo>
                  <a:lnTo>
                    <a:pt x="189" y="174"/>
                  </a:lnTo>
                  <a:lnTo>
                    <a:pt x="227" y="76"/>
                  </a:lnTo>
                  <a:lnTo>
                    <a:pt x="34" y="0"/>
                  </a:lnTo>
                  <a:close/>
                </a:path>
              </a:pathLst>
            </a:custGeom>
            <a:solidFill>
              <a:srgbClr val="5E7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2" name="Google Shape;18992;p43"/>
            <p:cNvSpPr/>
            <p:nvPr/>
          </p:nvSpPr>
          <p:spPr>
            <a:xfrm>
              <a:off x="5877807" y="3086372"/>
              <a:ext cx="58123" cy="37088"/>
            </a:xfrm>
            <a:custGeom>
              <a:avLst/>
              <a:gdLst/>
              <a:ahLst/>
              <a:cxnLst/>
              <a:rect l="l" t="t" r="r" b="b"/>
              <a:pathLst>
                <a:path w="315" h="201" extrusionOk="0">
                  <a:moveTo>
                    <a:pt x="201" y="0"/>
                  </a:moveTo>
                  <a:lnTo>
                    <a:pt x="1" y="166"/>
                  </a:lnTo>
                  <a:lnTo>
                    <a:pt x="276" y="200"/>
                  </a:lnTo>
                  <a:lnTo>
                    <a:pt x="314" y="102"/>
                  </a:lnTo>
                  <a:lnTo>
                    <a:pt x="201" y="0"/>
                  </a:lnTo>
                  <a:close/>
                </a:path>
              </a:pathLst>
            </a:custGeom>
            <a:solidFill>
              <a:srgbClr val="5E7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3" name="Google Shape;18993;p43"/>
            <p:cNvSpPr/>
            <p:nvPr/>
          </p:nvSpPr>
          <p:spPr>
            <a:xfrm>
              <a:off x="6364747" y="3021607"/>
              <a:ext cx="167726" cy="140047"/>
            </a:xfrm>
            <a:custGeom>
              <a:avLst/>
              <a:gdLst/>
              <a:ahLst/>
              <a:cxnLst/>
              <a:rect l="l" t="t" r="r" b="b"/>
              <a:pathLst>
                <a:path w="909" h="759" extrusionOk="0">
                  <a:moveTo>
                    <a:pt x="336" y="1"/>
                  </a:moveTo>
                  <a:cubicBezTo>
                    <a:pt x="291" y="1"/>
                    <a:pt x="243" y="12"/>
                    <a:pt x="193" y="37"/>
                  </a:cubicBezTo>
                  <a:cubicBezTo>
                    <a:pt x="57" y="105"/>
                    <a:pt x="0" y="287"/>
                    <a:pt x="242" y="427"/>
                  </a:cubicBezTo>
                  <a:cubicBezTo>
                    <a:pt x="385" y="512"/>
                    <a:pt x="564" y="758"/>
                    <a:pt x="697" y="758"/>
                  </a:cubicBezTo>
                  <a:cubicBezTo>
                    <a:pt x="713" y="758"/>
                    <a:pt x="727" y="755"/>
                    <a:pt x="741" y="748"/>
                  </a:cubicBezTo>
                  <a:cubicBezTo>
                    <a:pt x="908" y="664"/>
                    <a:pt x="688" y="1"/>
                    <a:pt x="336" y="1"/>
                  </a:cubicBezTo>
                  <a:close/>
                </a:path>
              </a:pathLst>
            </a:custGeom>
            <a:solidFill>
              <a:srgbClr val="C2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4" name="Google Shape;18994;p43"/>
            <p:cNvSpPr/>
            <p:nvPr/>
          </p:nvSpPr>
          <p:spPr>
            <a:xfrm>
              <a:off x="6221747" y="3183981"/>
              <a:ext cx="159239" cy="74360"/>
            </a:xfrm>
            <a:custGeom>
              <a:avLst/>
              <a:gdLst/>
              <a:ahLst/>
              <a:cxnLst/>
              <a:rect l="l" t="t" r="r" b="b"/>
              <a:pathLst>
                <a:path w="863" h="403" extrusionOk="0">
                  <a:moveTo>
                    <a:pt x="142" y="0"/>
                  </a:moveTo>
                  <a:cubicBezTo>
                    <a:pt x="114" y="0"/>
                    <a:pt x="93" y="6"/>
                    <a:pt x="80" y="19"/>
                  </a:cubicBezTo>
                  <a:cubicBezTo>
                    <a:pt x="0" y="98"/>
                    <a:pt x="364" y="402"/>
                    <a:pt x="625" y="402"/>
                  </a:cubicBezTo>
                  <a:cubicBezTo>
                    <a:pt x="689" y="402"/>
                    <a:pt x="747" y="384"/>
                    <a:pt x="790" y="341"/>
                  </a:cubicBezTo>
                  <a:cubicBezTo>
                    <a:pt x="862" y="272"/>
                    <a:pt x="824" y="148"/>
                    <a:pt x="586" y="114"/>
                  </a:cubicBezTo>
                  <a:cubicBezTo>
                    <a:pt x="458" y="92"/>
                    <a:pt x="253" y="0"/>
                    <a:pt x="142" y="0"/>
                  </a:cubicBezTo>
                  <a:close/>
                </a:path>
              </a:pathLst>
            </a:custGeom>
            <a:solidFill>
              <a:srgbClr val="C1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5" name="Google Shape;18995;p43"/>
            <p:cNvSpPr/>
            <p:nvPr/>
          </p:nvSpPr>
          <p:spPr>
            <a:xfrm>
              <a:off x="5757133" y="3010905"/>
              <a:ext cx="141709" cy="146505"/>
            </a:xfrm>
            <a:custGeom>
              <a:avLst/>
              <a:gdLst/>
              <a:ahLst/>
              <a:cxnLst/>
              <a:rect l="l" t="t" r="r" b="b"/>
              <a:pathLst>
                <a:path w="768" h="794" extrusionOk="0">
                  <a:moveTo>
                    <a:pt x="216" y="1"/>
                  </a:moveTo>
                  <a:cubicBezTo>
                    <a:pt x="174" y="54"/>
                    <a:pt x="137" y="114"/>
                    <a:pt x="110" y="175"/>
                  </a:cubicBezTo>
                  <a:cubicBezTo>
                    <a:pt x="4" y="405"/>
                    <a:pt x="1" y="708"/>
                    <a:pt x="140" y="776"/>
                  </a:cubicBezTo>
                  <a:cubicBezTo>
                    <a:pt x="165" y="788"/>
                    <a:pt x="193" y="794"/>
                    <a:pt x="223" y="794"/>
                  </a:cubicBezTo>
                  <a:cubicBezTo>
                    <a:pt x="361" y="794"/>
                    <a:pt x="538" y="670"/>
                    <a:pt x="628" y="481"/>
                  </a:cubicBezTo>
                  <a:cubicBezTo>
                    <a:pt x="673" y="383"/>
                    <a:pt x="730" y="228"/>
                    <a:pt x="768" y="84"/>
                  </a:cubicBezTo>
                  <a:lnTo>
                    <a:pt x="768" y="84"/>
                  </a:lnTo>
                  <a:cubicBezTo>
                    <a:pt x="692" y="131"/>
                    <a:pt x="611" y="156"/>
                    <a:pt x="530" y="156"/>
                  </a:cubicBezTo>
                  <a:cubicBezTo>
                    <a:pt x="493" y="156"/>
                    <a:pt x="456" y="151"/>
                    <a:pt x="420" y="141"/>
                  </a:cubicBezTo>
                  <a:cubicBezTo>
                    <a:pt x="337" y="118"/>
                    <a:pt x="269" y="69"/>
                    <a:pt x="216" y="1"/>
                  </a:cubicBezTo>
                  <a:close/>
                </a:path>
              </a:pathLst>
            </a:custGeom>
            <a:solidFill>
              <a:srgbClr val="ABD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6" name="Google Shape;18996;p43"/>
            <p:cNvSpPr/>
            <p:nvPr/>
          </p:nvSpPr>
          <p:spPr>
            <a:xfrm>
              <a:off x="5803262" y="3421822"/>
              <a:ext cx="224004" cy="57384"/>
            </a:xfrm>
            <a:custGeom>
              <a:avLst/>
              <a:gdLst/>
              <a:ahLst/>
              <a:cxnLst/>
              <a:rect l="l" t="t" r="r" b="b"/>
              <a:pathLst>
                <a:path w="1214" h="311" extrusionOk="0">
                  <a:moveTo>
                    <a:pt x="0" y="0"/>
                  </a:moveTo>
                  <a:lnTo>
                    <a:pt x="42" y="257"/>
                  </a:lnTo>
                  <a:lnTo>
                    <a:pt x="1213" y="310"/>
                  </a:lnTo>
                  <a:lnTo>
                    <a:pt x="1127" y="23"/>
                  </a:lnTo>
                  <a:lnTo>
                    <a:pt x="0" y="0"/>
                  </a:lnTo>
                  <a:close/>
                </a:path>
              </a:pathLst>
            </a:custGeom>
            <a:solidFill>
              <a:srgbClr val="425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7" name="Google Shape;18997;p43"/>
            <p:cNvSpPr/>
            <p:nvPr/>
          </p:nvSpPr>
          <p:spPr>
            <a:xfrm>
              <a:off x="5802524" y="3290632"/>
              <a:ext cx="154257" cy="77681"/>
            </a:xfrm>
            <a:custGeom>
              <a:avLst/>
              <a:gdLst/>
              <a:ahLst/>
              <a:cxnLst/>
              <a:rect l="l" t="t" r="r" b="b"/>
              <a:pathLst>
                <a:path w="836" h="421" extrusionOk="0">
                  <a:moveTo>
                    <a:pt x="681" y="1"/>
                  </a:moveTo>
                  <a:lnTo>
                    <a:pt x="42" y="31"/>
                  </a:lnTo>
                  <a:lnTo>
                    <a:pt x="0" y="420"/>
                  </a:lnTo>
                  <a:lnTo>
                    <a:pt x="836" y="284"/>
                  </a:lnTo>
                  <a:lnTo>
                    <a:pt x="681" y="1"/>
                  </a:lnTo>
                  <a:close/>
                </a:path>
              </a:pathLst>
            </a:custGeom>
            <a:solidFill>
              <a:srgbClr val="425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8" name="Google Shape;18998;p43"/>
            <p:cNvSpPr/>
            <p:nvPr/>
          </p:nvSpPr>
          <p:spPr>
            <a:xfrm>
              <a:off x="6361795" y="3382705"/>
              <a:ext cx="131192" cy="42069"/>
            </a:xfrm>
            <a:custGeom>
              <a:avLst/>
              <a:gdLst/>
              <a:ahLst/>
              <a:cxnLst/>
              <a:rect l="l" t="t" r="r" b="b"/>
              <a:pathLst>
                <a:path w="711" h="228" extrusionOk="0">
                  <a:moveTo>
                    <a:pt x="607" y="1"/>
                  </a:moveTo>
                  <a:cubicBezTo>
                    <a:pt x="451" y="1"/>
                    <a:pt x="1" y="188"/>
                    <a:pt x="334" y="227"/>
                  </a:cubicBezTo>
                  <a:cubicBezTo>
                    <a:pt x="334" y="228"/>
                    <a:pt x="334" y="228"/>
                    <a:pt x="335" y="228"/>
                  </a:cubicBezTo>
                  <a:cubicBezTo>
                    <a:pt x="372" y="228"/>
                    <a:pt x="711" y="72"/>
                    <a:pt x="651" y="12"/>
                  </a:cubicBezTo>
                  <a:cubicBezTo>
                    <a:pt x="643" y="4"/>
                    <a:pt x="628" y="1"/>
                    <a:pt x="607" y="1"/>
                  </a:cubicBezTo>
                  <a:close/>
                </a:path>
              </a:pathLst>
            </a:custGeom>
            <a:solidFill>
              <a:srgbClr val="CC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9" name="Google Shape;18999;p43"/>
            <p:cNvSpPr/>
            <p:nvPr/>
          </p:nvSpPr>
          <p:spPr>
            <a:xfrm>
              <a:off x="6421578" y="3467029"/>
              <a:ext cx="100193" cy="45575"/>
            </a:xfrm>
            <a:custGeom>
              <a:avLst/>
              <a:gdLst/>
              <a:ahLst/>
              <a:cxnLst/>
              <a:rect l="l" t="t" r="r" b="b"/>
              <a:pathLst>
                <a:path w="543" h="247" extrusionOk="0">
                  <a:moveTo>
                    <a:pt x="492" y="1"/>
                  </a:moveTo>
                  <a:cubicBezTo>
                    <a:pt x="408" y="1"/>
                    <a:pt x="0" y="236"/>
                    <a:pt x="327" y="247"/>
                  </a:cubicBezTo>
                  <a:cubicBezTo>
                    <a:pt x="357" y="247"/>
                    <a:pt x="543" y="50"/>
                    <a:pt x="505" y="5"/>
                  </a:cubicBezTo>
                  <a:cubicBezTo>
                    <a:pt x="503" y="2"/>
                    <a:pt x="498" y="1"/>
                    <a:pt x="492" y="1"/>
                  </a:cubicBezTo>
                  <a:close/>
                </a:path>
              </a:pathLst>
            </a:custGeom>
            <a:solidFill>
              <a:srgbClr val="CC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0" name="Google Shape;19000;p43"/>
            <p:cNvSpPr/>
            <p:nvPr/>
          </p:nvSpPr>
          <p:spPr>
            <a:xfrm>
              <a:off x="6520110" y="3553936"/>
              <a:ext cx="70117" cy="40778"/>
            </a:xfrm>
            <a:custGeom>
              <a:avLst/>
              <a:gdLst/>
              <a:ahLst/>
              <a:cxnLst/>
              <a:rect l="l" t="t" r="r" b="b"/>
              <a:pathLst>
                <a:path w="380" h="221" extrusionOk="0">
                  <a:moveTo>
                    <a:pt x="338" y="0"/>
                  </a:moveTo>
                  <a:cubicBezTo>
                    <a:pt x="282" y="0"/>
                    <a:pt x="0" y="221"/>
                    <a:pt x="189" y="221"/>
                  </a:cubicBezTo>
                  <a:cubicBezTo>
                    <a:pt x="201" y="221"/>
                    <a:pt x="215" y="220"/>
                    <a:pt x="232" y="218"/>
                  </a:cubicBezTo>
                  <a:cubicBezTo>
                    <a:pt x="254" y="214"/>
                    <a:pt x="379" y="33"/>
                    <a:pt x="345" y="3"/>
                  </a:cubicBezTo>
                  <a:cubicBezTo>
                    <a:pt x="343" y="1"/>
                    <a:pt x="341" y="0"/>
                    <a:pt x="338" y="0"/>
                  </a:cubicBezTo>
                  <a:close/>
                </a:path>
              </a:pathLst>
            </a:custGeom>
            <a:solidFill>
              <a:srgbClr val="CC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1" name="Google Shape;19001;p43"/>
            <p:cNvSpPr/>
            <p:nvPr/>
          </p:nvSpPr>
          <p:spPr>
            <a:xfrm>
              <a:off x="5489953" y="1205232"/>
              <a:ext cx="2047406" cy="2380244"/>
            </a:xfrm>
            <a:custGeom>
              <a:avLst/>
              <a:gdLst/>
              <a:ahLst/>
              <a:cxnLst/>
              <a:rect l="l" t="t" r="r" b="b"/>
              <a:pathLst>
                <a:path w="11096" h="12900" extrusionOk="0">
                  <a:moveTo>
                    <a:pt x="10171" y="1"/>
                  </a:moveTo>
                  <a:cubicBezTo>
                    <a:pt x="10133" y="1"/>
                    <a:pt x="10095" y="3"/>
                    <a:pt x="10056" y="8"/>
                  </a:cubicBezTo>
                  <a:cubicBezTo>
                    <a:pt x="9115" y="117"/>
                    <a:pt x="6045" y="5466"/>
                    <a:pt x="141" y="12535"/>
                  </a:cubicBezTo>
                  <a:cubicBezTo>
                    <a:pt x="0" y="12701"/>
                    <a:pt x="150" y="12900"/>
                    <a:pt x="313" y="12900"/>
                  </a:cubicBezTo>
                  <a:cubicBezTo>
                    <a:pt x="370" y="12900"/>
                    <a:pt x="428" y="12876"/>
                    <a:pt x="477" y="12819"/>
                  </a:cubicBezTo>
                  <a:cubicBezTo>
                    <a:pt x="6382" y="5746"/>
                    <a:pt x="11096" y="1784"/>
                    <a:pt x="11039" y="828"/>
                  </a:cubicBezTo>
                  <a:cubicBezTo>
                    <a:pt x="11007" y="342"/>
                    <a:pt x="10639" y="1"/>
                    <a:pt x="10171" y="1"/>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2" name="Google Shape;19002;p43"/>
            <p:cNvSpPr/>
            <p:nvPr/>
          </p:nvSpPr>
          <p:spPr>
            <a:xfrm>
              <a:off x="5489953" y="1205232"/>
              <a:ext cx="2047406" cy="2380244"/>
            </a:xfrm>
            <a:custGeom>
              <a:avLst/>
              <a:gdLst/>
              <a:ahLst/>
              <a:cxnLst/>
              <a:rect l="l" t="t" r="r" b="b"/>
              <a:pathLst>
                <a:path w="11096" h="12900" extrusionOk="0">
                  <a:moveTo>
                    <a:pt x="10054" y="303"/>
                  </a:moveTo>
                  <a:cubicBezTo>
                    <a:pt x="10441" y="303"/>
                    <a:pt x="10965" y="740"/>
                    <a:pt x="10899" y="1093"/>
                  </a:cubicBezTo>
                  <a:cubicBezTo>
                    <a:pt x="10759" y="1826"/>
                    <a:pt x="6306" y="5976"/>
                    <a:pt x="791" y="12251"/>
                  </a:cubicBezTo>
                  <a:cubicBezTo>
                    <a:pt x="731" y="12321"/>
                    <a:pt x="671" y="12351"/>
                    <a:pt x="624" y="12351"/>
                  </a:cubicBezTo>
                  <a:cubicBezTo>
                    <a:pt x="531" y="12351"/>
                    <a:pt x="490" y="12237"/>
                    <a:pt x="606" y="12097"/>
                  </a:cubicBezTo>
                  <a:cubicBezTo>
                    <a:pt x="6136" y="5477"/>
                    <a:pt x="9217" y="594"/>
                    <a:pt x="9905" y="329"/>
                  </a:cubicBezTo>
                  <a:cubicBezTo>
                    <a:pt x="9951" y="311"/>
                    <a:pt x="10001" y="303"/>
                    <a:pt x="10054" y="303"/>
                  </a:cubicBezTo>
                  <a:close/>
                  <a:moveTo>
                    <a:pt x="10171" y="1"/>
                  </a:moveTo>
                  <a:cubicBezTo>
                    <a:pt x="10133" y="1"/>
                    <a:pt x="10095" y="3"/>
                    <a:pt x="10056" y="8"/>
                  </a:cubicBezTo>
                  <a:cubicBezTo>
                    <a:pt x="9115" y="117"/>
                    <a:pt x="6045" y="5466"/>
                    <a:pt x="141" y="12535"/>
                  </a:cubicBezTo>
                  <a:cubicBezTo>
                    <a:pt x="0" y="12701"/>
                    <a:pt x="150" y="12900"/>
                    <a:pt x="313" y="12900"/>
                  </a:cubicBezTo>
                  <a:cubicBezTo>
                    <a:pt x="370" y="12900"/>
                    <a:pt x="428" y="12876"/>
                    <a:pt x="477" y="12819"/>
                  </a:cubicBezTo>
                  <a:cubicBezTo>
                    <a:pt x="6382" y="5746"/>
                    <a:pt x="11096" y="1784"/>
                    <a:pt x="11039" y="828"/>
                  </a:cubicBezTo>
                  <a:cubicBezTo>
                    <a:pt x="11007" y="342"/>
                    <a:pt x="10639" y="1"/>
                    <a:pt x="10171" y="1"/>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3" name="Google Shape;19003;p43"/>
            <p:cNvSpPr/>
            <p:nvPr/>
          </p:nvSpPr>
          <p:spPr>
            <a:xfrm>
              <a:off x="5436996" y="3514634"/>
              <a:ext cx="153703" cy="120673"/>
            </a:xfrm>
            <a:custGeom>
              <a:avLst/>
              <a:gdLst/>
              <a:ahLst/>
              <a:cxnLst/>
              <a:rect l="l" t="t" r="r" b="b"/>
              <a:pathLst>
                <a:path w="833" h="654" extrusionOk="0">
                  <a:moveTo>
                    <a:pt x="178" y="1"/>
                  </a:moveTo>
                  <a:cubicBezTo>
                    <a:pt x="132" y="1"/>
                    <a:pt x="95" y="14"/>
                    <a:pt x="72" y="42"/>
                  </a:cubicBezTo>
                  <a:cubicBezTo>
                    <a:pt x="0" y="129"/>
                    <a:pt x="95" y="325"/>
                    <a:pt x="284" y="484"/>
                  </a:cubicBezTo>
                  <a:cubicBezTo>
                    <a:pt x="413" y="592"/>
                    <a:pt x="554" y="653"/>
                    <a:pt x="654" y="653"/>
                  </a:cubicBezTo>
                  <a:cubicBezTo>
                    <a:pt x="700" y="653"/>
                    <a:pt x="737" y="640"/>
                    <a:pt x="760" y="612"/>
                  </a:cubicBezTo>
                  <a:cubicBezTo>
                    <a:pt x="832" y="526"/>
                    <a:pt x="738" y="329"/>
                    <a:pt x="545" y="170"/>
                  </a:cubicBezTo>
                  <a:cubicBezTo>
                    <a:pt x="416" y="62"/>
                    <a:pt x="276" y="1"/>
                    <a:pt x="178" y="1"/>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4" name="Google Shape;19004;p43"/>
            <p:cNvSpPr/>
            <p:nvPr/>
          </p:nvSpPr>
          <p:spPr>
            <a:xfrm>
              <a:off x="5500101" y="2537991"/>
              <a:ext cx="912808" cy="1037528"/>
            </a:xfrm>
            <a:custGeom>
              <a:avLst/>
              <a:gdLst/>
              <a:ahLst/>
              <a:cxnLst/>
              <a:rect l="l" t="t" r="r" b="b"/>
              <a:pathLst>
                <a:path w="4947" h="5623" extrusionOk="0">
                  <a:moveTo>
                    <a:pt x="4285" y="1"/>
                  </a:moveTo>
                  <a:cubicBezTo>
                    <a:pt x="3083" y="1596"/>
                    <a:pt x="1738" y="3380"/>
                    <a:pt x="135" y="5304"/>
                  </a:cubicBezTo>
                  <a:cubicBezTo>
                    <a:pt x="1" y="5463"/>
                    <a:pt x="99" y="5623"/>
                    <a:pt x="235" y="5623"/>
                  </a:cubicBezTo>
                  <a:cubicBezTo>
                    <a:pt x="290" y="5623"/>
                    <a:pt x="352" y="5596"/>
                    <a:pt x="407" y="5531"/>
                  </a:cubicBezTo>
                  <a:cubicBezTo>
                    <a:pt x="2029" y="3584"/>
                    <a:pt x="3578" y="1940"/>
                    <a:pt x="4947" y="466"/>
                  </a:cubicBezTo>
                  <a:cubicBezTo>
                    <a:pt x="4773" y="439"/>
                    <a:pt x="4622" y="375"/>
                    <a:pt x="4497" y="273"/>
                  </a:cubicBezTo>
                  <a:cubicBezTo>
                    <a:pt x="4410" y="197"/>
                    <a:pt x="4338" y="107"/>
                    <a:pt x="4285" y="1"/>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5" name="Google Shape;19005;p43"/>
            <p:cNvSpPr/>
            <p:nvPr/>
          </p:nvSpPr>
          <p:spPr>
            <a:xfrm>
              <a:off x="5489953" y="2537991"/>
              <a:ext cx="922957" cy="1047492"/>
            </a:xfrm>
            <a:custGeom>
              <a:avLst/>
              <a:gdLst/>
              <a:ahLst/>
              <a:cxnLst/>
              <a:rect l="l" t="t" r="r" b="b"/>
              <a:pathLst>
                <a:path w="5002" h="5677" extrusionOk="0">
                  <a:moveTo>
                    <a:pt x="4340" y="1"/>
                  </a:moveTo>
                  <a:cubicBezTo>
                    <a:pt x="3138" y="1596"/>
                    <a:pt x="1743" y="3392"/>
                    <a:pt x="141" y="5312"/>
                  </a:cubicBezTo>
                  <a:cubicBezTo>
                    <a:pt x="0" y="5478"/>
                    <a:pt x="150" y="5677"/>
                    <a:pt x="313" y="5677"/>
                  </a:cubicBezTo>
                  <a:cubicBezTo>
                    <a:pt x="370" y="5677"/>
                    <a:pt x="428" y="5653"/>
                    <a:pt x="477" y="5596"/>
                  </a:cubicBezTo>
                  <a:cubicBezTo>
                    <a:pt x="2099" y="3649"/>
                    <a:pt x="3633" y="1940"/>
                    <a:pt x="5002" y="466"/>
                  </a:cubicBezTo>
                  <a:cubicBezTo>
                    <a:pt x="4979" y="462"/>
                    <a:pt x="4881" y="432"/>
                    <a:pt x="4862" y="428"/>
                  </a:cubicBezTo>
                  <a:cubicBezTo>
                    <a:pt x="4382" y="923"/>
                    <a:pt x="3736" y="1660"/>
                    <a:pt x="3032" y="2481"/>
                  </a:cubicBezTo>
                  <a:cubicBezTo>
                    <a:pt x="1823" y="3881"/>
                    <a:pt x="839" y="4987"/>
                    <a:pt x="690" y="4987"/>
                  </a:cubicBezTo>
                  <a:cubicBezTo>
                    <a:pt x="685" y="4987"/>
                    <a:pt x="681" y="4986"/>
                    <a:pt x="677" y="4983"/>
                  </a:cubicBezTo>
                  <a:cubicBezTo>
                    <a:pt x="579" y="4908"/>
                    <a:pt x="1551" y="3743"/>
                    <a:pt x="2760" y="2205"/>
                  </a:cubicBezTo>
                  <a:cubicBezTo>
                    <a:pt x="3395" y="1396"/>
                    <a:pt x="4015" y="651"/>
                    <a:pt x="4420" y="126"/>
                  </a:cubicBezTo>
                  <a:cubicBezTo>
                    <a:pt x="4405" y="99"/>
                    <a:pt x="4355" y="27"/>
                    <a:pt x="4340" y="1"/>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6" name="Google Shape;19006;p43"/>
            <p:cNvSpPr/>
            <p:nvPr/>
          </p:nvSpPr>
          <p:spPr>
            <a:xfrm>
              <a:off x="5469102" y="3543603"/>
              <a:ext cx="89491" cy="70116"/>
            </a:xfrm>
            <a:custGeom>
              <a:avLst/>
              <a:gdLst/>
              <a:ahLst/>
              <a:cxnLst/>
              <a:rect l="l" t="t" r="r" b="b"/>
              <a:pathLst>
                <a:path w="485" h="380" extrusionOk="0">
                  <a:moveTo>
                    <a:pt x="86" y="0"/>
                  </a:moveTo>
                  <a:cubicBezTo>
                    <a:pt x="65" y="0"/>
                    <a:pt x="48" y="6"/>
                    <a:pt x="38" y="17"/>
                  </a:cubicBezTo>
                  <a:cubicBezTo>
                    <a:pt x="0" y="62"/>
                    <a:pt x="65" y="176"/>
                    <a:pt x="178" y="270"/>
                  </a:cubicBezTo>
                  <a:cubicBezTo>
                    <a:pt x="257" y="339"/>
                    <a:pt x="343" y="379"/>
                    <a:pt x="398" y="379"/>
                  </a:cubicBezTo>
                  <a:cubicBezTo>
                    <a:pt x="419" y="379"/>
                    <a:pt x="436" y="373"/>
                    <a:pt x="446" y="361"/>
                  </a:cubicBezTo>
                  <a:cubicBezTo>
                    <a:pt x="484" y="316"/>
                    <a:pt x="424" y="202"/>
                    <a:pt x="310" y="108"/>
                  </a:cubicBezTo>
                  <a:cubicBezTo>
                    <a:pt x="228" y="39"/>
                    <a:pt x="141" y="0"/>
                    <a:pt x="86"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7" name="Google Shape;19007;p43"/>
            <p:cNvSpPr/>
            <p:nvPr/>
          </p:nvSpPr>
          <p:spPr>
            <a:xfrm>
              <a:off x="5842934" y="2577108"/>
              <a:ext cx="516280" cy="575687"/>
            </a:xfrm>
            <a:custGeom>
              <a:avLst/>
              <a:gdLst/>
              <a:ahLst/>
              <a:cxnLst/>
              <a:rect l="l" t="t" r="r" b="b"/>
              <a:pathLst>
                <a:path w="2798" h="3120" extrusionOk="0">
                  <a:moveTo>
                    <a:pt x="2548" y="1"/>
                  </a:moveTo>
                  <a:cubicBezTo>
                    <a:pt x="2548" y="1"/>
                    <a:pt x="1" y="3089"/>
                    <a:pt x="95" y="3119"/>
                  </a:cubicBezTo>
                  <a:cubicBezTo>
                    <a:pt x="96" y="3119"/>
                    <a:pt x="96" y="3119"/>
                    <a:pt x="97" y="3119"/>
                  </a:cubicBezTo>
                  <a:cubicBezTo>
                    <a:pt x="219" y="3119"/>
                    <a:pt x="2798" y="159"/>
                    <a:pt x="2798" y="159"/>
                  </a:cubicBezTo>
                  <a:lnTo>
                    <a:pt x="2548" y="1"/>
                  </a:ln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8" name="Google Shape;19008;p43"/>
            <p:cNvSpPr/>
            <p:nvPr/>
          </p:nvSpPr>
          <p:spPr>
            <a:xfrm>
              <a:off x="6313082" y="1300258"/>
              <a:ext cx="1220030" cy="1307658"/>
            </a:xfrm>
            <a:custGeom>
              <a:avLst/>
              <a:gdLst/>
              <a:ahLst/>
              <a:cxnLst/>
              <a:rect l="l" t="t" r="r" b="b"/>
              <a:pathLst>
                <a:path w="6612" h="7087" extrusionOk="0">
                  <a:moveTo>
                    <a:pt x="6193" y="0"/>
                  </a:moveTo>
                  <a:cubicBezTo>
                    <a:pt x="5490" y="0"/>
                    <a:pt x="0" y="6921"/>
                    <a:pt x="0" y="6921"/>
                  </a:cubicBezTo>
                  <a:lnTo>
                    <a:pt x="261" y="7087"/>
                  </a:lnTo>
                  <a:cubicBezTo>
                    <a:pt x="2484" y="4437"/>
                    <a:pt x="6612" y="445"/>
                    <a:pt x="6245" y="22"/>
                  </a:cubicBezTo>
                  <a:cubicBezTo>
                    <a:pt x="6233" y="7"/>
                    <a:pt x="6215" y="0"/>
                    <a:pt x="6193"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9" name="Google Shape;19009;p43"/>
            <p:cNvSpPr/>
            <p:nvPr/>
          </p:nvSpPr>
          <p:spPr>
            <a:xfrm>
              <a:off x="6271935" y="1271289"/>
              <a:ext cx="1174823" cy="1352126"/>
            </a:xfrm>
            <a:custGeom>
              <a:avLst/>
              <a:gdLst/>
              <a:ahLst/>
              <a:cxnLst/>
              <a:rect l="l" t="t" r="r" b="b"/>
              <a:pathLst>
                <a:path w="6367" h="7328" extrusionOk="0">
                  <a:moveTo>
                    <a:pt x="6126" y="0"/>
                  </a:moveTo>
                  <a:cubicBezTo>
                    <a:pt x="6113" y="0"/>
                    <a:pt x="6100" y="0"/>
                    <a:pt x="6086" y="1"/>
                  </a:cubicBezTo>
                  <a:cubicBezTo>
                    <a:pt x="5807" y="20"/>
                    <a:pt x="439" y="6718"/>
                    <a:pt x="0" y="7327"/>
                  </a:cubicBezTo>
                  <a:cubicBezTo>
                    <a:pt x="0" y="7327"/>
                    <a:pt x="6241" y="379"/>
                    <a:pt x="6287" y="254"/>
                  </a:cubicBezTo>
                  <a:cubicBezTo>
                    <a:pt x="6330" y="136"/>
                    <a:pt x="6366" y="0"/>
                    <a:pt x="6126" y="0"/>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0" name="Google Shape;19010;p43"/>
            <p:cNvSpPr/>
            <p:nvPr/>
          </p:nvSpPr>
          <p:spPr>
            <a:xfrm>
              <a:off x="6740608" y="1491786"/>
              <a:ext cx="448008" cy="538046"/>
            </a:xfrm>
            <a:custGeom>
              <a:avLst/>
              <a:gdLst/>
              <a:ahLst/>
              <a:cxnLst/>
              <a:rect l="l" t="t" r="r" b="b"/>
              <a:pathLst>
                <a:path w="2428" h="2916" extrusionOk="0">
                  <a:moveTo>
                    <a:pt x="2408" y="0"/>
                  </a:moveTo>
                  <a:cubicBezTo>
                    <a:pt x="2377" y="0"/>
                    <a:pt x="1834" y="637"/>
                    <a:pt x="1184" y="1430"/>
                  </a:cubicBezTo>
                  <a:cubicBezTo>
                    <a:pt x="522" y="2235"/>
                    <a:pt x="1" y="2900"/>
                    <a:pt x="19" y="2915"/>
                  </a:cubicBezTo>
                  <a:cubicBezTo>
                    <a:pt x="20" y="2915"/>
                    <a:pt x="20" y="2915"/>
                    <a:pt x="20" y="2915"/>
                  </a:cubicBezTo>
                  <a:cubicBezTo>
                    <a:pt x="48" y="2915"/>
                    <a:pt x="592" y="2281"/>
                    <a:pt x="1244" y="1483"/>
                  </a:cubicBezTo>
                  <a:cubicBezTo>
                    <a:pt x="1906" y="677"/>
                    <a:pt x="2427" y="16"/>
                    <a:pt x="2409" y="1"/>
                  </a:cubicBezTo>
                  <a:cubicBezTo>
                    <a:pt x="2408" y="1"/>
                    <a:pt x="2408" y="0"/>
                    <a:pt x="2408"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1" name="Google Shape;19011;p43"/>
            <p:cNvSpPr/>
            <p:nvPr/>
          </p:nvSpPr>
          <p:spPr>
            <a:xfrm>
              <a:off x="5935746" y="2703317"/>
              <a:ext cx="281205" cy="332865"/>
            </a:xfrm>
            <a:custGeom>
              <a:avLst/>
              <a:gdLst/>
              <a:ahLst/>
              <a:cxnLst/>
              <a:rect l="l" t="t" r="r" b="b"/>
              <a:pathLst>
                <a:path w="1524" h="1804" extrusionOk="0">
                  <a:moveTo>
                    <a:pt x="1481" y="1"/>
                  </a:moveTo>
                  <a:cubicBezTo>
                    <a:pt x="1431" y="1"/>
                    <a:pt x="563" y="1015"/>
                    <a:pt x="450" y="1173"/>
                  </a:cubicBezTo>
                  <a:lnTo>
                    <a:pt x="0" y="1804"/>
                  </a:lnTo>
                  <a:cubicBezTo>
                    <a:pt x="0" y="1804"/>
                    <a:pt x="1524" y="8"/>
                    <a:pt x="1482" y="1"/>
                  </a:cubicBezTo>
                  <a:cubicBezTo>
                    <a:pt x="1482" y="1"/>
                    <a:pt x="1482" y="1"/>
                    <a:pt x="1481" y="1"/>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2" name="Google Shape;19012;p43"/>
            <p:cNvSpPr/>
            <p:nvPr/>
          </p:nvSpPr>
          <p:spPr>
            <a:xfrm>
              <a:off x="7337705" y="1217964"/>
              <a:ext cx="95027" cy="25463"/>
            </a:xfrm>
            <a:custGeom>
              <a:avLst/>
              <a:gdLst/>
              <a:ahLst/>
              <a:cxnLst/>
              <a:rect l="l" t="t" r="r" b="b"/>
              <a:pathLst>
                <a:path w="515" h="138" extrusionOk="0">
                  <a:moveTo>
                    <a:pt x="203" y="1"/>
                  </a:moveTo>
                  <a:cubicBezTo>
                    <a:pt x="90" y="1"/>
                    <a:pt x="4" y="28"/>
                    <a:pt x="0" y="67"/>
                  </a:cubicBezTo>
                  <a:cubicBezTo>
                    <a:pt x="0" y="116"/>
                    <a:pt x="125" y="113"/>
                    <a:pt x="265" y="124"/>
                  </a:cubicBezTo>
                  <a:cubicBezTo>
                    <a:pt x="337" y="130"/>
                    <a:pt x="399" y="138"/>
                    <a:pt x="443" y="138"/>
                  </a:cubicBezTo>
                  <a:cubicBezTo>
                    <a:pt x="484" y="138"/>
                    <a:pt x="509" y="131"/>
                    <a:pt x="511" y="109"/>
                  </a:cubicBezTo>
                  <a:cubicBezTo>
                    <a:pt x="515" y="63"/>
                    <a:pt x="401" y="14"/>
                    <a:pt x="261" y="3"/>
                  </a:cubicBezTo>
                  <a:cubicBezTo>
                    <a:pt x="241" y="1"/>
                    <a:pt x="222" y="1"/>
                    <a:pt x="203"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3" name="Google Shape;19013;p43"/>
            <p:cNvSpPr/>
            <p:nvPr/>
          </p:nvSpPr>
          <p:spPr>
            <a:xfrm>
              <a:off x="7237327" y="1314835"/>
              <a:ext cx="108865" cy="107203"/>
            </a:xfrm>
            <a:custGeom>
              <a:avLst/>
              <a:gdLst/>
              <a:ahLst/>
              <a:cxnLst/>
              <a:rect l="l" t="t" r="r" b="b"/>
              <a:pathLst>
                <a:path w="590" h="581" extrusionOk="0">
                  <a:moveTo>
                    <a:pt x="555" y="0"/>
                  </a:moveTo>
                  <a:cubicBezTo>
                    <a:pt x="516" y="0"/>
                    <a:pt x="387" y="104"/>
                    <a:pt x="250" y="249"/>
                  </a:cubicBezTo>
                  <a:cubicBezTo>
                    <a:pt x="102" y="408"/>
                    <a:pt x="0" y="555"/>
                    <a:pt x="27" y="578"/>
                  </a:cubicBezTo>
                  <a:cubicBezTo>
                    <a:pt x="28" y="580"/>
                    <a:pt x="31" y="581"/>
                    <a:pt x="34" y="581"/>
                  </a:cubicBezTo>
                  <a:cubicBezTo>
                    <a:pt x="78" y="581"/>
                    <a:pt x="261" y="430"/>
                    <a:pt x="401" y="283"/>
                  </a:cubicBezTo>
                  <a:cubicBezTo>
                    <a:pt x="548" y="124"/>
                    <a:pt x="590" y="30"/>
                    <a:pt x="563" y="3"/>
                  </a:cubicBezTo>
                  <a:cubicBezTo>
                    <a:pt x="561" y="1"/>
                    <a:pt x="558" y="0"/>
                    <a:pt x="555"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4" name="Google Shape;19014;p43"/>
            <p:cNvSpPr/>
            <p:nvPr/>
          </p:nvSpPr>
          <p:spPr>
            <a:xfrm>
              <a:off x="6592810" y="2521385"/>
              <a:ext cx="705226" cy="648755"/>
            </a:xfrm>
            <a:custGeom>
              <a:avLst/>
              <a:gdLst/>
              <a:ahLst/>
              <a:cxnLst/>
              <a:rect l="l" t="t" r="r" b="b"/>
              <a:pathLst>
                <a:path w="3822" h="3516" extrusionOk="0">
                  <a:moveTo>
                    <a:pt x="2934" y="0"/>
                  </a:moveTo>
                  <a:lnTo>
                    <a:pt x="0" y="2446"/>
                  </a:lnTo>
                  <a:lnTo>
                    <a:pt x="393" y="3516"/>
                  </a:lnTo>
                  <a:cubicBezTo>
                    <a:pt x="393" y="3516"/>
                    <a:pt x="394" y="3516"/>
                    <a:pt x="396" y="3516"/>
                  </a:cubicBezTo>
                  <a:cubicBezTo>
                    <a:pt x="491" y="3516"/>
                    <a:pt x="3383" y="3501"/>
                    <a:pt x="3822" y="1724"/>
                  </a:cubicBezTo>
                  <a:cubicBezTo>
                    <a:pt x="3795" y="889"/>
                    <a:pt x="2934" y="0"/>
                    <a:pt x="2934" y="0"/>
                  </a:cubicBez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5" name="Google Shape;19015;p43"/>
            <p:cNvSpPr/>
            <p:nvPr/>
          </p:nvSpPr>
          <p:spPr>
            <a:xfrm>
              <a:off x="5488661" y="1254867"/>
              <a:ext cx="1761958" cy="1750678"/>
            </a:xfrm>
            <a:custGeom>
              <a:avLst/>
              <a:gdLst/>
              <a:ahLst/>
              <a:cxnLst/>
              <a:rect l="l" t="t" r="r" b="b"/>
              <a:pathLst>
                <a:path w="9549" h="9488" extrusionOk="0">
                  <a:moveTo>
                    <a:pt x="5010" y="1"/>
                  </a:moveTo>
                  <a:cubicBezTo>
                    <a:pt x="3494" y="1"/>
                    <a:pt x="2097" y="712"/>
                    <a:pt x="2000" y="1118"/>
                  </a:cubicBezTo>
                  <a:cubicBezTo>
                    <a:pt x="1520" y="3129"/>
                    <a:pt x="5126" y="4279"/>
                    <a:pt x="4510" y="5405"/>
                  </a:cubicBezTo>
                  <a:cubicBezTo>
                    <a:pt x="4445" y="5469"/>
                    <a:pt x="4351" y="5496"/>
                    <a:pt x="4235" y="5496"/>
                  </a:cubicBezTo>
                  <a:cubicBezTo>
                    <a:pt x="3543" y="5496"/>
                    <a:pt x="2061" y="4531"/>
                    <a:pt x="1177" y="4531"/>
                  </a:cubicBezTo>
                  <a:cubicBezTo>
                    <a:pt x="939" y="4531"/>
                    <a:pt x="745" y="4601"/>
                    <a:pt x="620" y="4778"/>
                  </a:cubicBezTo>
                  <a:cubicBezTo>
                    <a:pt x="0" y="5658"/>
                    <a:pt x="1924" y="7378"/>
                    <a:pt x="2847" y="8104"/>
                  </a:cubicBezTo>
                  <a:cubicBezTo>
                    <a:pt x="4021" y="9030"/>
                    <a:pt x="5342" y="9488"/>
                    <a:pt x="6253" y="9488"/>
                  </a:cubicBezTo>
                  <a:cubicBezTo>
                    <a:pt x="6256" y="9488"/>
                    <a:pt x="6260" y="9488"/>
                    <a:pt x="6264" y="9488"/>
                  </a:cubicBezTo>
                  <a:cubicBezTo>
                    <a:pt x="7062" y="9484"/>
                    <a:pt x="8823" y="8527"/>
                    <a:pt x="9277" y="6996"/>
                  </a:cubicBezTo>
                  <a:cubicBezTo>
                    <a:pt x="9549" y="6067"/>
                    <a:pt x="9243" y="4131"/>
                    <a:pt x="8710" y="2850"/>
                  </a:cubicBezTo>
                  <a:cubicBezTo>
                    <a:pt x="8566" y="2502"/>
                    <a:pt x="8180" y="1099"/>
                    <a:pt x="6789" y="396"/>
                  </a:cubicBezTo>
                  <a:cubicBezTo>
                    <a:pt x="6226" y="112"/>
                    <a:pt x="5609" y="1"/>
                    <a:pt x="5010" y="1"/>
                  </a:cubicBez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6" name="Google Shape;19016;p43"/>
            <p:cNvSpPr/>
            <p:nvPr/>
          </p:nvSpPr>
          <p:spPr>
            <a:xfrm>
              <a:off x="6036861" y="1907500"/>
              <a:ext cx="281943" cy="448740"/>
            </a:xfrm>
            <a:custGeom>
              <a:avLst/>
              <a:gdLst/>
              <a:ahLst/>
              <a:cxnLst/>
              <a:rect l="l" t="t" r="r" b="b"/>
              <a:pathLst>
                <a:path w="1528" h="2432" extrusionOk="0">
                  <a:moveTo>
                    <a:pt x="772" y="1"/>
                  </a:moveTo>
                  <a:cubicBezTo>
                    <a:pt x="635" y="1154"/>
                    <a:pt x="0" y="1751"/>
                    <a:pt x="0" y="1751"/>
                  </a:cubicBezTo>
                  <a:lnTo>
                    <a:pt x="900" y="2431"/>
                  </a:lnTo>
                  <a:cubicBezTo>
                    <a:pt x="794" y="1365"/>
                    <a:pt x="1528" y="738"/>
                    <a:pt x="1528" y="738"/>
                  </a:cubicBezTo>
                  <a:lnTo>
                    <a:pt x="77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7" name="Google Shape;19017;p43"/>
            <p:cNvSpPr/>
            <p:nvPr/>
          </p:nvSpPr>
          <p:spPr>
            <a:xfrm>
              <a:off x="5771710" y="1720585"/>
              <a:ext cx="332316" cy="462026"/>
            </a:xfrm>
            <a:custGeom>
              <a:avLst/>
              <a:gdLst/>
              <a:ahLst/>
              <a:cxnLst/>
              <a:rect l="l" t="t" r="r" b="b"/>
              <a:pathLst>
                <a:path w="1801" h="2504" extrusionOk="0">
                  <a:moveTo>
                    <a:pt x="965" y="1"/>
                  </a:moveTo>
                  <a:cubicBezTo>
                    <a:pt x="636" y="1429"/>
                    <a:pt x="1" y="2155"/>
                    <a:pt x="1" y="2155"/>
                  </a:cubicBezTo>
                  <a:lnTo>
                    <a:pt x="1022" y="2503"/>
                  </a:lnTo>
                  <a:cubicBezTo>
                    <a:pt x="1014" y="1290"/>
                    <a:pt x="1800" y="855"/>
                    <a:pt x="1800" y="855"/>
                  </a:cubicBezTo>
                  <a:lnTo>
                    <a:pt x="965"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8" name="Google Shape;19018;p43"/>
            <p:cNvSpPr/>
            <p:nvPr/>
          </p:nvSpPr>
          <p:spPr>
            <a:xfrm>
              <a:off x="5540879" y="1281622"/>
              <a:ext cx="1669330" cy="1677241"/>
            </a:xfrm>
            <a:custGeom>
              <a:avLst/>
              <a:gdLst/>
              <a:ahLst/>
              <a:cxnLst/>
              <a:rect l="l" t="t" r="r" b="b"/>
              <a:pathLst>
                <a:path w="9047" h="9090" extrusionOk="0">
                  <a:moveTo>
                    <a:pt x="4652" y="1"/>
                  </a:moveTo>
                  <a:cubicBezTo>
                    <a:pt x="3295" y="1"/>
                    <a:pt x="2117" y="601"/>
                    <a:pt x="2027" y="981"/>
                  </a:cubicBezTo>
                  <a:cubicBezTo>
                    <a:pt x="1331" y="2334"/>
                    <a:pt x="5036" y="4315"/>
                    <a:pt x="4442" y="5404"/>
                  </a:cubicBezTo>
                  <a:cubicBezTo>
                    <a:pt x="4370" y="5475"/>
                    <a:pt x="4256" y="5504"/>
                    <a:pt x="4110" y="5504"/>
                  </a:cubicBezTo>
                  <a:cubicBezTo>
                    <a:pt x="3336" y="5504"/>
                    <a:pt x="1691" y="4654"/>
                    <a:pt x="947" y="4654"/>
                  </a:cubicBezTo>
                  <a:cubicBezTo>
                    <a:pt x="796" y="4654"/>
                    <a:pt x="683" y="4689"/>
                    <a:pt x="621" y="4772"/>
                  </a:cubicBezTo>
                  <a:cubicBezTo>
                    <a:pt x="1" y="5604"/>
                    <a:pt x="1906" y="7018"/>
                    <a:pt x="2794" y="7713"/>
                  </a:cubicBezTo>
                  <a:cubicBezTo>
                    <a:pt x="3928" y="8606"/>
                    <a:pt x="5069" y="9089"/>
                    <a:pt x="5944" y="9089"/>
                  </a:cubicBezTo>
                  <a:cubicBezTo>
                    <a:pt x="5948" y="9089"/>
                    <a:pt x="5951" y="9089"/>
                    <a:pt x="5954" y="9089"/>
                  </a:cubicBezTo>
                  <a:cubicBezTo>
                    <a:pt x="6726" y="9086"/>
                    <a:pt x="8347" y="8163"/>
                    <a:pt x="8782" y="6689"/>
                  </a:cubicBezTo>
                  <a:cubicBezTo>
                    <a:pt x="9047" y="5793"/>
                    <a:pt x="8805" y="4009"/>
                    <a:pt x="8291" y="2773"/>
                  </a:cubicBezTo>
                  <a:cubicBezTo>
                    <a:pt x="8151" y="2436"/>
                    <a:pt x="7780" y="1083"/>
                    <a:pt x="6442" y="406"/>
                  </a:cubicBezTo>
                  <a:cubicBezTo>
                    <a:pt x="5861" y="114"/>
                    <a:pt x="5240" y="1"/>
                    <a:pt x="4652" y="1"/>
                  </a:cubicBezTo>
                  <a:close/>
                </a:path>
              </a:pathLst>
            </a:custGeom>
            <a:solidFill>
              <a:srgbClr val="BF5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9" name="Google Shape;19019;p43"/>
            <p:cNvSpPr/>
            <p:nvPr/>
          </p:nvSpPr>
          <p:spPr>
            <a:xfrm>
              <a:off x="5662292" y="2210106"/>
              <a:ext cx="1067987" cy="717579"/>
            </a:xfrm>
            <a:custGeom>
              <a:avLst/>
              <a:gdLst/>
              <a:ahLst/>
              <a:cxnLst/>
              <a:rect l="l" t="t" r="r" b="b"/>
              <a:pathLst>
                <a:path w="5788" h="3889" extrusionOk="0">
                  <a:moveTo>
                    <a:pt x="388" y="0"/>
                  </a:moveTo>
                  <a:cubicBezTo>
                    <a:pt x="261" y="0"/>
                    <a:pt x="178" y="31"/>
                    <a:pt x="155" y="103"/>
                  </a:cubicBezTo>
                  <a:cubicBezTo>
                    <a:pt x="0" y="587"/>
                    <a:pt x="522" y="1245"/>
                    <a:pt x="2291" y="2659"/>
                  </a:cubicBezTo>
                  <a:cubicBezTo>
                    <a:pt x="3188" y="3374"/>
                    <a:pt x="4427" y="3889"/>
                    <a:pt x="5097" y="3889"/>
                  </a:cubicBezTo>
                  <a:cubicBezTo>
                    <a:pt x="5323" y="3889"/>
                    <a:pt x="5484" y="3830"/>
                    <a:pt x="5546" y="3702"/>
                  </a:cubicBezTo>
                  <a:cubicBezTo>
                    <a:pt x="5788" y="3195"/>
                    <a:pt x="4771" y="1120"/>
                    <a:pt x="4140" y="1060"/>
                  </a:cubicBezTo>
                  <a:cubicBezTo>
                    <a:pt x="3229" y="970"/>
                    <a:pt x="1103" y="0"/>
                    <a:pt x="388" y="0"/>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0" name="Google Shape;19020;p43"/>
            <p:cNvSpPr/>
            <p:nvPr/>
          </p:nvSpPr>
          <p:spPr>
            <a:xfrm>
              <a:off x="5924859" y="1414658"/>
              <a:ext cx="910040" cy="1077752"/>
            </a:xfrm>
            <a:custGeom>
              <a:avLst/>
              <a:gdLst/>
              <a:ahLst/>
              <a:cxnLst/>
              <a:rect l="l" t="t" r="r" b="b"/>
              <a:pathLst>
                <a:path w="4932" h="5841" extrusionOk="0">
                  <a:moveTo>
                    <a:pt x="1570" y="1"/>
                  </a:moveTo>
                  <a:cubicBezTo>
                    <a:pt x="1059" y="1"/>
                    <a:pt x="0" y="702"/>
                    <a:pt x="430" y="1118"/>
                  </a:cubicBezTo>
                  <a:cubicBezTo>
                    <a:pt x="1772" y="2415"/>
                    <a:pt x="3443" y="5684"/>
                    <a:pt x="3613" y="5798"/>
                  </a:cubicBezTo>
                  <a:cubicBezTo>
                    <a:pt x="3658" y="5827"/>
                    <a:pt x="3726" y="5840"/>
                    <a:pt x="3808" y="5840"/>
                  </a:cubicBezTo>
                  <a:cubicBezTo>
                    <a:pt x="4107" y="5840"/>
                    <a:pt x="4576" y="5661"/>
                    <a:pt x="4671" y="5435"/>
                  </a:cubicBezTo>
                  <a:cubicBezTo>
                    <a:pt x="4932" y="4796"/>
                    <a:pt x="2210" y="302"/>
                    <a:pt x="1734" y="37"/>
                  </a:cubicBezTo>
                  <a:cubicBezTo>
                    <a:pt x="1691" y="12"/>
                    <a:pt x="1635" y="1"/>
                    <a:pt x="1570" y="1"/>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1" name="Google Shape;19021;p43"/>
            <p:cNvSpPr/>
            <p:nvPr/>
          </p:nvSpPr>
          <p:spPr>
            <a:xfrm>
              <a:off x="6212336" y="1363916"/>
              <a:ext cx="805419" cy="1044539"/>
            </a:xfrm>
            <a:custGeom>
              <a:avLst/>
              <a:gdLst/>
              <a:ahLst/>
              <a:cxnLst/>
              <a:rect l="l" t="t" r="r" b="b"/>
              <a:pathLst>
                <a:path w="4365" h="5661" extrusionOk="0">
                  <a:moveTo>
                    <a:pt x="738" y="1"/>
                  </a:moveTo>
                  <a:cubicBezTo>
                    <a:pt x="317" y="1"/>
                    <a:pt x="0" y="124"/>
                    <a:pt x="225" y="520"/>
                  </a:cubicBezTo>
                  <a:cubicBezTo>
                    <a:pt x="977" y="1847"/>
                    <a:pt x="3109" y="5529"/>
                    <a:pt x="3245" y="5627"/>
                  </a:cubicBezTo>
                  <a:cubicBezTo>
                    <a:pt x="3279" y="5650"/>
                    <a:pt x="3329" y="5660"/>
                    <a:pt x="3390" y="5660"/>
                  </a:cubicBezTo>
                  <a:cubicBezTo>
                    <a:pt x="3636" y="5660"/>
                    <a:pt x="4049" y="5487"/>
                    <a:pt x="4134" y="5302"/>
                  </a:cubicBezTo>
                  <a:cubicBezTo>
                    <a:pt x="4364" y="4784"/>
                    <a:pt x="2274" y="467"/>
                    <a:pt x="1896" y="236"/>
                  </a:cubicBezTo>
                  <a:cubicBezTo>
                    <a:pt x="1737" y="137"/>
                    <a:pt x="1180" y="1"/>
                    <a:pt x="738" y="1"/>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2" name="Google Shape;19022;p43"/>
            <p:cNvSpPr/>
            <p:nvPr/>
          </p:nvSpPr>
          <p:spPr>
            <a:xfrm>
              <a:off x="6570668" y="1398790"/>
              <a:ext cx="632526" cy="956710"/>
            </a:xfrm>
            <a:custGeom>
              <a:avLst/>
              <a:gdLst/>
              <a:ahLst/>
              <a:cxnLst/>
              <a:rect l="l" t="t" r="r" b="b"/>
              <a:pathLst>
                <a:path w="3428" h="5185" extrusionOk="0">
                  <a:moveTo>
                    <a:pt x="155" y="0"/>
                  </a:moveTo>
                  <a:cubicBezTo>
                    <a:pt x="37" y="0"/>
                    <a:pt x="1" y="63"/>
                    <a:pt x="113" y="229"/>
                  </a:cubicBezTo>
                  <a:cubicBezTo>
                    <a:pt x="899" y="1412"/>
                    <a:pt x="2150" y="4916"/>
                    <a:pt x="2290" y="5014"/>
                  </a:cubicBezTo>
                  <a:cubicBezTo>
                    <a:pt x="2396" y="5089"/>
                    <a:pt x="2690" y="5185"/>
                    <a:pt x="2918" y="5185"/>
                  </a:cubicBezTo>
                  <a:cubicBezTo>
                    <a:pt x="3049" y="5185"/>
                    <a:pt x="3159" y="5153"/>
                    <a:pt x="3197" y="5067"/>
                  </a:cubicBezTo>
                  <a:cubicBezTo>
                    <a:pt x="3428" y="4553"/>
                    <a:pt x="1935" y="803"/>
                    <a:pt x="1557" y="569"/>
                  </a:cubicBezTo>
                  <a:cubicBezTo>
                    <a:pt x="1332" y="432"/>
                    <a:pt x="464" y="0"/>
                    <a:pt x="155" y="0"/>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3" name="Google Shape;19023;p43"/>
            <p:cNvSpPr/>
            <p:nvPr/>
          </p:nvSpPr>
          <p:spPr>
            <a:xfrm>
              <a:off x="5946447" y="1384766"/>
              <a:ext cx="859298" cy="1067973"/>
            </a:xfrm>
            <a:custGeom>
              <a:avLst/>
              <a:gdLst/>
              <a:ahLst/>
              <a:cxnLst/>
              <a:rect l="l" t="t" r="r" b="b"/>
              <a:pathLst>
                <a:path w="4657" h="5788" extrusionOk="0">
                  <a:moveTo>
                    <a:pt x="1083" y="0"/>
                  </a:moveTo>
                  <a:cubicBezTo>
                    <a:pt x="634" y="0"/>
                    <a:pt x="0" y="348"/>
                    <a:pt x="37" y="891"/>
                  </a:cubicBezTo>
                  <a:cubicBezTo>
                    <a:pt x="75" y="1424"/>
                    <a:pt x="1114" y="2327"/>
                    <a:pt x="1953" y="3461"/>
                  </a:cubicBezTo>
                  <a:cubicBezTo>
                    <a:pt x="2596" y="4327"/>
                    <a:pt x="3412" y="5699"/>
                    <a:pt x="3556" y="5756"/>
                  </a:cubicBezTo>
                  <a:cubicBezTo>
                    <a:pt x="3612" y="5777"/>
                    <a:pt x="3681" y="5788"/>
                    <a:pt x="3757" y="5788"/>
                  </a:cubicBezTo>
                  <a:cubicBezTo>
                    <a:pt x="4000" y="5788"/>
                    <a:pt x="4306" y="5676"/>
                    <a:pt x="4395" y="5457"/>
                  </a:cubicBezTo>
                  <a:cubicBezTo>
                    <a:pt x="4656" y="4814"/>
                    <a:pt x="1840" y="327"/>
                    <a:pt x="1364" y="63"/>
                  </a:cubicBezTo>
                  <a:cubicBezTo>
                    <a:pt x="1289" y="20"/>
                    <a:pt x="1191" y="0"/>
                    <a:pt x="1083" y="0"/>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4" name="Google Shape;19024;p43"/>
            <p:cNvSpPr/>
            <p:nvPr/>
          </p:nvSpPr>
          <p:spPr>
            <a:xfrm>
              <a:off x="6256067" y="1337346"/>
              <a:ext cx="757444" cy="1020368"/>
            </a:xfrm>
            <a:custGeom>
              <a:avLst/>
              <a:gdLst/>
              <a:ahLst/>
              <a:cxnLst/>
              <a:rect l="l" t="t" r="r" b="b"/>
              <a:pathLst>
                <a:path w="4105" h="5530" extrusionOk="0">
                  <a:moveTo>
                    <a:pt x="585" y="1"/>
                  </a:moveTo>
                  <a:cubicBezTo>
                    <a:pt x="256" y="1"/>
                    <a:pt x="0" y="105"/>
                    <a:pt x="56" y="384"/>
                  </a:cubicBezTo>
                  <a:cubicBezTo>
                    <a:pt x="117" y="690"/>
                    <a:pt x="1012" y="1605"/>
                    <a:pt x="1727" y="2887"/>
                  </a:cubicBezTo>
                  <a:cubicBezTo>
                    <a:pt x="2445" y="4172"/>
                    <a:pt x="2948" y="5423"/>
                    <a:pt x="3073" y="5487"/>
                  </a:cubicBezTo>
                  <a:cubicBezTo>
                    <a:pt x="3126" y="5516"/>
                    <a:pt x="3190" y="5529"/>
                    <a:pt x="3259" y="5529"/>
                  </a:cubicBezTo>
                  <a:cubicBezTo>
                    <a:pt x="3457" y="5529"/>
                    <a:pt x="3691" y="5420"/>
                    <a:pt x="3795" y="5238"/>
                  </a:cubicBezTo>
                  <a:cubicBezTo>
                    <a:pt x="4105" y="4686"/>
                    <a:pt x="2041" y="641"/>
                    <a:pt x="1659" y="316"/>
                  </a:cubicBezTo>
                  <a:cubicBezTo>
                    <a:pt x="1453" y="143"/>
                    <a:pt x="969" y="1"/>
                    <a:pt x="585" y="1"/>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5" name="Google Shape;19025;p43"/>
            <p:cNvSpPr/>
            <p:nvPr/>
          </p:nvSpPr>
          <p:spPr>
            <a:xfrm>
              <a:off x="6616982" y="1381445"/>
              <a:ext cx="529381" cy="928849"/>
            </a:xfrm>
            <a:custGeom>
              <a:avLst/>
              <a:gdLst/>
              <a:ahLst/>
              <a:cxnLst/>
              <a:rect l="l" t="t" r="r" b="b"/>
              <a:pathLst>
                <a:path w="2869" h="5034" extrusionOk="0">
                  <a:moveTo>
                    <a:pt x="158" y="0"/>
                  </a:moveTo>
                  <a:cubicBezTo>
                    <a:pt x="58" y="0"/>
                    <a:pt x="0" y="49"/>
                    <a:pt x="13" y="172"/>
                  </a:cubicBezTo>
                  <a:cubicBezTo>
                    <a:pt x="39" y="425"/>
                    <a:pt x="878" y="1653"/>
                    <a:pt x="1362" y="2753"/>
                  </a:cubicBezTo>
                  <a:cubicBezTo>
                    <a:pt x="1846" y="3861"/>
                    <a:pt x="2013" y="4791"/>
                    <a:pt x="2107" y="4855"/>
                  </a:cubicBezTo>
                  <a:cubicBezTo>
                    <a:pt x="2211" y="4925"/>
                    <a:pt x="2508" y="5033"/>
                    <a:pt x="2698" y="5033"/>
                  </a:cubicBezTo>
                  <a:cubicBezTo>
                    <a:pt x="2798" y="5033"/>
                    <a:pt x="2868" y="5004"/>
                    <a:pt x="2867" y="4923"/>
                  </a:cubicBezTo>
                  <a:cubicBezTo>
                    <a:pt x="2844" y="3094"/>
                    <a:pt x="1695" y="999"/>
                    <a:pt x="1411" y="705"/>
                  </a:cubicBezTo>
                  <a:cubicBezTo>
                    <a:pt x="1194" y="484"/>
                    <a:pt x="471" y="0"/>
                    <a:pt x="158" y="0"/>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6" name="Google Shape;19026;p43"/>
            <p:cNvSpPr/>
            <p:nvPr/>
          </p:nvSpPr>
          <p:spPr>
            <a:xfrm>
              <a:off x="5649006" y="2188333"/>
              <a:ext cx="1051381" cy="717025"/>
            </a:xfrm>
            <a:custGeom>
              <a:avLst/>
              <a:gdLst/>
              <a:ahLst/>
              <a:cxnLst/>
              <a:rect l="l" t="t" r="r" b="b"/>
              <a:pathLst>
                <a:path w="5698" h="3886" extrusionOk="0">
                  <a:moveTo>
                    <a:pt x="369" y="1"/>
                  </a:moveTo>
                  <a:cubicBezTo>
                    <a:pt x="250" y="1"/>
                    <a:pt x="173" y="31"/>
                    <a:pt x="152" y="100"/>
                  </a:cubicBezTo>
                  <a:cubicBezTo>
                    <a:pt x="1" y="592"/>
                    <a:pt x="658" y="1333"/>
                    <a:pt x="2378" y="2701"/>
                  </a:cubicBezTo>
                  <a:cubicBezTo>
                    <a:pt x="3244" y="3393"/>
                    <a:pt x="4391" y="3885"/>
                    <a:pt x="5023" y="3885"/>
                  </a:cubicBezTo>
                  <a:cubicBezTo>
                    <a:pt x="5244" y="3885"/>
                    <a:pt x="5402" y="3825"/>
                    <a:pt x="5463" y="3691"/>
                  </a:cubicBezTo>
                  <a:cubicBezTo>
                    <a:pt x="5697" y="3177"/>
                    <a:pt x="4669" y="1129"/>
                    <a:pt x="4057" y="1083"/>
                  </a:cubicBezTo>
                  <a:cubicBezTo>
                    <a:pt x="3166" y="1015"/>
                    <a:pt x="1059" y="1"/>
                    <a:pt x="369" y="1"/>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7" name="Google Shape;19027;p43"/>
            <p:cNvSpPr/>
            <p:nvPr/>
          </p:nvSpPr>
          <p:spPr>
            <a:xfrm>
              <a:off x="6626946" y="2360302"/>
              <a:ext cx="624407" cy="510553"/>
            </a:xfrm>
            <a:custGeom>
              <a:avLst/>
              <a:gdLst/>
              <a:ahLst/>
              <a:cxnLst/>
              <a:rect l="l" t="t" r="r" b="b"/>
              <a:pathLst>
                <a:path w="3384" h="2767" extrusionOk="0">
                  <a:moveTo>
                    <a:pt x="2480" y="1"/>
                  </a:moveTo>
                  <a:cubicBezTo>
                    <a:pt x="2048" y="1"/>
                    <a:pt x="357" y="666"/>
                    <a:pt x="186" y="858"/>
                  </a:cubicBezTo>
                  <a:cubicBezTo>
                    <a:pt x="0" y="1066"/>
                    <a:pt x="499" y="2695"/>
                    <a:pt x="688" y="2748"/>
                  </a:cubicBezTo>
                  <a:cubicBezTo>
                    <a:pt x="732" y="2760"/>
                    <a:pt x="778" y="2766"/>
                    <a:pt x="826" y="2766"/>
                  </a:cubicBezTo>
                  <a:cubicBezTo>
                    <a:pt x="1766" y="2766"/>
                    <a:pt x="3383" y="497"/>
                    <a:pt x="2560" y="15"/>
                  </a:cubicBezTo>
                  <a:cubicBezTo>
                    <a:pt x="2543" y="5"/>
                    <a:pt x="2516" y="1"/>
                    <a:pt x="2480" y="1"/>
                  </a:cubicBezTo>
                  <a:close/>
                </a:path>
              </a:pathLst>
            </a:custGeom>
            <a:solidFill>
              <a:srgbClr val="AF4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8" name="Google Shape;19028;p43"/>
            <p:cNvSpPr/>
            <p:nvPr/>
          </p:nvSpPr>
          <p:spPr>
            <a:xfrm>
              <a:off x="6656837" y="2373218"/>
              <a:ext cx="576986" cy="471436"/>
            </a:xfrm>
            <a:custGeom>
              <a:avLst/>
              <a:gdLst/>
              <a:ahLst/>
              <a:cxnLst/>
              <a:rect l="l" t="t" r="r" b="b"/>
              <a:pathLst>
                <a:path w="3127" h="2555" extrusionOk="0">
                  <a:moveTo>
                    <a:pt x="2291" y="0"/>
                  </a:moveTo>
                  <a:cubicBezTo>
                    <a:pt x="1895" y="0"/>
                    <a:pt x="328" y="614"/>
                    <a:pt x="171" y="792"/>
                  </a:cubicBezTo>
                  <a:cubicBezTo>
                    <a:pt x="1" y="985"/>
                    <a:pt x="462" y="2489"/>
                    <a:pt x="636" y="2538"/>
                  </a:cubicBezTo>
                  <a:cubicBezTo>
                    <a:pt x="676" y="2549"/>
                    <a:pt x="718" y="2555"/>
                    <a:pt x="761" y="2555"/>
                  </a:cubicBezTo>
                  <a:cubicBezTo>
                    <a:pt x="1628" y="2555"/>
                    <a:pt x="3127" y="459"/>
                    <a:pt x="2364" y="13"/>
                  </a:cubicBezTo>
                  <a:cubicBezTo>
                    <a:pt x="2348" y="4"/>
                    <a:pt x="2324" y="0"/>
                    <a:pt x="2291" y="0"/>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9" name="Google Shape;19029;p43"/>
            <p:cNvSpPr/>
            <p:nvPr/>
          </p:nvSpPr>
          <p:spPr>
            <a:xfrm>
              <a:off x="5935007" y="1653606"/>
              <a:ext cx="46867" cy="50373"/>
            </a:xfrm>
            <a:custGeom>
              <a:avLst/>
              <a:gdLst/>
              <a:ahLst/>
              <a:cxnLst/>
              <a:rect l="l" t="t" r="r" b="b"/>
              <a:pathLst>
                <a:path w="254" h="273" extrusionOk="0">
                  <a:moveTo>
                    <a:pt x="144" y="1"/>
                  </a:moveTo>
                  <a:lnTo>
                    <a:pt x="0" y="80"/>
                  </a:lnTo>
                  <a:lnTo>
                    <a:pt x="110" y="273"/>
                  </a:lnTo>
                  <a:lnTo>
                    <a:pt x="254" y="193"/>
                  </a:lnTo>
                  <a:lnTo>
                    <a:pt x="14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0" name="Google Shape;19030;p43"/>
            <p:cNvSpPr/>
            <p:nvPr/>
          </p:nvSpPr>
          <p:spPr>
            <a:xfrm>
              <a:off x="5994237" y="1735162"/>
              <a:ext cx="49082" cy="51111"/>
            </a:xfrm>
            <a:custGeom>
              <a:avLst/>
              <a:gdLst/>
              <a:ahLst/>
              <a:cxnLst/>
              <a:rect l="l" t="t" r="r" b="b"/>
              <a:pathLst>
                <a:path w="266" h="277" extrusionOk="0">
                  <a:moveTo>
                    <a:pt x="133" y="1"/>
                  </a:moveTo>
                  <a:lnTo>
                    <a:pt x="1" y="95"/>
                  </a:lnTo>
                  <a:lnTo>
                    <a:pt x="137" y="277"/>
                  </a:lnTo>
                  <a:lnTo>
                    <a:pt x="265" y="179"/>
                  </a:lnTo>
                  <a:lnTo>
                    <a:pt x="133"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1" name="Google Shape;19031;p43"/>
            <p:cNvSpPr/>
            <p:nvPr/>
          </p:nvSpPr>
          <p:spPr>
            <a:xfrm>
              <a:off x="6059925" y="1809891"/>
              <a:ext cx="48897" cy="51111"/>
            </a:xfrm>
            <a:custGeom>
              <a:avLst/>
              <a:gdLst/>
              <a:ahLst/>
              <a:cxnLst/>
              <a:rect l="l" t="t" r="r" b="b"/>
              <a:pathLst>
                <a:path w="265" h="277" extrusionOk="0">
                  <a:moveTo>
                    <a:pt x="129" y="0"/>
                  </a:moveTo>
                  <a:lnTo>
                    <a:pt x="0" y="99"/>
                  </a:lnTo>
                  <a:lnTo>
                    <a:pt x="132" y="276"/>
                  </a:lnTo>
                  <a:lnTo>
                    <a:pt x="265" y="182"/>
                  </a:lnTo>
                  <a:lnTo>
                    <a:pt x="129"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2" name="Google Shape;19032;p43"/>
            <p:cNvSpPr/>
            <p:nvPr/>
          </p:nvSpPr>
          <p:spPr>
            <a:xfrm>
              <a:off x="6115649" y="1876132"/>
              <a:ext cx="49082" cy="51111"/>
            </a:xfrm>
            <a:custGeom>
              <a:avLst/>
              <a:gdLst/>
              <a:ahLst/>
              <a:cxnLst/>
              <a:rect l="l" t="t" r="r" b="b"/>
              <a:pathLst>
                <a:path w="266" h="277" extrusionOk="0">
                  <a:moveTo>
                    <a:pt x="133" y="1"/>
                  </a:moveTo>
                  <a:lnTo>
                    <a:pt x="1" y="99"/>
                  </a:lnTo>
                  <a:lnTo>
                    <a:pt x="137" y="277"/>
                  </a:lnTo>
                  <a:lnTo>
                    <a:pt x="265" y="178"/>
                  </a:lnTo>
                  <a:lnTo>
                    <a:pt x="133"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3" name="Google Shape;19033;p43"/>
            <p:cNvSpPr/>
            <p:nvPr/>
          </p:nvSpPr>
          <p:spPr>
            <a:xfrm>
              <a:off x="6174326" y="1935362"/>
              <a:ext cx="48897" cy="51111"/>
            </a:xfrm>
            <a:custGeom>
              <a:avLst/>
              <a:gdLst/>
              <a:ahLst/>
              <a:cxnLst/>
              <a:rect l="l" t="t" r="r" b="b"/>
              <a:pathLst>
                <a:path w="265" h="277" extrusionOk="0">
                  <a:moveTo>
                    <a:pt x="132" y="1"/>
                  </a:moveTo>
                  <a:lnTo>
                    <a:pt x="0" y="95"/>
                  </a:lnTo>
                  <a:lnTo>
                    <a:pt x="132" y="277"/>
                  </a:lnTo>
                  <a:lnTo>
                    <a:pt x="265" y="179"/>
                  </a:lnTo>
                  <a:lnTo>
                    <a:pt x="13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4" name="Google Shape;19034;p43"/>
            <p:cNvSpPr/>
            <p:nvPr/>
          </p:nvSpPr>
          <p:spPr>
            <a:xfrm>
              <a:off x="6239091" y="2005847"/>
              <a:ext cx="49820" cy="51111"/>
            </a:xfrm>
            <a:custGeom>
              <a:avLst/>
              <a:gdLst/>
              <a:ahLst/>
              <a:cxnLst/>
              <a:rect l="l" t="t" r="r" b="b"/>
              <a:pathLst>
                <a:path w="270" h="277" extrusionOk="0">
                  <a:moveTo>
                    <a:pt x="133" y="1"/>
                  </a:moveTo>
                  <a:lnTo>
                    <a:pt x="1" y="99"/>
                  </a:lnTo>
                  <a:lnTo>
                    <a:pt x="137" y="277"/>
                  </a:lnTo>
                  <a:lnTo>
                    <a:pt x="269" y="178"/>
                  </a:lnTo>
                  <a:lnTo>
                    <a:pt x="133"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5" name="Google Shape;19035;p43"/>
            <p:cNvSpPr/>
            <p:nvPr/>
          </p:nvSpPr>
          <p:spPr>
            <a:xfrm>
              <a:off x="6308839" y="2099950"/>
              <a:ext cx="49082" cy="51111"/>
            </a:xfrm>
            <a:custGeom>
              <a:avLst/>
              <a:gdLst/>
              <a:ahLst/>
              <a:cxnLst/>
              <a:rect l="l" t="t" r="r" b="b"/>
              <a:pathLst>
                <a:path w="266" h="277" extrusionOk="0">
                  <a:moveTo>
                    <a:pt x="133" y="1"/>
                  </a:moveTo>
                  <a:lnTo>
                    <a:pt x="1" y="95"/>
                  </a:lnTo>
                  <a:lnTo>
                    <a:pt x="137" y="277"/>
                  </a:lnTo>
                  <a:lnTo>
                    <a:pt x="265" y="179"/>
                  </a:lnTo>
                  <a:lnTo>
                    <a:pt x="133"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6" name="Google Shape;19036;p43"/>
            <p:cNvSpPr/>
            <p:nvPr/>
          </p:nvSpPr>
          <p:spPr>
            <a:xfrm>
              <a:off x="6355521" y="2197006"/>
              <a:ext cx="32291" cy="42807"/>
            </a:xfrm>
            <a:custGeom>
              <a:avLst/>
              <a:gdLst/>
              <a:ahLst/>
              <a:cxnLst/>
              <a:rect l="l" t="t" r="r" b="b"/>
              <a:pathLst>
                <a:path w="175" h="232" extrusionOk="0">
                  <a:moveTo>
                    <a:pt x="8" y="0"/>
                  </a:moveTo>
                  <a:lnTo>
                    <a:pt x="1" y="223"/>
                  </a:lnTo>
                  <a:lnTo>
                    <a:pt x="163" y="231"/>
                  </a:lnTo>
                  <a:lnTo>
                    <a:pt x="175" y="8"/>
                  </a:lnTo>
                  <a:lnTo>
                    <a:pt x="8"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7" name="Google Shape;19037;p43"/>
            <p:cNvSpPr/>
            <p:nvPr/>
          </p:nvSpPr>
          <p:spPr>
            <a:xfrm>
              <a:off x="6295553" y="2273026"/>
              <a:ext cx="47052" cy="35058"/>
            </a:xfrm>
            <a:custGeom>
              <a:avLst/>
              <a:gdLst/>
              <a:ahLst/>
              <a:cxnLst/>
              <a:rect l="l" t="t" r="r" b="b"/>
              <a:pathLst>
                <a:path w="255" h="190" extrusionOk="0">
                  <a:moveTo>
                    <a:pt x="220" y="0"/>
                  </a:moveTo>
                  <a:lnTo>
                    <a:pt x="1" y="46"/>
                  </a:lnTo>
                  <a:lnTo>
                    <a:pt x="35" y="189"/>
                  </a:lnTo>
                  <a:lnTo>
                    <a:pt x="254" y="144"/>
                  </a:lnTo>
                  <a:lnTo>
                    <a:pt x="220"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8" name="Google Shape;19038;p43"/>
            <p:cNvSpPr/>
            <p:nvPr/>
          </p:nvSpPr>
          <p:spPr>
            <a:xfrm>
              <a:off x="6218979" y="2278562"/>
              <a:ext cx="46129" cy="35796"/>
            </a:xfrm>
            <a:custGeom>
              <a:avLst/>
              <a:gdLst/>
              <a:ahLst/>
              <a:cxnLst/>
              <a:rect l="l" t="t" r="r" b="b"/>
              <a:pathLst>
                <a:path w="250" h="194" extrusionOk="0">
                  <a:moveTo>
                    <a:pt x="30" y="1"/>
                  </a:moveTo>
                  <a:lnTo>
                    <a:pt x="0" y="144"/>
                  </a:lnTo>
                  <a:lnTo>
                    <a:pt x="219" y="193"/>
                  </a:lnTo>
                  <a:lnTo>
                    <a:pt x="250" y="54"/>
                  </a:lnTo>
                  <a:lnTo>
                    <a:pt x="3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9" name="Google Shape;19039;p43"/>
            <p:cNvSpPr/>
            <p:nvPr/>
          </p:nvSpPr>
          <p:spPr>
            <a:xfrm>
              <a:off x="6126905" y="2247932"/>
              <a:ext cx="46129" cy="35796"/>
            </a:xfrm>
            <a:custGeom>
              <a:avLst/>
              <a:gdLst/>
              <a:ahLst/>
              <a:cxnLst/>
              <a:rect l="l" t="t" r="r" b="b"/>
              <a:pathLst>
                <a:path w="250" h="194" extrusionOk="0">
                  <a:moveTo>
                    <a:pt x="34" y="0"/>
                  </a:moveTo>
                  <a:lnTo>
                    <a:pt x="0" y="144"/>
                  </a:lnTo>
                  <a:lnTo>
                    <a:pt x="219" y="193"/>
                  </a:lnTo>
                  <a:lnTo>
                    <a:pt x="250" y="53"/>
                  </a:lnTo>
                  <a:lnTo>
                    <a:pt x="34"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0" name="Google Shape;19040;p43"/>
            <p:cNvSpPr/>
            <p:nvPr/>
          </p:nvSpPr>
          <p:spPr>
            <a:xfrm>
              <a:off x="6030587" y="2213797"/>
              <a:ext cx="46129" cy="36349"/>
            </a:xfrm>
            <a:custGeom>
              <a:avLst/>
              <a:gdLst/>
              <a:ahLst/>
              <a:cxnLst/>
              <a:rect l="l" t="t" r="r" b="b"/>
              <a:pathLst>
                <a:path w="250" h="197" extrusionOk="0">
                  <a:moveTo>
                    <a:pt x="34" y="0"/>
                  </a:moveTo>
                  <a:lnTo>
                    <a:pt x="0" y="144"/>
                  </a:lnTo>
                  <a:lnTo>
                    <a:pt x="220" y="197"/>
                  </a:lnTo>
                  <a:lnTo>
                    <a:pt x="250" y="53"/>
                  </a:lnTo>
                  <a:lnTo>
                    <a:pt x="34"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1" name="Google Shape;19041;p43"/>
            <p:cNvSpPr/>
            <p:nvPr/>
          </p:nvSpPr>
          <p:spPr>
            <a:xfrm>
              <a:off x="5940543" y="2182982"/>
              <a:ext cx="46314" cy="36534"/>
            </a:xfrm>
            <a:custGeom>
              <a:avLst/>
              <a:gdLst/>
              <a:ahLst/>
              <a:cxnLst/>
              <a:rect l="l" t="t" r="r" b="b"/>
              <a:pathLst>
                <a:path w="251" h="198" extrusionOk="0">
                  <a:moveTo>
                    <a:pt x="31" y="1"/>
                  </a:moveTo>
                  <a:lnTo>
                    <a:pt x="1" y="144"/>
                  </a:lnTo>
                  <a:lnTo>
                    <a:pt x="216" y="197"/>
                  </a:lnTo>
                  <a:lnTo>
                    <a:pt x="250" y="54"/>
                  </a:lnTo>
                  <a:lnTo>
                    <a:pt x="31"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2" name="Google Shape;19042;p43"/>
            <p:cNvSpPr/>
            <p:nvPr/>
          </p:nvSpPr>
          <p:spPr>
            <a:xfrm>
              <a:off x="5848469" y="2150877"/>
              <a:ext cx="46314" cy="36534"/>
            </a:xfrm>
            <a:custGeom>
              <a:avLst/>
              <a:gdLst/>
              <a:ahLst/>
              <a:cxnLst/>
              <a:rect l="l" t="t" r="r" b="b"/>
              <a:pathLst>
                <a:path w="251" h="198" extrusionOk="0">
                  <a:moveTo>
                    <a:pt x="31" y="1"/>
                  </a:moveTo>
                  <a:lnTo>
                    <a:pt x="1" y="145"/>
                  </a:lnTo>
                  <a:lnTo>
                    <a:pt x="220" y="198"/>
                  </a:lnTo>
                  <a:lnTo>
                    <a:pt x="250" y="54"/>
                  </a:lnTo>
                  <a:lnTo>
                    <a:pt x="31"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3" name="Google Shape;19043;p43"/>
            <p:cNvSpPr/>
            <p:nvPr/>
          </p:nvSpPr>
          <p:spPr>
            <a:xfrm>
              <a:off x="5762669" y="2130764"/>
              <a:ext cx="46314" cy="36349"/>
            </a:xfrm>
            <a:custGeom>
              <a:avLst/>
              <a:gdLst/>
              <a:ahLst/>
              <a:cxnLst/>
              <a:rect l="l" t="t" r="r" b="b"/>
              <a:pathLst>
                <a:path w="251" h="197" extrusionOk="0">
                  <a:moveTo>
                    <a:pt x="31" y="0"/>
                  </a:moveTo>
                  <a:lnTo>
                    <a:pt x="1" y="144"/>
                  </a:lnTo>
                  <a:lnTo>
                    <a:pt x="220" y="197"/>
                  </a:lnTo>
                  <a:lnTo>
                    <a:pt x="250" y="53"/>
                  </a:lnTo>
                  <a:lnTo>
                    <a:pt x="31"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4" name="Google Shape;19044;p43"/>
            <p:cNvSpPr/>
            <p:nvPr/>
          </p:nvSpPr>
          <p:spPr>
            <a:xfrm>
              <a:off x="5649744" y="2129288"/>
              <a:ext cx="49082" cy="40593"/>
            </a:xfrm>
            <a:custGeom>
              <a:avLst/>
              <a:gdLst/>
              <a:ahLst/>
              <a:cxnLst/>
              <a:rect l="l" t="t" r="r" b="b"/>
              <a:pathLst>
                <a:path w="266" h="220" extrusionOk="0">
                  <a:moveTo>
                    <a:pt x="208" y="1"/>
                  </a:moveTo>
                  <a:lnTo>
                    <a:pt x="0" y="88"/>
                  </a:lnTo>
                  <a:lnTo>
                    <a:pt x="57" y="220"/>
                  </a:lnTo>
                  <a:lnTo>
                    <a:pt x="265" y="137"/>
                  </a:lnTo>
                  <a:lnTo>
                    <a:pt x="20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5" name="Google Shape;19045;p43"/>
            <p:cNvSpPr/>
            <p:nvPr/>
          </p:nvSpPr>
          <p:spPr>
            <a:xfrm>
              <a:off x="5619668" y="2207523"/>
              <a:ext cx="29523" cy="44099"/>
            </a:xfrm>
            <a:custGeom>
              <a:avLst/>
              <a:gdLst/>
              <a:ahLst/>
              <a:cxnLst/>
              <a:rect l="l" t="t" r="r" b="b"/>
              <a:pathLst>
                <a:path w="160" h="239" extrusionOk="0">
                  <a:moveTo>
                    <a:pt x="148" y="0"/>
                  </a:moveTo>
                  <a:lnTo>
                    <a:pt x="1" y="11"/>
                  </a:lnTo>
                  <a:lnTo>
                    <a:pt x="16" y="238"/>
                  </a:lnTo>
                  <a:lnTo>
                    <a:pt x="160" y="227"/>
                  </a:lnTo>
                  <a:lnTo>
                    <a:pt x="148"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6" name="Google Shape;19046;p43"/>
            <p:cNvSpPr/>
            <p:nvPr/>
          </p:nvSpPr>
          <p:spPr>
            <a:xfrm>
              <a:off x="5651774" y="2318971"/>
              <a:ext cx="47052" cy="49819"/>
            </a:xfrm>
            <a:custGeom>
              <a:avLst/>
              <a:gdLst/>
              <a:ahLst/>
              <a:cxnLst/>
              <a:rect l="l" t="t" r="r" b="b"/>
              <a:pathLst>
                <a:path w="255" h="270" extrusionOk="0">
                  <a:moveTo>
                    <a:pt x="114" y="1"/>
                  </a:moveTo>
                  <a:lnTo>
                    <a:pt x="1" y="95"/>
                  </a:lnTo>
                  <a:lnTo>
                    <a:pt x="144" y="269"/>
                  </a:lnTo>
                  <a:lnTo>
                    <a:pt x="254" y="175"/>
                  </a:lnTo>
                  <a:lnTo>
                    <a:pt x="11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7" name="Google Shape;19047;p43"/>
            <p:cNvSpPr/>
            <p:nvPr/>
          </p:nvSpPr>
          <p:spPr>
            <a:xfrm>
              <a:off x="5723736" y="2414550"/>
              <a:ext cx="46867" cy="49081"/>
            </a:xfrm>
            <a:custGeom>
              <a:avLst/>
              <a:gdLst/>
              <a:ahLst/>
              <a:cxnLst/>
              <a:rect l="l" t="t" r="r" b="b"/>
              <a:pathLst>
                <a:path w="254" h="266" extrusionOk="0">
                  <a:moveTo>
                    <a:pt x="114" y="1"/>
                  </a:moveTo>
                  <a:lnTo>
                    <a:pt x="0" y="95"/>
                  </a:lnTo>
                  <a:lnTo>
                    <a:pt x="144" y="265"/>
                  </a:lnTo>
                  <a:lnTo>
                    <a:pt x="253" y="171"/>
                  </a:lnTo>
                  <a:lnTo>
                    <a:pt x="11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8" name="Google Shape;19048;p43"/>
            <p:cNvSpPr/>
            <p:nvPr/>
          </p:nvSpPr>
          <p:spPr>
            <a:xfrm>
              <a:off x="5795513" y="2485773"/>
              <a:ext cx="46867" cy="49635"/>
            </a:xfrm>
            <a:custGeom>
              <a:avLst/>
              <a:gdLst/>
              <a:ahLst/>
              <a:cxnLst/>
              <a:rect l="l" t="t" r="r" b="b"/>
              <a:pathLst>
                <a:path w="254" h="269" extrusionOk="0">
                  <a:moveTo>
                    <a:pt x="114" y="0"/>
                  </a:moveTo>
                  <a:lnTo>
                    <a:pt x="0" y="95"/>
                  </a:lnTo>
                  <a:lnTo>
                    <a:pt x="144" y="269"/>
                  </a:lnTo>
                  <a:lnTo>
                    <a:pt x="254" y="174"/>
                  </a:lnTo>
                  <a:lnTo>
                    <a:pt x="114"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9" name="Google Shape;19049;p43"/>
            <p:cNvSpPr/>
            <p:nvPr/>
          </p:nvSpPr>
          <p:spPr>
            <a:xfrm>
              <a:off x="5879837" y="2563085"/>
              <a:ext cx="49082" cy="46313"/>
            </a:xfrm>
            <a:custGeom>
              <a:avLst/>
              <a:gdLst/>
              <a:ahLst/>
              <a:cxnLst/>
              <a:rect l="l" t="t" r="r" b="b"/>
              <a:pathLst>
                <a:path w="266" h="251" extrusionOk="0">
                  <a:moveTo>
                    <a:pt x="84" y="1"/>
                  </a:moveTo>
                  <a:lnTo>
                    <a:pt x="1" y="122"/>
                  </a:lnTo>
                  <a:lnTo>
                    <a:pt x="186" y="250"/>
                  </a:lnTo>
                  <a:lnTo>
                    <a:pt x="265" y="130"/>
                  </a:lnTo>
                  <a:lnTo>
                    <a:pt x="8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0" name="Google Shape;19050;p43"/>
            <p:cNvSpPr/>
            <p:nvPr/>
          </p:nvSpPr>
          <p:spPr>
            <a:xfrm>
              <a:off x="5973387" y="2635046"/>
              <a:ext cx="49082" cy="45575"/>
            </a:xfrm>
            <a:custGeom>
              <a:avLst/>
              <a:gdLst/>
              <a:ahLst/>
              <a:cxnLst/>
              <a:rect l="l" t="t" r="r" b="b"/>
              <a:pathLst>
                <a:path w="266" h="247" extrusionOk="0">
                  <a:moveTo>
                    <a:pt x="80" y="0"/>
                  </a:moveTo>
                  <a:lnTo>
                    <a:pt x="0" y="121"/>
                  </a:lnTo>
                  <a:lnTo>
                    <a:pt x="182" y="246"/>
                  </a:lnTo>
                  <a:lnTo>
                    <a:pt x="265" y="125"/>
                  </a:lnTo>
                  <a:lnTo>
                    <a:pt x="80"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1" name="Google Shape;19051;p43"/>
            <p:cNvSpPr/>
            <p:nvPr/>
          </p:nvSpPr>
          <p:spPr>
            <a:xfrm>
              <a:off x="6057158" y="2703317"/>
              <a:ext cx="48897" cy="45575"/>
            </a:xfrm>
            <a:custGeom>
              <a:avLst/>
              <a:gdLst/>
              <a:ahLst/>
              <a:cxnLst/>
              <a:rect l="l" t="t" r="r" b="b"/>
              <a:pathLst>
                <a:path w="265" h="247" extrusionOk="0">
                  <a:moveTo>
                    <a:pt x="83" y="1"/>
                  </a:moveTo>
                  <a:lnTo>
                    <a:pt x="0" y="122"/>
                  </a:lnTo>
                  <a:lnTo>
                    <a:pt x="185" y="247"/>
                  </a:lnTo>
                  <a:lnTo>
                    <a:pt x="265" y="126"/>
                  </a:lnTo>
                  <a:lnTo>
                    <a:pt x="83"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2" name="Google Shape;19052;p43"/>
            <p:cNvSpPr/>
            <p:nvPr/>
          </p:nvSpPr>
          <p:spPr>
            <a:xfrm>
              <a:off x="6145726" y="2765499"/>
              <a:ext cx="48897" cy="46129"/>
            </a:xfrm>
            <a:custGeom>
              <a:avLst/>
              <a:gdLst/>
              <a:ahLst/>
              <a:cxnLst/>
              <a:rect l="l" t="t" r="r" b="b"/>
              <a:pathLst>
                <a:path w="265" h="250" extrusionOk="0">
                  <a:moveTo>
                    <a:pt x="83" y="0"/>
                  </a:moveTo>
                  <a:lnTo>
                    <a:pt x="0" y="125"/>
                  </a:lnTo>
                  <a:lnTo>
                    <a:pt x="185" y="250"/>
                  </a:lnTo>
                  <a:lnTo>
                    <a:pt x="265" y="129"/>
                  </a:lnTo>
                  <a:lnTo>
                    <a:pt x="83"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3" name="Google Shape;19053;p43"/>
            <p:cNvSpPr/>
            <p:nvPr/>
          </p:nvSpPr>
          <p:spPr>
            <a:xfrm>
              <a:off x="6246841" y="2827497"/>
              <a:ext cx="48897" cy="44099"/>
            </a:xfrm>
            <a:custGeom>
              <a:avLst/>
              <a:gdLst/>
              <a:ahLst/>
              <a:cxnLst/>
              <a:rect l="l" t="t" r="r" b="b"/>
              <a:pathLst>
                <a:path w="265" h="239" extrusionOk="0">
                  <a:moveTo>
                    <a:pt x="72" y="1"/>
                  </a:moveTo>
                  <a:lnTo>
                    <a:pt x="0" y="125"/>
                  </a:lnTo>
                  <a:lnTo>
                    <a:pt x="189" y="239"/>
                  </a:lnTo>
                  <a:lnTo>
                    <a:pt x="265" y="114"/>
                  </a:lnTo>
                  <a:lnTo>
                    <a:pt x="7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4" name="Google Shape;19054;p43"/>
            <p:cNvSpPr/>
            <p:nvPr/>
          </p:nvSpPr>
          <p:spPr>
            <a:xfrm>
              <a:off x="6340945" y="2875655"/>
              <a:ext cx="46867" cy="39302"/>
            </a:xfrm>
            <a:custGeom>
              <a:avLst/>
              <a:gdLst/>
              <a:ahLst/>
              <a:cxnLst/>
              <a:rect l="l" t="t" r="r" b="b"/>
              <a:pathLst>
                <a:path w="254" h="213" extrusionOk="0">
                  <a:moveTo>
                    <a:pt x="46" y="0"/>
                  </a:moveTo>
                  <a:lnTo>
                    <a:pt x="1" y="140"/>
                  </a:lnTo>
                  <a:lnTo>
                    <a:pt x="208" y="212"/>
                  </a:lnTo>
                  <a:lnTo>
                    <a:pt x="254" y="76"/>
                  </a:lnTo>
                  <a:lnTo>
                    <a:pt x="46"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5" name="Google Shape;19055;p43"/>
            <p:cNvSpPr/>
            <p:nvPr/>
          </p:nvSpPr>
          <p:spPr>
            <a:xfrm>
              <a:off x="6435786" y="2909053"/>
              <a:ext cx="46867" cy="40040"/>
            </a:xfrm>
            <a:custGeom>
              <a:avLst/>
              <a:gdLst/>
              <a:ahLst/>
              <a:cxnLst/>
              <a:rect l="l" t="t" r="r" b="b"/>
              <a:pathLst>
                <a:path w="254" h="217" extrusionOk="0">
                  <a:moveTo>
                    <a:pt x="46" y="1"/>
                  </a:moveTo>
                  <a:lnTo>
                    <a:pt x="1" y="141"/>
                  </a:lnTo>
                  <a:lnTo>
                    <a:pt x="209" y="216"/>
                  </a:lnTo>
                  <a:lnTo>
                    <a:pt x="254" y="77"/>
                  </a:lnTo>
                  <a:lnTo>
                    <a:pt x="46"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6" name="Google Shape;19056;p43"/>
            <p:cNvSpPr/>
            <p:nvPr/>
          </p:nvSpPr>
          <p:spPr>
            <a:xfrm>
              <a:off x="6544651" y="2937099"/>
              <a:ext cx="42624" cy="30814"/>
            </a:xfrm>
            <a:custGeom>
              <a:avLst/>
              <a:gdLst/>
              <a:ahLst/>
              <a:cxnLst/>
              <a:rect l="l" t="t" r="r" b="b"/>
              <a:pathLst>
                <a:path w="231" h="167" extrusionOk="0">
                  <a:moveTo>
                    <a:pt x="12" y="0"/>
                  </a:moveTo>
                  <a:lnTo>
                    <a:pt x="0" y="144"/>
                  </a:lnTo>
                  <a:lnTo>
                    <a:pt x="220" y="166"/>
                  </a:lnTo>
                  <a:lnTo>
                    <a:pt x="231" y="19"/>
                  </a:lnTo>
                  <a:lnTo>
                    <a:pt x="12"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7" name="Google Shape;19057;p43"/>
            <p:cNvSpPr/>
            <p:nvPr/>
          </p:nvSpPr>
          <p:spPr>
            <a:xfrm>
              <a:off x="6665325" y="2934885"/>
              <a:ext cx="45576" cy="33028"/>
            </a:xfrm>
            <a:custGeom>
              <a:avLst/>
              <a:gdLst/>
              <a:ahLst/>
              <a:cxnLst/>
              <a:rect l="l" t="t" r="r" b="b"/>
              <a:pathLst>
                <a:path w="247" h="179" extrusionOk="0">
                  <a:moveTo>
                    <a:pt x="220" y="1"/>
                  </a:moveTo>
                  <a:lnTo>
                    <a:pt x="0" y="35"/>
                  </a:lnTo>
                  <a:lnTo>
                    <a:pt x="27" y="178"/>
                  </a:lnTo>
                  <a:lnTo>
                    <a:pt x="246" y="144"/>
                  </a:lnTo>
                  <a:lnTo>
                    <a:pt x="22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8" name="Google Shape;19058;p43"/>
            <p:cNvSpPr/>
            <p:nvPr/>
          </p:nvSpPr>
          <p:spPr>
            <a:xfrm>
              <a:off x="6784523" y="2886726"/>
              <a:ext cx="49082" cy="40778"/>
            </a:xfrm>
            <a:custGeom>
              <a:avLst/>
              <a:gdLst/>
              <a:ahLst/>
              <a:cxnLst/>
              <a:rect l="l" t="t" r="r" b="b"/>
              <a:pathLst>
                <a:path w="266" h="221" extrusionOk="0">
                  <a:moveTo>
                    <a:pt x="205" y="1"/>
                  </a:moveTo>
                  <a:lnTo>
                    <a:pt x="1" y="88"/>
                  </a:lnTo>
                  <a:lnTo>
                    <a:pt x="61" y="220"/>
                  </a:lnTo>
                  <a:lnTo>
                    <a:pt x="265" y="133"/>
                  </a:lnTo>
                  <a:lnTo>
                    <a:pt x="205"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9" name="Google Shape;19059;p43"/>
            <p:cNvSpPr/>
            <p:nvPr/>
          </p:nvSpPr>
          <p:spPr>
            <a:xfrm>
              <a:off x="6893388" y="2817717"/>
              <a:ext cx="49635" cy="47051"/>
            </a:xfrm>
            <a:custGeom>
              <a:avLst/>
              <a:gdLst/>
              <a:ahLst/>
              <a:cxnLst/>
              <a:rect l="l" t="t" r="r" b="b"/>
              <a:pathLst>
                <a:path w="269" h="255" extrusionOk="0">
                  <a:moveTo>
                    <a:pt x="167" y="1"/>
                  </a:moveTo>
                  <a:lnTo>
                    <a:pt x="0" y="148"/>
                  </a:lnTo>
                  <a:lnTo>
                    <a:pt x="102" y="254"/>
                  </a:lnTo>
                  <a:lnTo>
                    <a:pt x="269" y="110"/>
                  </a:lnTo>
                  <a:lnTo>
                    <a:pt x="167"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0" name="Google Shape;19060;p43"/>
            <p:cNvSpPr/>
            <p:nvPr/>
          </p:nvSpPr>
          <p:spPr>
            <a:xfrm>
              <a:off x="6982694" y="2745940"/>
              <a:ext cx="49635" cy="47605"/>
            </a:xfrm>
            <a:custGeom>
              <a:avLst/>
              <a:gdLst/>
              <a:ahLst/>
              <a:cxnLst/>
              <a:rect l="l" t="t" r="r" b="b"/>
              <a:pathLst>
                <a:path w="269" h="258" extrusionOk="0">
                  <a:moveTo>
                    <a:pt x="167" y="0"/>
                  </a:moveTo>
                  <a:lnTo>
                    <a:pt x="0" y="148"/>
                  </a:lnTo>
                  <a:lnTo>
                    <a:pt x="102" y="257"/>
                  </a:lnTo>
                  <a:lnTo>
                    <a:pt x="269" y="110"/>
                  </a:lnTo>
                  <a:lnTo>
                    <a:pt x="167"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1" name="Google Shape;19061;p43"/>
            <p:cNvSpPr/>
            <p:nvPr/>
          </p:nvSpPr>
          <p:spPr>
            <a:xfrm>
              <a:off x="7055947" y="2658111"/>
              <a:ext cx="46129" cy="48896"/>
            </a:xfrm>
            <a:custGeom>
              <a:avLst/>
              <a:gdLst/>
              <a:ahLst/>
              <a:cxnLst/>
              <a:rect l="l" t="t" r="r" b="b"/>
              <a:pathLst>
                <a:path w="250" h="265" extrusionOk="0">
                  <a:moveTo>
                    <a:pt x="129" y="0"/>
                  </a:moveTo>
                  <a:lnTo>
                    <a:pt x="0" y="182"/>
                  </a:lnTo>
                  <a:lnTo>
                    <a:pt x="121" y="265"/>
                  </a:lnTo>
                  <a:lnTo>
                    <a:pt x="250" y="83"/>
                  </a:lnTo>
                  <a:lnTo>
                    <a:pt x="129"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2" name="Google Shape;19062;p43"/>
            <p:cNvSpPr/>
            <p:nvPr/>
          </p:nvSpPr>
          <p:spPr>
            <a:xfrm>
              <a:off x="7106874" y="2568067"/>
              <a:ext cx="41885" cy="48343"/>
            </a:xfrm>
            <a:custGeom>
              <a:avLst/>
              <a:gdLst/>
              <a:ahLst/>
              <a:cxnLst/>
              <a:rect l="l" t="t" r="r" b="b"/>
              <a:pathLst>
                <a:path w="227" h="262" extrusionOk="0">
                  <a:moveTo>
                    <a:pt x="91" y="0"/>
                  </a:moveTo>
                  <a:lnTo>
                    <a:pt x="0" y="205"/>
                  </a:lnTo>
                  <a:lnTo>
                    <a:pt x="136" y="261"/>
                  </a:lnTo>
                  <a:lnTo>
                    <a:pt x="227" y="57"/>
                  </a:lnTo>
                  <a:lnTo>
                    <a:pt x="91"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3" name="Google Shape;19063;p43"/>
            <p:cNvSpPr/>
            <p:nvPr/>
          </p:nvSpPr>
          <p:spPr>
            <a:xfrm>
              <a:off x="7148575" y="2467690"/>
              <a:ext cx="35058" cy="44837"/>
            </a:xfrm>
            <a:custGeom>
              <a:avLst/>
              <a:gdLst/>
              <a:ahLst/>
              <a:cxnLst/>
              <a:rect l="l" t="t" r="r" b="b"/>
              <a:pathLst>
                <a:path w="190" h="243" extrusionOk="0">
                  <a:moveTo>
                    <a:pt x="46" y="0"/>
                  </a:moveTo>
                  <a:lnTo>
                    <a:pt x="1" y="216"/>
                  </a:lnTo>
                  <a:lnTo>
                    <a:pt x="145" y="242"/>
                  </a:lnTo>
                  <a:lnTo>
                    <a:pt x="190" y="27"/>
                  </a:lnTo>
                  <a:lnTo>
                    <a:pt x="46"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4" name="Google Shape;19064;p43"/>
            <p:cNvSpPr/>
            <p:nvPr/>
          </p:nvSpPr>
          <p:spPr>
            <a:xfrm>
              <a:off x="7164628" y="2353291"/>
              <a:ext cx="28231" cy="41331"/>
            </a:xfrm>
            <a:custGeom>
              <a:avLst/>
              <a:gdLst/>
              <a:ahLst/>
              <a:cxnLst/>
              <a:rect l="l" t="t" r="r" b="b"/>
              <a:pathLst>
                <a:path w="153" h="224" extrusionOk="0">
                  <a:moveTo>
                    <a:pt x="148" y="0"/>
                  </a:moveTo>
                  <a:lnTo>
                    <a:pt x="1" y="4"/>
                  </a:lnTo>
                  <a:lnTo>
                    <a:pt x="5" y="223"/>
                  </a:lnTo>
                  <a:lnTo>
                    <a:pt x="152" y="219"/>
                  </a:lnTo>
                  <a:lnTo>
                    <a:pt x="148"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5" name="Google Shape;19065;p43"/>
            <p:cNvSpPr/>
            <p:nvPr/>
          </p:nvSpPr>
          <p:spPr>
            <a:xfrm>
              <a:off x="7167580" y="2224867"/>
              <a:ext cx="27309" cy="42069"/>
            </a:xfrm>
            <a:custGeom>
              <a:avLst/>
              <a:gdLst/>
              <a:ahLst/>
              <a:cxnLst/>
              <a:rect l="l" t="t" r="r" b="b"/>
              <a:pathLst>
                <a:path w="148" h="228" extrusionOk="0">
                  <a:moveTo>
                    <a:pt x="144" y="1"/>
                  </a:moveTo>
                  <a:lnTo>
                    <a:pt x="0" y="4"/>
                  </a:lnTo>
                  <a:lnTo>
                    <a:pt x="0" y="227"/>
                  </a:lnTo>
                  <a:lnTo>
                    <a:pt x="147" y="224"/>
                  </a:lnTo>
                  <a:lnTo>
                    <a:pt x="14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6" name="Google Shape;19066;p43"/>
            <p:cNvSpPr/>
            <p:nvPr/>
          </p:nvSpPr>
          <p:spPr>
            <a:xfrm>
              <a:off x="7149313" y="2103456"/>
              <a:ext cx="35058" cy="46313"/>
            </a:xfrm>
            <a:custGeom>
              <a:avLst/>
              <a:gdLst/>
              <a:ahLst/>
              <a:cxnLst/>
              <a:rect l="l" t="t" r="r" b="b"/>
              <a:pathLst>
                <a:path w="190" h="251" extrusionOk="0">
                  <a:moveTo>
                    <a:pt x="144" y="1"/>
                  </a:moveTo>
                  <a:lnTo>
                    <a:pt x="1" y="31"/>
                  </a:lnTo>
                  <a:lnTo>
                    <a:pt x="46" y="250"/>
                  </a:lnTo>
                  <a:lnTo>
                    <a:pt x="190" y="220"/>
                  </a:lnTo>
                  <a:lnTo>
                    <a:pt x="14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7" name="Google Shape;19067;p43"/>
            <p:cNvSpPr/>
            <p:nvPr/>
          </p:nvSpPr>
          <p:spPr>
            <a:xfrm>
              <a:off x="7124219" y="1993300"/>
              <a:ext cx="35058" cy="46313"/>
            </a:xfrm>
            <a:custGeom>
              <a:avLst/>
              <a:gdLst/>
              <a:ahLst/>
              <a:cxnLst/>
              <a:rect l="l" t="t" r="r" b="b"/>
              <a:pathLst>
                <a:path w="190" h="251" extrusionOk="0">
                  <a:moveTo>
                    <a:pt x="148" y="1"/>
                  </a:moveTo>
                  <a:lnTo>
                    <a:pt x="1" y="31"/>
                  </a:lnTo>
                  <a:lnTo>
                    <a:pt x="46" y="250"/>
                  </a:lnTo>
                  <a:lnTo>
                    <a:pt x="190" y="216"/>
                  </a:lnTo>
                  <a:lnTo>
                    <a:pt x="14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8" name="Google Shape;19068;p43"/>
            <p:cNvSpPr/>
            <p:nvPr/>
          </p:nvSpPr>
          <p:spPr>
            <a:xfrm>
              <a:off x="7096357" y="1892185"/>
              <a:ext cx="35058" cy="46129"/>
            </a:xfrm>
            <a:custGeom>
              <a:avLst/>
              <a:gdLst/>
              <a:ahLst/>
              <a:cxnLst/>
              <a:rect l="l" t="t" r="r" b="b"/>
              <a:pathLst>
                <a:path w="190" h="250" extrusionOk="0">
                  <a:moveTo>
                    <a:pt x="144" y="1"/>
                  </a:moveTo>
                  <a:lnTo>
                    <a:pt x="0" y="31"/>
                  </a:lnTo>
                  <a:lnTo>
                    <a:pt x="46" y="250"/>
                  </a:lnTo>
                  <a:lnTo>
                    <a:pt x="189" y="216"/>
                  </a:lnTo>
                  <a:lnTo>
                    <a:pt x="144"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9" name="Google Shape;19069;p43"/>
            <p:cNvSpPr/>
            <p:nvPr/>
          </p:nvSpPr>
          <p:spPr>
            <a:xfrm>
              <a:off x="7064251" y="1795868"/>
              <a:ext cx="37088" cy="47605"/>
            </a:xfrm>
            <a:custGeom>
              <a:avLst/>
              <a:gdLst/>
              <a:ahLst/>
              <a:cxnLst/>
              <a:rect l="l" t="t" r="r" b="b"/>
              <a:pathLst>
                <a:path w="201" h="258" extrusionOk="0">
                  <a:moveTo>
                    <a:pt x="140" y="1"/>
                  </a:moveTo>
                  <a:lnTo>
                    <a:pt x="1" y="46"/>
                  </a:lnTo>
                  <a:lnTo>
                    <a:pt x="61" y="258"/>
                  </a:lnTo>
                  <a:lnTo>
                    <a:pt x="201" y="216"/>
                  </a:lnTo>
                  <a:lnTo>
                    <a:pt x="14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0" name="Google Shape;19070;p43"/>
            <p:cNvSpPr/>
            <p:nvPr/>
          </p:nvSpPr>
          <p:spPr>
            <a:xfrm>
              <a:off x="7023841" y="1701027"/>
              <a:ext cx="37826" cy="47605"/>
            </a:xfrm>
            <a:custGeom>
              <a:avLst/>
              <a:gdLst/>
              <a:ahLst/>
              <a:cxnLst/>
              <a:rect l="l" t="t" r="r" b="b"/>
              <a:pathLst>
                <a:path w="205" h="258" extrusionOk="0">
                  <a:moveTo>
                    <a:pt x="140" y="1"/>
                  </a:moveTo>
                  <a:lnTo>
                    <a:pt x="0" y="42"/>
                  </a:lnTo>
                  <a:lnTo>
                    <a:pt x="61" y="258"/>
                  </a:lnTo>
                  <a:lnTo>
                    <a:pt x="204" y="212"/>
                  </a:lnTo>
                  <a:lnTo>
                    <a:pt x="140"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1" name="Google Shape;19071;p43"/>
            <p:cNvSpPr/>
            <p:nvPr/>
          </p:nvSpPr>
          <p:spPr>
            <a:xfrm>
              <a:off x="6983432" y="1608400"/>
              <a:ext cx="37826" cy="47605"/>
            </a:xfrm>
            <a:custGeom>
              <a:avLst/>
              <a:gdLst/>
              <a:ahLst/>
              <a:cxnLst/>
              <a:rect l="l" t="t" r="r" b="b"/>
              <a:pathLst>
                <a:path w="205" h="258" extrusionOk="0">
                  <a:moveTo>
                    <a:pt x="144" y="0"/>
                  </a:moveTo>
                  <a:lnTo>
                    <a:pt x="0" y="45"/>
                  </a:lnTo>
                  <a:lnTo>
                    <a:pt x="64" y="257"/>
                  </a:lnTo>
                  <a:lnTo>
                    <a:pt x="204" y="215"/>
                  </a:lnTo>
                  <a:lnTo>
                    <a:pt x="144"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2" name="Google Shape;19072;p43"/>
            <p:cNvSpPr/>
            <p:nvPr/>
          </p:nvSpPr>
          <p:spPr>
            <a:xfrm>
              <a:off x="6929000" y="1521124"/>
              <a:ext cx="45391" cy="49635"/>
            </a:xfrm>
            <a:custGeom>
              <a:avLst/>
              <a:gdLst/>
              <a:ahLst/>
              <a:cxnLst/>
              <a:rect l="l" t="t" r="r" b="b"/>
              <a:pathLst>
                <a:path w="246" h="269" extrusionOk="0">
                  <a:moveTo>
                    <a:pt x="121" y="0"/>
                  </a:moveTo>
                  <a:lnTo>
                    <a:pt x="0" y="87"/>
                  </a:lnTo>
                  <a:lnTo>
                    <a:pt x="125" y="269"/>
                  </a:lnTo>
                  <a:lnTo>
                    <a:pt x="246" y="186"/>
                  </a:lnTo>
                  <a:lnTo>
                    <a:pt x="121"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3" name="Google Shape;19073;p43"/>
            <p:cNvSpPr/>
            <p:nvPr/>
          </p:nvSpPr>
          <p:spPr>
            <a:xfrm>
              <a:off x="6867556" y="1448609"/>
              <a:ext cx="45576" cy="49635"/>
            </a:xfrm>
            <a:custGeom>
              <a:avLst/>
              <a:gdLst/>
              <a:ahLst/>
              <a:cxnLst/>
              <a:rect l="l" t="t" r="r" b="b"/>
              <a:pathLst>
                <a:path w="247" h="269" extrusionOk="0">
                  <a:moveTo>
                    <a:pt x="122" y="0"/>
                  </a:moveTo>
                  <a:lnTo>
                    <a:pt x="1" y="84"/>
                  </a:lnTo>
                  <a:lnTo>
                    <a:pt x="125" y="269"/>
                  </a:lnTo>
                  <a:lnTo>
                    <a:pt x="246" y="182"/>
                  </a:lnTo>
                  <a:lnTo>
                    <a:pt x="122"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4" name="Google Shape;19074;p43"/>
            <p:cNvSpPr/>
            <p:nvPr/>
          </p:nvSpPr>
          <p:spPr>
            <a:xfrm>
              <a:off x="6781755" y="1383106"/>
              <a:ext cx="49082" cy="46867"/>
            </a:xfrm>
            <a:custGeom>
              <a:avLst/>
              <a:gdLst/>
              <a:ahLst/>
              <a:cxnLst/>
              <a:rect l="l" t="t" r="r" b="b"/>
              <a:pathLst>
                <a:path w="266" h="254" extrusionOk="0">
                  <a:moveTo>
                    <a:pt x="95" y="0"/>
                  </a:moveTo>
                  <a:lnTo>
                    <a:pt x="1" y="113"/>
                  </a:lnTo>
                  <a:lnTo>
                    <a:pt x="171" y="253"/>
                  </a:lnTo>
                  <a:lnTo>
                    <a:pt x="265" y="140"/>
                  </a:lnTo>
                  <a:lnTo>
                    <a:pt x="95"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5" name="Google Shape;19075;p43"/>
            <p:cNvSpPr/>
            <p:nvPr/>
          </p:nvSpPr>
          <p:spPr>
            <a:xfrm>
              <a:off x="6688943" y="1329227"/>
              <a:ext cx="48344" cy="44284"/>
            </a:xfrm>
            <a:custGeom>
              <a:avLst/>
              <a:gdLst/>
              <a:ahLst/>
              <a:cxnLst/>
              <a:rect l="l" t="t" r="r" b="b"/>
              <a:pathLst>
                <a:path w="262" h="240" extrusionOk="0">
                  <a:moveTo>
                    <a:pt x="69" y="1"/>
                  </a:moveTo>
                  <a:lnTo>
                    <a:pt x="1" y="133"/>
                  </a:lnTo>
                  <a:lnTo>
                    <a:pt x="194" y="239"/>
                  </a:lnTo>
                  <a:lnTo>
                    <a:pt x="262" y="111"/>
                  </a:lnTo>
                  <a:lnTo>
                    <a:pt x="69"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6" name="Google Shape;19076;p43"/>
            <p:cNvSpPr/>
            <p:nvPr/>
          </p:nvSpPr>
          <p:spPr>
            <a:xfrm>
              <a:off x="6566240" y="1286788"/>
              <a:ext cx="46867" cy="37826"/>
            </a:xfrm>
            <a:custGeom>
              <a:avLst/>
              <a:gdLst/>
              <a:ahLst/>
              <a:cxnLst/>
              <a:rect l="l" t="t" r="r" b="b"/>
              <a:pathLst>
                <a:path w="254" h="205" extrusionOk="0">
                  <a:moveTo>
                    <a:pt x="38" y="0"/>
                  </a:moveTo>
                  <a:lnTo>
                    <a:pt x="1" y="140"/>
                  </a:lnTo>
                  <a:lnTo>
                    <a:pt x="216" y="204"/>
                  </a:lnTo>
                  <a:lnTo>
                    <a:pt x="254" y="61"/>
                  </a:lnTo>
                  <a:lnTo>
                    <a:pt x="38"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7" name="Google Shape;19077;p43"/>
            <p:cNvSpPr/>
            <p:nvPr/>
          </p:nvSpPr>
          <p:spPr>
            <a:xfrm>
              <a:off x="6451839" y="1269998"/>
              <a:ext cx="43362" cy="30814"/>
            </a:xfrm>
            <a:custGeom>
              <a:avLst/>
              <a:gdLst/>
              <a:ahLst/>
              <a:cxnLst/>
              <a:rect l="l" t="t" r="r" b="b"/>
              <a:pathLst>
                <a:path w="235" h="167" extrusionOk="0">
                  <a:moveTo>
                    <a:pt x="12" y="1"/>
                  </a:moveTo>
                  <a:lnTo>
                    <a:pt x="1" y="144"/>
                  </a:lnTo>
                  <a:lnTo>
                    <a:pt x="224" y="167"/>
                  </a:lnTo>
                  <a:lnTo>
                    <a:pt x="235" y="20"/>
                  </a:lnTo>
                  <a:lnTo>
                    <a:pt x="1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8" name="Google Shape;19078;p43"/>
            <p:cNvSpPr/>
            <p:nvPr/>
          </p:nvSpPr>
          <p:spPr>
            <a:xfrm>
              <a:off x="6328397" y="1264462"/>
              <a:ext cx="43362" cy="30814"/>
            </a:xfrm>
            <a:custGeom>
              <a:avLst/>
              <a:gdLst/>
              <a:ahLst/>
              <a:cxnLst/>
              <a:rect l="l" t="t" r="r" b="b"/>
              <a:pathLst>
                <a:path w="235" h="167" extrusionOk="0">
                  <a:moveTo>
                    <a:pt x="220" y="0"/>
                  </a:moveTo>
                  <a:lnTo>
                    <a:pt x="1" y="19"/>
                  </a:lnTo>
                  <a:lnTo>
                    <a:pt x="16" y="167"/>
                  </a:lnTo>
                  <a:lnTo>
                    <a:pt x="235" y="148"/>
                  </a:lnTo>
                  <a:lnTo>
                    <a:pt x="220"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9" name="Google Shape;19079;p43"/>
            <p:cNvSpPr/>
            <p:nvPr/>
          </p:nvSpPr>
          <p:spPr>
            <a:xfrm>
              <a:off x="6236323" y="1280515"/>
              <a:ext cx="43362" cy="30814"/>
            </a:xfrm>
            <a:custGeom>
              <a:avLst/>
              <a:gdLst/>
              <a:ahLst/>
              <a:cxnLst/>
              <a:rect l="l" t="t" r="r" b="b"/>
              <a:pathLst>
                <a:path w="235" h="167" extrusionOk="0">
                  <a:moveTo>
                    <a:pt x="220" y="0"/>
                  </a:moveTo>
                  <a:lnTo>
                    <a:pt x="1" y="19"/>
                  </a:lnTo>
                  <a:lnTo>
                    <a:pt x="12" y="167"/>
                  </a:lnTo>
                  <a:lnTo>
                    <a:pt x="235" y="148"/>
                  </a:lnTo>
                  <a:lnTo>
                    <a:pt x="220"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0" name="Google Shape;19080;p43"/>
            <p:cNvSpPr/>
            <p:nvPr/>
          </p:nvSpPr>
          <p:spPr>
            <a:xfrm>
              <a:off x="6154767" y="1295092"/>
              <a:ext cx="46129" cy="34320"/>
            </a:xfrm>
            <a:custGeom>
              <a:avLst/>
              <a:gdLst/>
              <a:ahLst/>
              <a:cxnLst/>
              <a:rect l="l" t="t" r="r" b="b"/>
              <a:pathLst>
                <a:path w="250" h="186" extrusionOk="0">
                  <a:moveTo>
                    <a:pt x="219" y="1"/>
                  </a:moveTo>
                  <a:lnTo>
                    <a:pt x="0" y="42"/>
                  </a:lnTo>
                  <a:lnTo>
                    <a:pt x="30" y="186"/>
                  </a:lnTo>
                  <a:lnTo>
                    <a:pt x="250" y="144"/>
                  </a:lnTo>
                  <a:lnTo>
                    <a:pt x="219"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1" name="Google Shape;19081;p43"/>
            <p:cNvSpPr/>
            <p:nvPr/>
          </p:nvSpPr>
          <p:spPr>
            <a:xfrm>
              <a:off x="6061955" y="1322954"/>
              <a:ext cx="47606" cy="38010"/>
            </a:xfrm>
            <a:custGeom>
              <a:avLst/>
              <a:gdLst/>
              <a:ahLst/>
              <a:cxnLst/>
              <a:rect l="l" t="t" r="r" b="b"/>
              <a:pathLst>
                <a:path w="258" h="206" extrusionOk="0">
                  <a:moveTo>
                    <a:pt x="212" y="1"/>
                  </a:moveTo>
                  <a:lnTo>
                    <a:pt x="0" y="61"/>
                  </a:lnTo>
                  <a:lnTo>
                    <a:pt x="46" y="205"/>
                  </a:lnTo>
                  <a:lnTo>
                    <a:pt x="258" y="141"/>
                  </a:lnTo>
                  <a:lnTo>
                    <a:pt x="21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2" name="Google Shape;19082;p43"/>
            <p:cNvSpPr/>
            <p:nvPr/>
          </p:nvSpPr>
          <p:spPr>
            <a:xfrm>
              <a:off x="5899396" y="1581091"/>
              <a:ext cx="44100" cy="49635"/>
            </a:xfrm>
            <a:custGeom>
              <a:avLst/>
              <a:gdLst/>
              <a:ahLst/>
              <a:cxnLst/>
              <a:rect l="l" t="t" r="r" b="b"/>
              <a:pathLst>
                <a:path w="239" h="269" extrusionOk="0">
                  <a:moveTo>
                    <a:pt x="152" y="1"/>
                  </a:moveTo>
                  <a:lnTo>
                    <a:pt x="1" y="65"/>
                  </a:lnTo>
                  <a:lnTo>
                    <a:pt x="88" y="269"/>
                  </a:lnTo>
                  <a:lnTo>
                    <a:pt x="239" y="208"/>
                  </a:lnTo>
                  <a:lnTo>
                    <a:pt x="152"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3" name="Google Shape;19083;p43"/>
            <p:cNvSpPr/>
            <p:nvPr/>
          </p:nvSpPr>
          <p:spPr>
            <a:xfrm>
              <a:off x="5889616" y="1502303"/>
              <a:ext cx="30999" cy="42069"/>
            </a:xfrm>
            <a:custGeom>
              <a:avLst/>
              <a:gdLst/>
              <a:ahLst/>
              <a:cxnLst/>
              <a:rect l="l" t="t" r="r" b="b"/>
              <a:pathLst>
                <a:path w="168" h="228" extrusionOk="0">
                  <a:moveTo>
                    <a:pt x="1" y="0"/>
                  </a:moveTo>
                  <a:lnTo>
                    <a:pt x="5" y="227"/>
                  </a:lnTo>
                  <a:lnTo>
                    <a:pt x="167" y="223"/>
                  </a:lnTo>
                  <a:lnTo>
                    <a:pt x="163"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4" name="Google Shape;19084;p43"/>
            <p:cNvSpPr/>
            <p:nvPr/>
          </p:nvSpPr>
          <p:spPr>
            <a:xfrm>
              <a:off x="5900134" y="1422039"/>
              <a:ext cx="49635" cy="51111"/>
            </a:xfrm>
            <a:custGeom>
              <a:avLst/>
              <a:gdLst/>
              <a:ahLst/>
              <a:cxnLst/>
              <a:rect l="l" t="t" r="r" b="b"/>
              <a:pathLst>
                <a:path w="269" h="277" extrusionOk="0">
                  <a:moveTo>
                    <a:pt x="148" y="1"/>
                  </a:moveTo>
                  <a:lnTo>
                    <a:pt x="0" y="171"/>
                  </a:lnTo>
                  <a:lnTo>
                    <a:pt x="125" y="277"/>
                  </a:lnTo>
                  <a:lnTo>
                    <a:pt x="269" y="107"/>
                  </a:lnTo>
                  <a:lnTo>
                    <a:pt x="148" y="1"/>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5" name="Google Shape;19085;p43"/>
            <p:cNvSpPr/>
            <p:nvPr/>
          </p:nvSpPr>
          <p:spPr>
            <a:xfrm>
              <a:off x="5960102" y="1362809"/>
              <a:ext cx="51111" cy="47605"/>
            </a:xfrm>
            <a:custGeom>
              <a:avLst/>
              <a:gdLst/>
              <a:ahLst/>
              <a:cxnLst/>
              <a:rect l="l" t="t" r="r" b="b"/>
              <a:pathLst>
                <a:path w="277" h="258" extrusionOk="0">
                  <a:moveTo>
                    <a:pt x="193" y="0"/>
                  </a:moveTo>
                  <a:lnTo>
                    <a:pt x="1" y="118"/>
                  </a:lnTo>
                  <a:lnTo>
                    <a:pt x="88" y="257"/>
                  </a:lnTo>
                  <a:lnTo>
                    <a:pt x="277" y="140"/>
                  </a:lnTo>
                  <a:lnTo>
                    <a:pt x="193" y="0"/>
                  </a:lnTo>
                  <a:close/>
                </a:path>
              </a:pathLst>
            </a:custGeom>
            <a:solidFill>
              <a:srgbClr val="9647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6" name="Google Shape;19086;p43"/>
            <p:cNvSpPr/>
            <p:nvPr/>
          </p:nvSpPr>
          <p:spPr>
            <a:xfrm>
              <a:off x="5698641" y="2311405"/>
              <a:ext cx="971669" cy="593954"/>
            </a:xfrm>
            <a:custGeom>
              <a:avLst/>
              <a:gdLst/>
              <a:ahLst/>
              <a:cxnLst/>
              <a:rect l="l" t="t" r="r" b="b"/>
              <a:pathLst>
                <a:path w="5266" h="3219" extrusionOk="0">
                  <a:moveTo>
                    <a:pt x="0" y="0"/>
                  </a:moveTo>
                  <a:lnTo>
                    <a:pt x="0" y="0"/>
                  </a:lnTo>
                  <a:cubicBezTo>
                    <a:pt x="268" y="469"/>
                    <a:pt x="945" y="1108"/>
                    <a:pt x="2109" y="2034"/>
                  </a:cubicBezTo>
                  <a:cubicBezTo>
                    <a:pt x="2975" y="2726"/>
                    <a:pt x="4122" y="3218"/>
                    <a:pt x="4754" y="3218"/>
                  </a:cubicBezTo>
                  <a:cubicBezTo>
                    <a:pt x="4975" y="3218"/>
                    <a:pt x="5133" y="3158"/>
                    <a:pt x="5194" y="3024"/>
                  </a:cubicBezTo>
                  <a:cubicBezTo>
                    <a:pt x="5266" y="2866"/>
                    <a:pt x="5220" y="2560"/>
                    <a:pt x="5099" y="2212"/>
                  </a:cubicBezTo>
                  <a:cubicBezTo>
                    <a:pt x="4313" y="2204"/>
                    <a:pt x="3232" y="1921"/>
                    <a:pt x="2121" y="1391"/>
                  </a:cubicBezTo>
                  <a:cubicBezTo>
                    <a:pt x="1255" y="979"/>
                    <a:pt x="522" y="484"/>
                    <a:pt x="0" y="0"/>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7" name="Google Shape;19087;p43"/>
            <p:cNvSpPr/>
            <p:nvPr/>
          </p:nvSpPr>
          <p:spPr>
            <a:xfrm>
              <a:off x="5946447" y="1384766"/>
              <a:ext cx="601158" cy="514612"/>
            </a:xfrm>
            <a:custGeom>
              <a:avLst/>
              <a:gdLst/>
              <a:ahLst/>
              <a:cxnLst/>
              <a:rect l="l" t="t" r="r" b="b"/>
              <a:pathLst>
                <a:path w="3258" h="2789" extrusionOk="0">
                  <a:moveTo>
                    <a:pt x="1083" y="0"/>
                  </a:moveTo>
                  <a:cubicBezTo>
                    <a:pt x="634" y="0"/>
                    <a:pt x="0" y="348"/>
                    <a:pt x="37" y="891"/>
                  </a:cubicBezTo>
                  <a:cubicBezTo>
                    <a:pt x="67" y="1288"/>
                    <a:pt x="653" y="1892"/>
                    <a:pt x="1299" y="2645"/>
                  </a:cubicBezTo>
                  <a:cubicBezTo>
                    <a:pt x="1866" y="2735"/>
                    <a:pt x="2486" y="2785"/>
                    <a:pt x="3140" y="2788"/>
                  </a:cubicBezTo>
                  <a:lnTo>
                    <a:pt x="3257" y="2788"/>
                  </a:lnTo>
                  <a:cubicBezTo>
                    <a:pt x="2501" y="1496"/>
                    <a:pt x="1613" y="203"/>
                    <a:pt x="1364" y="63"/>
                  </a:cubicBezTo>
                  <a:cubicBezTo>
                    <a:pt x="1289" y="20"/>
                    <a:pt x="1191" y="0"/>
                    <a:pt x="1083" y="0"/>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8" name="Google Shape;19088;p43"/>
            <p:cNvSpPr/>
            <p:nvPr/>
          </p:nvSpPr>
          <p:spPr>
            <a:xfrm>
              <a:off x="6256067" y="1337346"/>
              <a:ext cx="573296" cy="561295"/>
            </a:xfrm>
            <a:custGeom>
              <a:avLst/>
              <a:gdLst/>
              <a:ahLst/>
              <a:cxnLst/>
              <a:rect l="l" t="t" r="r" b="b"/>
              <a:pathLst>
                <a:path w="3107" h="3042" extrusionOk="0">
                  <a:moveTo>
                    <a:pt x="585" y="1"/>
                  </a:moveTo>
                  <a:cubicBezTo>
                    <a:pt x="256" y="1"/>
                    <a:pt x="0" y="105"/>
                    <a:pt x="56" y="384"/>
                  </a:cubicBezTo>
                  <a:cubicBezTo>
                    <a:pt x="117" y="690"/>
                    <a:pt x="1012" y="1605"/>
                    <a:pt x="1727" y="2887"/>
                  </a:cubicBezTo>
                  <a:cubicBezTo>
                    <a:pt x="1757" y="2939"/>
                    <a:pt x="1787" y="2992"/>
                    <a:pt x="1814" y="3042"/>
                  </a:cubicBezTo>
                  <a:cubicBezTo>
                    <a:pt x="2264" y="3034"/>
                    <a:pt x="2698" y="3004"/>
                    <a:pt x="3107" y="2951"/>
                  </a:cubicBezTo>
                  <a:cubicBezTo>
                    <a:pt x="2559" y="1745"/>
                    <a:pt x="1863" y="490"/>
                    <a:pt x="1659" y="316"/>
                  </a:cubicBezTo>
                  <a:cubicBezTo>
                    <a:pt x="1453" y="143"/>
                    <a:pt x="969" y="1"/>
                    <a:pt x="585" y="1"/>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9" name="Google Shape;19089;p43"/>
            <p:cNvSpPr/>
            <p:nvPr/>
          </p:nvSpPr>
          <p:spPr>
            <a:xfrm>
              <a:off x="6616982" y="1381445"/>
              <a:ext cx="431402" cy="496345"/>
            </a:xfrm>
            <a:custGeom>
              <a:avLst/>
              <a:gdLst/>
              <a:ahLst/>
              <a:cxnLst/>
              <a:rect l="l" t="t" r="r" b="b"/>
              <a:pathLst>
                <a:path w="2338" h="2690" extrusionOk="0">
                  <a:moveTo>
                    <a:pt x="158" y="0"/>
                  </a:moveTo>
                  <a:cubicBezTo>
                    <a:pt x="58" y="0"/>
                    <a:pt x="0" y="49"/>
                    <a:pt x="13" y="172"/>
                  </a:cubicBezTo>
                  <a:cubicBezTo>
                    <a:pt x="36" y="417"/>
                    <a:pt x="844" y="1604"/>
                    <a:pt x="1332" y="2689"/>
                  </a:cubicBezTo>
                  <a:cubicBezTo>
                    <a:pt x="1691" y="2640"/>
                    <a:pt x="2028" y="2572"/>
                    <a:pt x="2338" y="2493"/>
                  </a:cubicBezTo>
                  <a:cubicBezTo>
                    <a:pt x="1990" y="1582"/>
                    <a:pt x="1566" y="867"/>
                    <a:pt x="1411" y="705"/>
                  </a:cubicBezTo>
                  <a:cubicBezTo>
                    <a:pt x="1194" y="484"/>
                    <a:pt x="471" y="0"/>
                    <a:pt x="158" y="0"/>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0" name="Google Shape;19090;p43"/>
            <p:cNvSpPr/>
            <p:nvPr/>
          </p:nvSpPr>
          <p:spPr>
            <a:xfrm>
              <a:off x="6712008" y="2580614"/>
              <a:ext cx="381029" cy="264225"/>
            </a:xfrm>
            <a:custGeom>
              <a:avLst/>
              <a:gdLst/>
              <a:ahLst/>
              <a:cxnLst/>
              <a:rect l="l" t="t" r="r" b="b"/>
              <a:pathLst>
                <a:path w="2065" h="1432" extrusionOk="0">
                  <a:moveTo>
                    <a:pt x="2065" y="1"/>
                  </a:moveTo>
                  <a:cubicBezTo>
                    <a:pt x="1683" y="258"/>
                    <a:pt x="1135" y="481"/>
                    <a:pt x="503" y="609"/>
                  </a:cubicBezTo>
                  <a:cubicBezTo>
                    <a:pt x="333" y="643"/>
                    <a:pt x="167" y="670"/>
                    <a:pt x="1" y="688"/>
                  </a:cubicBezTo>
                  <a:cubicBezTo>
                    <a:pt x="114" y="1059"/>
                    <a:pt x="258" y="1392"/>
                    <a:pt x="337" y="1414"/>
                  </a:cubicBezTo>
                  <a:cubicBezTo>
                    <a:pt x="378" y="1426"/>
                    <a:pt x="420" y="1431"/>
                    <a:pt x="464" y="1431"/>
                  </a:cubicBezTo>
                  <a:cubicBezTo>
                    <a:pt x="980" y="1431"/>
                    <a:pt x="1713" y="693"/>
                    <a:pt x="2065" y="1"/>
                  </a:cubicBezTo>
                  <a:close/>
                </a:path>
              </a:pathLst>
            </a:custGeom>
            <a:solidFill>
              <a:srgbClr val="D17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1" name="Google Shape;19091;p43"/>
            <p:cNvSpPr/>
            <p:nvPr/>
          </p:nvSpPr>
          <p:spPr>
            <a:xfrm>
              <a:off x="6259757" y="2388902"/>
              <a:ext cx="280098" cy="147981"/>
            </a:xfrm>
            <a:custGeom>
              <a:avLst/>
              <a:gdLst/>
              <a:ahLst/>
              <a:cxnLst/>
              <a:rect l="l" t="t" r="r" b="b"/>
              <a:pathLst>
                <a:path w="1518" h="802" extrusionOk="0">
                  <a:moveTo>
                    <a:pt x="296" y="1"/>
                  </a:moveTo>
                  <a:cubicBezTo>
                    <a:pt x="226" y="1"/>
                    <a:pt x="170" y="8"/>
                    <a:pt x="142" y="26"/>
                  </a:cubicBezTo>
                  <a:cubicBezTo>
                    <a:pt x="1" y="121"/>
                    <a:pt x="1227" y="802"/>
                    <a:pt x="1410" y="802"/>
                  </a:cubicBezTo>
                  <a:cubicBezTo>
                    <a:pt x="1417" y="802"/>
                    <a:pt x="1423" y="800"/>
                    <a:pt x="1427" y="798"/>
                  </a:cubicBezTo>
                  <a:cubicBezTo>
                    <a:pt x="1518" y="733"/>
                    <a:pt x="1000" y="166"/>
                    <a:pt x="894" y="106"/>
                  </a:cubicBezTo>
                  <a:cubicBezTo>
                    <a:pt x="815" y="64"/>
                    <a:pt x="498" y="1"/>
                    <a:pt x="296"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2" name="Google Shape;19092;p43"/>
            <p:cNvSpPr/>
            <p:nvPr/>
          </p:nvSpPr>
          <p:spPr>
            <a:xfrm>
              <a:off x="5679083" y="2199958"/>
              <a:ext cx="462954" cy="149273"/>
            </a:xfrm>
            <a:custGeom>
              <a:avLst/>
              <a:gdLst/>
              <a:ahLst/>
              <a:cxnLst/>
              <a:rect l="l" t="t" r="r" b="b"/>
              <a:pathLst>
                <a:path w="2509" h="809" extrusionOk="0">
                  <a:moveTo>
                    <a:pt x="198" y="1"/>
                  </a:moveTo>
                  <a:cubicBezTo>
                    <a:pt x="188" y="1"/>
                    <a:pt x="180" y="2"/>
                    <a:pt x="174" y="3"/>
                  </a:cubicBezTo>
                  <a:cubicBezTo>
                    <a:pt x="0" y="52"/>
                    <a:pt x="246" y="540"/>
                    <a:pt x="303" y="593"/>
                  </a:cubicBezTo>
                  <a:cubicBezTo>
                    <a:pt x="320" y="610"/>
                    <a:pt x="344" y="616"/>
                    <a:pt x="374" y="616"/>
                  </a:cubicBezTo>
                  <a:cubicBezTo>
                    <a:pt x="478" y="616"/>
                    <a:pt x="656" y="540"/>
                    <a:pt x="899" y="540"/>
                  </a:cubicBezTo>
                  <a:cubicBezTo>
                    <a:pt x="969" y="540"/>
                    <a:pt x="1045" y="546"/>
                    <a:pt x="1127" y="563"/>
                  </a:cubicBezTo>
                  <a:cubicBezTo>
                    <a:pt x="1692" y="675"/>
                    <a:pt x="2300" y="809"/>
                    <a:pt x="2461" y="809"/>
                  </a:cubicBezTo>
                  <a:cubicBezTo>
                    <a:pt x="2494" y="809"/>
                    <a:pt x="2509" y="803"/>
                    <a:pt x="2499" y="790"/>
                  </a:cubicBezTo>
                  <a:cubicBezTo>
                    <a:pt x="2393" y="658"/>
                    <a:pt x="480" y="1"/>
                    <a:pt x="198"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3" name="Google Shape;19093;p43"/>
            <p:cNvSpPr/>
            <p:nvPr/>
          </p:nvSpPr>
          <p:spPr>
            <a:xfrm>
              <a:off x="6693187" y="2388902"/>
              <a:ext cx="408153" cy="243744"/>
            </a:xfrm>
            <a:custGeom>
              <a:avLst/>
              <a:gdLst/>
              <a:ahLst/>
              <a:cxnLst/>
              <a:rect l="l" t="t" r="r" b="b"/>
              <a:pathLst>
                <a:path w="2212" h="1321" extrusionOk="0">
                  <a:moveTo>
                    <a:pt x="2123" y="0"/>
                  </a:moveTo>
                  <a:cubicBezTo>
                    <a:pt x="1881" y="0"/>
                    <a:pt x="239" y="636"/>
                    <a:pt x="121" y="718"/>
                  </a:cubicBezTo>
                  <a:cubicBezTo>
                    <a:pt x="1" y="801"/>
                    <a:pt x="1" y="1297"/>
                    <a:pt x="144" y="1319"/>
                  </a:cubicBezTo>
                  <a:cubicBezTo>
                    <a:pt x="149" y="1320"/>
                    <a:pt x="154" y="1320"/>
                    <a:pt x="159" y="1320"/>
                  </a:cubicBezTo>
                  <a:cubicBezTo>
                    <a:pt x="340" y="1320"/>
                    <a:pt x="600" y="927"/>
                    <a:pt x="696" y="832"/>
                  </a:cubicBezTo>
                  <a:cubicBezTo>
                    <a:pt x="798" y="733"/>
                    <a:pt x="2212" y="91"/>
                    <a:pt x="2151" y="8"/>
                  </a:cubicBezTo>
                  <a:cubicBezTo>
                    <a:pt x="2148" y="3"/>
                    <a:pt x="2138" y="0"/>
                    <a:pt x="2123" y="0"/>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4" name="Google Shape;19094;p43"/>
            <p:cNvSpPr/>
            <p:nvPr/>
          </p:nvSpPr>
          <p:spPr>
            <a:xfrm>
              <a:off x="5954566" y="1394915"/>
              <a:ext cx="283419" cy="205734"/>
            </a:xfrm>
            <a:custGeom>
              <a:avLst/>
              <a:gdLst/>
              <a:ahLst/>
              <a:cxnLst/>
              <a:rect l="l" t="t" r="r" b="b"/>
              <a:pathLst>
                <a:path w="1536" h="1115" extrusionOk="0">
                  <a:moveTo>
                    <a:pt x="1019" y="0"/>
                  </a:moveTo>
                  <a:cubicBezTo>
                    <a:pt x="896" y="0"/>
                    <a:pt x="747" y="33"/>
                    <a:pt x="571" y="121"/>
                  </a:cubicBezTo>
                  <a:cubicBezTo>
                    <a:pt x="8" y="397"/>
                    <a:pt x="0" y="858"/>
                    <a:pt x="155" y="1097"/>
                  </a:cubicBezTo>
                  <a:cubicBezTo>
                    <a:pt x="163" y="1109"/>
                    <a:pt x="170" y="1114"/>
                    <a:pt x="178" y="1114"/>
                  </a:cubicBezTo>
                  <a:cubicBezTo>
                    <a:pt x="250" y="1114"/>
                    <a:pt x="339" y="609"/>
                    <a:pt x="749" y="431"/>
                  </a:cubicBezTo>
                  <a:cubicBezTo>
                    <a:pt x="1142" y="261"/>
                    <a:pt x="1535" y="337"/>
                    <a:pt x="1516" y="288"/>
                  </a:cubicBezTo>
                  <a:cubicBezTo>
                    <a:pt x="1489" y="225"/>
                    <a:pt x="1339" y="0"/>
                    <a:pt x="1019" y="0"/>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5" name="Google Shape;19095;p43"/>
            <p:cNvSpPr/>
            <p:nvPr/>
          </p:nvSpPr>
          <p:spPr>
            <a:xfrm>
              <a:off x="6276364" y="1349708"/>
              <a:ext cx="310727" cy="104066"/>
            </a:xfrm>
            <a:custGeom>
              <a:avLst/>
              <a:gdLst/>
              <a:ahLst/>
              <a:cxnLst/>
              <a:rect l="l" t="t" r="r" b="b"/>
              <a:pathLst>
                <a:path w="1684" h="564" extrusionOk="0">
                  <a:moveTo>
                    <a:pt x="490" y="1"/>
                  </a:moveTo>
                  <a:cubicBezTo>
                    <a:pt x="44" y="1"/>
                    <a:pt x="0" y="225"/>
                    <a:pt x="75" y="400"/>
                  </a:cubicBezTo>
                  <a:cubicBezTo>
                    <a:pt x="93" y="444"/>
                    <a:pt x="132" y="459"/>
                    <a:pt x="192" y="459"/>
                  </a:cubicBezTo>
                  <a:cubicBezTo>
                    <a:pt x="323" y="459"/>
                    <a:pt x="557" y="383"/>
                    <a:pt x="899" y="370"/>
                  </a:cubicBezTo>
                  <a:cubicBezTo>
                    <a:pt x="914" y="369"/>
                    <a:pt x="930" y="369"/>
                    <a:pt x="945" y="369"/>
                  </a:cubicBezTo>
                  <a:cubicBezTo>
                    <a:pt x="1321" y="369"/>
                    <a:pt x="1650" y="564"/>
                    <a:pt x="1680" y="564"/>
                  </a:cubicBezTo>
                  <a:cubicBezTo>
                    <a:pt x="1683" y="564"/>
                    <a:pt x="1683" y="562"/>
                    <a:pt x="1681" y="559"/>
                  </a:cubicBezTo>
                  <a:cubicBezTo>
                    <a:pt x="1534" y="313"/>
                    <a:pt x="1288" y="79"/>
                    <a:pt x="668" y="11"/>
                  </a:cubicBezTo>
                  <a:cubicBezTo>
                    <a:pt x="603" y="4"/>
                    <a:pt x="544" y="1"/>
                    <a:pt x="490"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6" name="Google Shape;19096;p43"/>
            <p:cNvSpPr/>
            <p:nvPr/>
          </p:nvSpPr>
          <p:spPr>
            <a:xfrm>
              <a:off x="6640046" y="1403218"/>
              <a:ext cx="263122" cy="172891"/>
            </a:xfrm>
            <a:custGeom>
              <a:avLst/>
              <a:gdLst/>
              <a:ahLst/>
              <a:cxnLst/>
              <a:rect l="l" t="t" r="r" b="b"/>
              <a:pathLst>
                <a:path w="1426" h="937" extrusionOk="0">
                  <a:moveTo>
                    <a:pt x="134" y="1"/>
                  </a:moveTo>
                  <a:cubicBezTo>
                    <a:pt x="1" y="1"/>
                    <a:pt x="17" y="114"/>
                    <a:pt x="65" y="280"/>
                  </a:cubicBezTo>
                  <a:cubicBezTo>
                    <a:pt x="118" y="462"/>
                    <a:pt x="383" y="492"/>
                    <a:pt x="701" y="568"/>
                  </a:cubicBezTo>
                  <a:cubicBezTo>
                    <a:pt x="846" y="602"/>
                    <a:pt x="1353" y="936"/>
                    <a:pt x="1417" y="936"/>
                  </a:cubicBezTo>
                  <a:cubicBezTo>
                    <a:pt x="1423" y="936"/>
                    <a:pt x="1425" y="933"/>
                    <a:pt x="1423" y="927"/>
                  </a:cubicBezTo>
                  <a:cubicBezTo>
                    <a:pt x="1252" y="522"/>
                    <a:pt x="742" y="212"/>
                    <a:pt x="508" y="114"/>
                  </a:cubicBezTo>
                  <a:cubicBezTo>
                    <a:pt x="325" y="35"/>
                    <a:pt x="207" y="1"/>
                    <a:pt x="134" y="1"/>
                  </a:cubicBezTo>
                  <a:close/>
                </a:path>
              </a:pathLst>
            </a:custGeom>
            <a:solidFill>
              <a:srgbClr val="F49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7" name="Google Shape;19097;p43"/>
            <p:cNvSpPr/>
            <p:nvPr/>
          </p:nvSpPr>
          <p:spPr>
            <a:xfrm>
              <a:off x="6656284" y="2708115"/>
              <a:ext cx="676626" cy="435640"/>
            </a:xfrm>
            <a:custGeom>
              <a:avLst/>
              <a:gdLst/>
              <a:ahLst/>
              <a:cxnLst/>
              <a:rect l="l" t="t" r="r" b="b"/>
              <a:pathLst>
                <a:path w="3667" h="2361" extrusionOk="0">
                  <a:moveTo>
                    <a:pt x="2900" y="0"/>
                  </a:moveTo>
                  <a:cubicBezTo>
                    <a:pt x="2452" y="0"/>
                    <a:pt x="1552" y="1398"/>
                    <a:pt x="0" y="1770"/>
                  </a:cubicBezTo>
                  <a:lnTo>
                    <a:pt x="265" y="2360"/>
                  </a:lnTo>
                  <a:cubicBezTo>
                    <a:pt x="265" y="2360"/>
                    <a:pt x="3667" y="2152"/>
                    <a:pt x="3153" y="300"/>
                  </a:cubicBezTo>
                  <a:cubicBezTo>
                    <a:pt x="3095" y="88"/>
                    <a:pt x="3011" y="0"/>
                    <a:pt x="2900" y="0"/>
                  </a:cubicBezTo>
                  <a:close/>
                </a:path>
              </a:pathLst>
            </a:custGeom>
            <a:solidFill>
              <a:srgbClr val="BF5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8" name="Google Shape;19098;p43"/>
            <p:cNvSpPr/>
            <p:nvPr/>
          </p:nvSpPr>
          <p:spPr>
            <a:xfrm>
              <a:off x="7142301" y="2788379"/>
              <a:ext cx="86723" cy="81925"/>
            </a:xfrm>
            <a:custGeom>
              <a:avLst/>
              <a:gdLst/>
              <a:ahLst/>
              <a:cxnLst/>
              <a:rect l="l" t="t" r="r" b="b"/>
              <a:pathLst>
                <a:path w="470" h="444" extrusionOk="0">
                  <a:moveTo>
                    <a:pt x="239" y="1"/>
                  </a:moveTo>
                  <a:cubicBezTo>
                    <a:pt x="111" y="1"/>
                    <a:pt x="5" y="99"/>
                    <a:pt x="5" y="220"/>
                  </a:cubicBezTo>
                  <a:cubicBezTo>
                    <a:pt x="1" y="345"/>
                    <a:pt x="107" y="443"/>
                    <a:pt x="235" y="443"/>
                  </a:cubicBezTo>
                  <a:cubicBezTo>
                    <a:pt x="364" y="443"/>
                    <a:pt x="470" y="345"/>
                    <a:pt x="470" y="224"/>
                  </a:cubicBezTo>
                  <a:cubicBezTo>
                    <a:pt x="470" y="103"/>
                    <a:pt x="368" y="1"/>
                    <a:pt x="239" y="1"/>
                  </a:cubicBezTo>
                  <a:close/>
                </a:path>
              </a:pathLst>
            </a:custGeom>
            <a:solidFill>
              <a:srgbClr val="E08A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99" name="Google Shape;19099;p43"/>
            <p:cNvGrpSpPr/>
            <p:nvPr/>
          </p:nvGrpSpPr>
          <p:grpSpPr>
            <a:xfrm>
              <a:off x="6028577" y="1699593"/>
              <a:ext cx="1036550" cy="914917"/>
              <a:chOff x="3500222" y="884952"/>
              <a:chExt cx="2143403" cy="1891888"/>
            </a:xfrm>
          </p:grpSpPr>
          <p:sp>
            <p:nvSpPr>
              <p:cNvPr id="19100" name="Google Shape;19100;p43"/>
              <p:cNvSpPr/>
              <p:nvPr/>
            </p:nvSpPr>
            <p:spPr>
              <a:xfrm>
                <a:off x="3500222" y="884952"/>
                <a:ext cx="2143403" cy="1891831"/>
              </a:xfrm>
              <a:custGeom>
                <a:avLst/>
                <a:gdLst/>
                <a:ahLst/>
                <a:cxnLst/>
                <a:rect l="l" t="t" r="r" b="b"/>
                <a:pathLst>
                  <a:path w="74269" h="65552" extrusionOk="0">
                    <a:moveTo>
                      <a:pt x="37143" y="1"/>
                    </a:moveTo>
                    <a:cubicBezTo>
                      <a:pt x="24118" y="1"/>
                      <a:pt x="11800" y="7825"/>
                      <a:pt x="6691" y="20659"/>
                    </a:cubicBezTo>
                    <a:cubicBezTo>
                      <a:pt x="1" y="37475"/>
                      <a:pt x="8208" y="56530"/>
                      <a:pt x="25015" y="63221"/>
                    </a:cubicBezTo>
                    <a:cubicBezTo>
                      <a:pt x="28990" y="64802"/>
                      <a:pt x="33089" y="65551"/>
                      <a:pt x="37121" y="65551"/>
                    </a:cubicBezTo>
                    <a:cubicBezTo>
                      <a:pt x="50148" y="65551"/>
                      <a:pt x="62468" y="57730"/>
                      <a:pt x="67578" y="44888"/>
                    </a:cubicBezTo>
                    <a:cubicBezTo>
                      <a:pt x="74268" y="28072"/>
                      <a:pt x="66061" y="9017"/>
                      <a:pt x="49254" y="2335"/>
                    </a:cubicBezTo>
                    <a:cubicBezTo>
                      <a:pt x="45278" y="751"/>
                      <a:pt x="41177" y="1"/>
                      <a:pt x="37143" y="1"/>
                    </a:cubicBezTo>
                    <a:close/>
                  </a:path>
                </a:pathLst>
              </a:custGeom>
              <a:solidFill>
                <a:srgbClr val="E8D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1" name="Google Shape;19101;p43"/>
              <p:cNvSpPr/>
              <p:nvPr/>
            </p:nvSpPr>
            <p:spPr>
              <a:xfrm>
                <a:off x="3500222" y="1310781"/>
                <a:ext cx="2010792" cy="1466059"/>
              </a:xfrm>
              <a:custGeom>
                <a:avLst/>
                <a:gdLst/>
                <a:ahLst/>
                <a:cxnLst/>
                <a:rect l="l" t="t" r="r" b="b"/>
                <a:pathLst>
                  <a:path w="69674" h="50799" extrusionOk="0">
                    <a:moveTo>
                      <a:pt x="9760" y="0"/>
                    </a:moveTo>
                    <a:lnTo>
                      <a:pt x="9760" y="0"/>
                    </a:lnTo>
                    <a:cubicBezTo>
                      <a:pt x="8565" y="1829"/>
                      <a:pt x="7530" y="3800"/>
                      <a:pt x="6691" y="5906"/>
                    </a:cubicBezTo>
                    <a:cubicBezTo>
                      <a:pt x="1" y="22722"/>
                      <a:pt x="8208" y="41777"/>
                      <a:pt x="25015" y="48468"/>
                    </a:cubicBezTo>
                    <a:cubicBezTo>
                      <a:pt x="28990" y="50049"/>
                      <a:pt x="33089" y="50798"/>
                      <a:pt x="37121" y="50798"/>
                    </a:cubicBezTo>
                    <a:cubicBezTo>
                      <a:pt x="50148" y="50798"/>
                      <a:pt x="62468" y="42977"/>
                      <a:pt x="67578" y="30135"/>
                    </a:cubicBezTo>
                    <a:cubicBezTo>
                      <a:pt x="68657" y="27441"/>
                      <a:pt x="69344" y="24685"/>
                      <a:pt x="69674" y="21928"/>
                    </a:cubicBezTo>
                    <a:lnTo>
                      <a:pt x="69674" y="21928"/>
                    </a:lnTo>
                    <a:cubicBezTo>
                      <a:pt x="65872" y="27717"/>
                      <a:pt x="58979" y="30154"/>
                      <a:pt x="51183" y="30154"/>
                    </a:cubicBezTo>
                    <a:cubicBezTo>
                      <a:pt x="32200" y="30154"/>
                      <a:pt x="7863" y="15702"/>
                      <a:pt x="9760" y="0"/>
                    </a:cubicBezTo>
                    <a:close/>
                  </a:path>
                </a:pathLst>
              </a:custGeom>
              <a:solidFill>
                <a:srgbClr val="CABA95">
                  <a:alpha val="6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2" name="Google Shape;19102;p43"/>
              <p:cNvSpPr/>
              <p:nvPr/>
            </p:nvSpPr>
            <p:spPr>
              <a:xfrm>
                <a:off x="3780635" y="2207468"/>
                <a:ext cx="1361615" cy="475238"/>
              </a:xfrm>
              <a:custGeom>
                <a:avLst/>
                <a:gdLst/>
                <a:ahLst/>
                <a:cxnLst/>
                <a:rect l="l" t="t" r="r" b="b"/>
                <a:pathLst>
                  <a:path w="47180" h="16467" extrusionOk="0">
                    <a:moveTo>
                      <a:pt x="2552" y="0"/>
                    </a:moveTo>
                    <a:cubicBezTo>
                      <a:pt x="2217" y="0"/>
                      <a:pt x="1943" y="102"/>
                      <a:pt x="1731" y="328"/>
                    </a:cubicBezTo>
                    <a:cubicBezTo>
                      <a:pt x="1" y="2174"/>
                      <a:pt x="6228" y="12978"/>
                      <a:pt x="20162" y="15832"/>
                    </a:cubicBezTo>
                    <a:cubicBezTo>
                      <a:pt x="22317" y="16274"/>
                      <a:pt x="24424" y="16466"/>
                      <a:pt x="26447" y="16466"/>
                    </a:cubicBezTo>
                    <a:cubicBezTo>
                      <a:pt x="38231" y="16466"/>
                      <a:pt x="47180" y="9960"/>
                      <a:pt x="46167" y="8437"/>
                    </a:cubicBezTo>
                    <a:cubicBezTo>
                      <a:pt x="45975" y="8152"/>
                      <a:pt x="45465" y="8051"/>
                      <a:pt x="44623" y="8051"/>
                    </a:cubicBezTo>
                    <a:cubicBezTo>
                      <a:pt x="42572" y="8051"/>
                      <a:pt x="38550" y="8649"/>
                      <a:pt x="32330" y="8649"/>
                    </a:cubicBezTo>
                    <a:cubicBezTo>
                      <a:pt x="29583" y="8649"/>
                      <a:pt x="26408" y="8532"/>
                      <a:pt x="22785" y="8196"/>
                    </a:cubicBezTo>
                    <a:cubicBezTo>
                      <a:pt x="12535" y="7247"/>
                      <a:pt x="5381" y="0"/>
                      <a:pt x="2552" y="0"/>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3" name="Google Shape;19103;p43"/>
              <p:cNvSpPr/>
              <p:nvPr/>
            </p:nvSpPr>
            <p:spPr>
              <a:xfrm>
                <a:off x="3980979" y="952147"/>
                <a:ext cx="1506694" cy="861962"/>
              </a:xfrm>
              <a:custGeom>
                <a:avLst/>
                <a:gdLst/>
                <a:ahLst/>
                <a:cxnLst/>
                <a:rect l="l" t="t" r="r" b="b"/>
                <a:pathLst>
                  <a:path w="52207" h="29867" extrusionOk="0">
                    <a:moveTo>
                      <a:pt x="19398" y="1"/>
                    </a:moveTo>
                    <a:cubicBezTo>
                      <a:pt x="11377" y="1"/>
                      <a:pt x="4691" y="2991"/>
                      <a:pt x="2828" y="7510"/>
                    </a:cubicBezTo>
                    <a:cubicBezTo>
                      <a:pt x="0" y="14370"/>
                      <a:pt x="9894" y="17350"/>
                      <a:pt x="22749" y="22640"/>
                    </a:cubicBezTo>
                    <a:cubicBezTo>
                      <a:pt x="31345" y="26183"/>
                      <a:pt x="39088" y="29866"/>
                      <a:pt x="44120" y="29866"/>
                    </a:cubicBezTo>
                    <a:cubicBezTo>
                      <a:pt x="46613" y="29866"/>
                      <a:pt x="48441" y="28962"/>
                      <a:pt x="49378" y="26690"/>
                    </a:cubicBezTo>
                    <a:cubicBezTo>
                      <a:pt x="52206" y="19821"/>
                      <a:pt x="45319" y="7911"/>
                      <a:pt x="32455" y="2612"/>
                    </a:cubicBezTo>
                    <a:cubicBezTo>
                      <a:pt x="28068" y="803"/>
                      <a:pt x="23553" y="1"/>
                      <a:pt x="19398" y="1"/>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04" name="Google Shape;19104;p43"/>
              <p:cNvGrpSpPr/>
              <p:nvPr/>
            </p:nvGrpSpPr>
            <p:grpSpPr>
              <a:xfrm>
                <a:off x="3688444" y="1053921"/>
                <a:ext cx="1565460" cy="1483465"/>
                <a:chOff x="6356493" y="-1392238"/>
                <a:chExt cx="1164690" cy="1103687"/>
              </a:xfrm>
            </p:grpSpPr>
            <p:sp>
              <p:nvSpPr>
                <p:cNvPr id="19105" name="Google Shape;19105;p43"/>
                <p:cNvSpPr/>
                <p:nvPr/>
              </p:nvSpPr>
              <p:spPr>
                <a:xfrm>
                  <a:off x="6674895" y="-375999"/>
                  <a:ext cx="59608" cy="45371"/>
                </a:xfrm>
                <a:custGeom>
                  <a:avLst/>
                  <a:gdLst/>
                  <a:ahLst/>
                  <a:cxnLst/>
                  <a:rect l="l" t="t" r="r" b="b"/>
                  <a:pathLst>
                    <a:path w="2776" h="2113" extrusionOk="0">
                      <a:moveTo>
                        <a:pt x="567" y="0"/>
                      </a:moveTo>
                      <a:cubicBezTo>
                        <a:pt x="438" y="0"/>
                        <a:pt x="332" y="31"/>
                        <a:pt x="259" y="97"/>
                      </a:cubicBezTo>
                      <a:cubicBezTo>
                        <a:pt x="1" y="347"/>
                        <a:pt x="286" y="980"/>
                        <a:pt x="911" y="1507"/>
                      </a:cubicBezTo>
                      <a:cubicBezTo>
                        <a:pt x="1361" y="1886"/>
                        <a:pt x="1862" y="2112"/>
                        <a:pt x="2203" y="2112"/>
                      </a:cubicBezTo>
                      <a:cubicBezTo>
                        <a:pt x="2336" y="2112"/>
                        <a:pt x="2444" y="2078"/>
                        <a:pt x="2516" y="2006"/>
                      </a:cubicBezTo>
                      <a:cubicBezTo>
                        <a:pt x="2775" y="1765"/>
                        <a:pt x="2490" y="1132"/>
                        <a:pt x="1865" y="605"/>
                      </a:cubicBezTo>
                      <a:cubicBezTo>
                        <a:pt x="1411" y="223"/>
                        <a:pt x="909" y="0"/>
                        <a:pt x="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6" name="Google Shape;19106;p43"/>
                <p:cNvSpPr/>
                <p:nvPr/>
              </p:nvSpPr>
              <p:spPr>
                <a:xfrm>
                  <a:off x="6356493" y="-1392238"/>
                  <a:ext cx="1164690" cy="1103687"/>
                </a:xfrm>
                <a:custGeom>
                  <a:avLst/>
                  <a:gdLst/>
                  <a:ahLst/>
                  <a:cxnLst/>
                  <a:rect l="l" t="t" r="r" b="b"/>
                  <a:pathLst>
                    <a:path w="54241" h="51400" extrusionOk="0">
                      <a:moveTo>
                        <a:pt x="22021" y="1"/>
                      </a:moveTo>
                      <a:cubicBezTo>
                        <a:pt x="21694" y="1"/>
                        <a:pt x="21446" y="86"/>
                        <a:pt x="21367" y="255"/>
                      </a:cubicBezTo>
                      <a:cubicBezTo>
                        <a:pt x="21224" y="531"/>
                        <a:pt x="21581" y="942"/>
                        <a:pt x="22188" y="1245"/>
                      </a:cubicBezTo>
                      <a:cubicBezTo>
                        <a:pt x="21501" y="1245"/>
                        <a:pt x="20823" y="1272"/>
                        <a:pt x="20145" y="1298"/>
                      </a:cubicBezTo>
                      <a:cubicBezTo>
                        <a:pt x="20046" y="1013"/>
                        <a:pt x="19618" y="665"/>
                        <a:pt x="19029" y="442"/>
                      </a:cubicBezTo>
                      <a:cubicBezTo>
                        <a:pt x="18665" y="302"/>
                        <a:pt x="18303" y="233"/>
                        <a:pt x="18006" y="233"/>
                      </a:cubicBezTo>
                      <a:cubicBezTo>
                        <a:pt x="17677" y="233"/>
                        <a:pt x="17428" y="318"/>
                        <a:pt x="17343" y="487"/>
                      </a:cubicBezTo>
                      <a:cubicBezTo>
                        <a:pt x="17210" y="745"/>
                        <a:pt x="17540" y="1138"/>
                        <a:pt x="18102" y="1432"/>
                      </a:cubicBezTo>
                      <a:cubicBezTo>
                        <a:pt x="17557" y="1477"/>
                        <a:pt x="17013" y="1530"/>
                        <a:pt x="16469" y="1593"/>
                      </a:cubicBezTo>
                      <a:cubicBezTo>
                        <a:pt x="16380" y="1298"/>
                        <a:pt x="15952" y="951"/>
                        <a:pt x="15363" y="727"/>
                      </a:cubicBezTo>
                      <a:cubicBezTo>
                        <a:pt x="14995" y="588"/>
                        <a:pt x="14632" y="518"/>
                        <a:pt x="14336" y="518"/>
                      </a:cubicBezTo>
                      <a:cubicBezTo>
                        <a:pt x="14008" y="518"/>
                        <a:pt x="13761" y="603"/>
                        <a:pt x="13677" y="772"/>
                      </a:cubicBezTo>
                      <a:cubicBezTo>
                        <a:pt x="13525" y="1075"/>
                        <a:pt x="13953" y="1530"/>
                        <a:pt x="14649" y="1825"/>
                      </a:cubicBezTo>
                      <a:cubicBezTo>
                        <a:pt x="14043" y="1914"/>
                        <a:pt x="13454" y="2012"/>
                        <a:pt x="12865" y="2119"/>
                      </a:cubicBezTo>
                      <a:cubicBezTo>
                        <a:pt x="12713" y="1852"/>
                        <a:pt x="12365" y="1548"/>
                        <a:pt x="11893" y="1325"/>
                      </a:cubicBezTo>
                      <a:cubicBezTo>
                        <a:pt x="11481" y="1122"/>
                        <a:pt x="11066" y="1018"/>
                        <a:pt x="10745" y="1018"/>
                      </a:cubicBezTo>
                      <a:cubicBezTo>
                        <a:pt x="10489" y="1018"/>
                        <a:pt x="10294" y="1084"/>
                        <a:pt x="10207" y="1218"/>
                      </a:cubicBezTo>
                      <a:cubicBezTo>
                        <a:pt x="10019" y="1521"/>
                        <a:pt x="10465" y="2057"/>
                        <a:pt x="11215" y="2414"/>
                      </a:cubicBezTo>
                      <a:cubicBezTo>
                        <a:pt x="11224" y="2422"/>
                        <a:pt x="11232" y="2422"/>
                        <a:pt x="11241" y="2431"/>
                      </a:cubicBezTo>
                      <a:cubicBezTo>
                        <a:pt x="10100" y="2672"/>
                        <a:pt x="8984" y="2940"/>
                        <a:pt x="7896" y="3243"/>
                      </a:cubicBezTo>
                      <a:lnTo>
                        <a:pt x="6817" y="4412"/>
                      </a:lnTo>
                      <a:cubicBezTo>
                        <a:pt x="7664" y="4180"/>
                        <a:pt x="8503" y="3984"/>
                        <a:pt x="9323" y="3787"/>
                      </a:cubicBezTo>
                      <a:lnTo>
                        <a:pt x="9323" y="3787"/>
                      </a:lnTo>
                      <a:cubicBezTo>
                        <a:pt x="8984" y="4162"/>
                        <a:pt x="8815" y="4546"/>
                        <a:pt x="8940" y="4760"/>
                      </a:cubicBezTo>
                      <a:cubicBezTo>
                        <a:pt x="9000" y="4880"/>
                        <a:pt x="9135" y="4938"/>
                        <a:pt x="9315" y="4938"/>
                      </a:cubicBezTo>
                      <a:cubicBezTo>
                        <a:pt x="9615" y="4938"/>
                        <a:pt x="10042" y="4779"/>
                        <a:pt x="10465" y="4483"/>
                      </a:cubicBezTo>
                      <a:cubicBezTo>
                        <a:pt x="10965" y="4126"/>
                        <a:pt x="11322" y="3680"/>
                        <a:pt x="11402" y="3350"/>
                      </a:cubicBezTo>
                      <a:cubicBezTo>
                        <a:pt x="12080" y="3216"/>
                        <a:pt x="12758" y="3092"/>
                        <a:pt x="13418" y="2985"/>
                      </a:cubicBezTo>
                      <a:lnTo>
                        <a:pt x="13418" y="2985"/>
                      </a:lnTo>
                      <a:cubicBezTo>
                        <a:pt x="12838" y="3502"/>
                        <a:pt x="12526" y="4126"/>
                        <a:pt x="12713" y="4412"/>
                      </a:cubicBezTo>
                      <a:cubicBezTo>
                        <a:pt x="12777" y="4510"/>
                        <a:pt x="12890" y="4557"/>
                        <a:pt x="13036" y="4557"/>
                      </a:cubicBezTo>
                      <a:cubicBezTo>
                        <a:pt x="13340" y="4557"/>
                        <a:pt x="13784" y="4354"/>
                        <a:pt x="14212" y="3993"/>
                      </a:cubicBezTo>
                      <a:cubicBezTo>
                        <a:pt x="14712" y="3582"/>
                        <a:pt x="15033" y="3074"/>
                        <a:pt x="15051" y="2726"/>
                      </a:cubicBezTo>
                      <a:cubicBezTo>
                        <a:pt x="15845" y="2619"/>
                        <a:pt x="16630" y="2521"/>
                        <a:pt x="17397" y="2449"/>
                      </a:cubicBezTo>
                      <a:lnTo>
                        <a:pt x="17397" y="2449"/>
                      </a:lnTo>
                      <a:cubicBezTo>
                        <a:pt x="17326" y="2494"/>
                        <a:pt x="17254" y="2556"/>
                        <a:pt x="17174" y="2619"/>
                      </a:cubicBezTo>
                      <a:cubicBezTo>
                        <a:pt x="16540" y="3154"/>
                        <a:pt x="16193" y="3823"/>
                        <a:pt x="16389" y="4126"/>
                      </a:cubicBezTo>
                      <a:cubicBezTo>
                        <a:pt x="16450" y="4222"/>
                        <a:pt x="16563" y="4268"/>
                        <a:pt x="16709" y="4268"/>
                      </a:cubicBezTo>
                      <a:cubicBezTo>
                        <a:pt x="17013" y="4268"/>
                        <a:pt x="17460" y="4071"/>
                        <a:pt x="17888" y="3716"/>
                      </a:cubicBezTo>
                      <a:cubicBezTo>
                        <a:pt x="18441" y="3243"/>
                        <a:pt x="18780" y="2663"/>
                        <a:pt x="18717" y="2324"/>
                      </a:cubicBezTo>
                      <a:cubicBezTo>
                        <a:pt x="19663" y="2253"/>
                        <a:pt x="20582" y="2199"/>
                        <a:pt x="21492" y="2173"/>
                      </a:cubicBezTo>
                      <a:lnTo>
                        <a:pt x="21492" y="2173"/>
                      </a:lnTo>
                      <a:cubicBezTo>
                        <a:pt x="21394" y="2235"/>
                        <a:pt x="21286" y="2307"/>
                        <a:pt x="21188" y="2396"/>
                      </a:cubicBezTo>
                      <a:cubicBezTo>
                        <a:pt x="20555" y="2922"/>
                        <a:pt x="20207" y="3591"/>
                        <a:pt x="20403" y="3894"/>
                      </a:cubicBezTo>
                      <a:cubicBezTo>
                        <a:pt x="20467" y="3993"/>
                        <a:pt x="20581" y="4040"/>
                        <a:pt x="20728" y="4040"/>
                      </a:cubicBezTo>
                      <a:cubicBezTo>
                        <a:pt x="21031" y="4040"/>
                        <a:pt x="21475" y="3839"/>
                        <a:pt x="21902" y="3484"/>
                      </a:cubicBezTo>
                      <a:cubicBezTo>
                        <a:pt x="22428" y="3029"/>
                        <a:pt x="22767" y="2485"/>
                        <a:pt x="22741" y="2146"/>
                      </a:cubicBezTo>
                      <a:cubicBezTo>
                        <a:pt x="22894" y="2144"/>
                        <a:pt x="23046" y="2144"/>
                        <a:pt x="23198" y="2144"/>
                      </a:cubicBezTo>
                      <a:cubicBezTo>
                        <a:pt x="23929" y="2144"/>
                        <a:pt x="24645" y="2161"/>
                        <a:pt x="25354" y="2191"/>
                      </a:cubicBezTo>
                      <a:cubicBezTo>
                        <a:pt x="25239" y="2253"/>
                        <a:pt x="25123" y="2315"/>
                        <a:pt x="25007" y="2405"/>
                      </a:cubicBezTo>
                      <a:cubicBezTo>
                        <a:pt x="24320" y="2869"/>
                        <a:pt x="23909" y="3502"/>
                        <a:pt x="24070" y="3823"/>
                      </a:cubicBezTo>
                      <a:cubicBezTo>
                        <a:pt x="24134" y="3944"/>
                        <a:pt x="24271" y="4002"/>
                        <a:pt x="24454" y="4002"/>
                      </a:cubicBezTo>
                      <a:cubicBezTo>
                        <a:pt x="24756" y="4002"/>
                        <a:pt x="25182" y="3844"/>
                        <a:pt x="25604" y="3555"/>
                      </a:cubicBezTo>
                      <a:cubicBezTo>
                        <a:pt x="26202" y="3145"/>
                        <a:pt x="26603" y="2592"/>
                        <a:pt x="26568" y="2253"/>
                      </a:cubicBezTo>
                      <a:lnTo>
                        <a:pt x="26568" y="2253"/>
                      </a:lnTo>
                      <a:cubicBezTo>
                        <a:pt x="27558" y="2324"/>
                        <a:pt x="28521" y="2422"/>
                        <a:pt x="29449" y="2538"/>
                      </a:cubicBezTo>
                      <a:cubicBezTo>
                        <a:pt x="29342" y="2592"/>
                        <a:pt x="29226" y="2646"/>
                        <a:pt x="29110" y="2708"/>
                      </a:cubicBezTo>
                      <a:cubicBezTo>
                        <a:pt x="28388" y="3109"/>
                        <a:pt x="27924" y="3716"/>
                        <a:pt x="28058" y="4046"/>
                      </a:cubicBezTo>
                      <a:cubicBezTo>
                        <a:pt x="28119" y="4189"/>
                        <a:pt x="28283" y="4258"/>
                        <a:pt x="28508" y="4258"/>
                      </a:cubicBezTo>
                      <a:cubicBezTo>
                        <a:pt x="28802" y="4258"/>
                        <a:pt x="29200" y="4140"/>
                        <a:pt x="29610" y="3912"/>
                      </a:cubicBezTo>
                      <a:cubicBezTo>
                        <a:pt x="30234" y="3555"/>
                        <a:pt x="30663" y="3056"/>
                        <a:pt x="30680" y="2717"/>
                      </a:cubicBezTo>
                      <a:cubicBezTo>
                        <a:pt x="31787" y="2895"/>
                        <a:pt x="32848" y="3109"/>
                        <a:pt x="33874" y="3359"/>
                      </a:cubicBezTo>
                      <a:cubicBezTo>
                        <a:pt x="33714" y="3395"/>
                        <a:pt x="33553" y="3457"/>
                        <a:pt x="33383" y="3529"/>
                      </a:cubicBezTo>
                      <a:cubicBezTo>
                        <a:pt x="32634" y="3868"/>
                        <a:pt x="32108" y="4412"/>
                        <a:pt x="32215" y="4760"/>
                      </a:cubicBezTo>
                      <a:cubicBezTo>
                        <a:pt x="32269" y="4936"/>
                        <a:pt x="32474" y="5023"/>
                        <a:pt x="32761" y="5023"/>
                      </a:cubicBezTo>
                      <a:cubicBezTo>
                        <a:pt x="33041" y="5023"/>
                        <a:pt x="33397" y="4940"/>
                        <a:pt x="33767" y="4778"/>
                      </a:cubicBezTo>
                      <a:cubicBezTo>
                        <a:pt x="34454" y="4465"/>
                        <a:pt x="34954" y="3975"/>
                        <a:pt x="34954" y="3636"/>
                      </a:cubicBezTo>
                      <a:cubicBezTo>
                        <a:pt x="35881" y="3894"/>
                        <a:pt x="36782" y="4171"/>
                        <a:pt x="37639" y="4483"/>
                      </a:cubicBezTo>
                      <a:cubicBezTo>
                        <a:pt x="37514" y="4510"/>
                        <a:pt x="37389" y="4546"/>
                        <a:pt x="37264" y="4590"/>
                      </a:cubicBezTo>
                      <a:cubicBezTo>
                        <a:pt x="36488" y="4858"/>
                        <a:pt x="35917" y="5366"/>
                        <a:pt x="35988" y="5714"/>
                      </a:cubicBezTo>
                      <a:cubicBezTo>
                        <a:pt x="36035" y="5921"/>
                        <a:pt x="36289" y="6029"/>
                        <a:pt x="36646" y="6029"/>
                      </a:cubicBezTo>
                      <a:cubicBezTo>
                        <a:pt x="36904" y="6029"/>
                        <a:pt x="37215" y="5973"/>
                        <a:pt x="37541" y="5857"/>
                      </a:cubicBezTo>
                      <a:cubicBezTo>
                        <a:pt x="38183" y="5634"/>
                        <a:pt x="38683" y="5250"/>
                        <a:pt x="38790" y="4920"/>
                      </a:cubicBezTo>
                      <a:cubicBezTo>
                        <a:pt x="39691" y="5277"/>
                        <a:pt x="40538" y="5670"/>
                        <a:pt x="41332" y="6071"/>
                      </a:cubicBezTo>
                      <a:cubicBezTo>
                        <a:pt x="41261" y="6089"/>
                        <a:pt x="41189" y="6098"/>
                        <a:pt x="41118" y="6116"/>
                      </a:cubicBezTo>
                      <a:cubicBezTo>
                        <a:pt x="40315" y="6303"/>
                        <a:pt x="39700" y="6740"/>
                        <a:pt x="39735" y="7097"/>
                      </a:cubicBezTo>
                      <a:cubicBezTo>
                        <a:pt x="39766" y="7347"/>
                        <a:pt x="40108" y="7492"/>
                        <a:pt x="40586" y="7492"/>
                      </a:cubicBezTo>
                      <a:cubicBezTo>
                        <a:pt x="40791" y="7492"/>
                        <a:pt x="41020" y="7465"/>
                        <a:pt x="41261" y="7409"/>
                      </a:cubicBezTo>
                      <a:cubicBezTo>
                        <a:pt x="41841" y="7276"/>
                        <a:pt x="42331" y="6999"/>
                        <a:pt x="42536" y="6722"/>
                      </a:cubicBezTo>
                      <a:cubicBezTo>
                        <a:pt x="43518" y="7284"/>
                        <a:pt x="44419" y="7882"/>
                        <a:pt x="45240" y="8507"/>
                      </a:cubicBezTo>
                      <a:cubicBezTo>
                        <a:pt x="45183" y="8502"/>
                        <a:pt x="45123" y="8500"/>
                        <a:pt x="45060" y="8500"/>
                      </a:cubicBezTo>
                      <a:cubicBezTo>
                        <a:pt x="44859" y="8500"/>
                        <a:pt x="44631" y="8523"/>
                        <a:pt x="44392" y="8578"/>
                      </a:cubicBezTo>
                      <a:cubicBezTo>
                        <a:pt x="43589" y="8765"/>
                        <a:pt x="42965" y="9211"/>
                        <a:pt x="43009" y="9568"/>
                      </a:cubicBezTo>
                      <a:cubicBezTo>
                        <a:pt x="43034" y="9816"/>
                        <a:pt x="43368" y="9956"/>
                        <a:pt x="43839" y="9956"/>
                      </a:cubicBezTo>
                      <a:cubicBezTo>
                        <a:pt x="44046" y="9956"/>
                        <a:pt x="44280" y="9929"/>
                        <a:pt x="44526" y="9872"/>
                      </a:cubicBezTo>
                      <a:cubicBezTo>
                        <a:pt x="45231" y="9711"/>
                        <a:pt x="45793" y="9354"/>
                        <a:pt x="45900" y="9024"/>
                      </a:cubicBezTo>
                      <a:cubicBezTo>
                        <a:pt x="46587" y="9586"/>
                        <a:pt x="47211" y="10175"/>
                        <a:pt x="47773" y="10764"/>
                      </a:cubicBezTo>
                      <a:cubicBezTo>
                        <a:pt x="48014" y="11022"/>
                        <a:pt x="48246" y="11299"/>
                        <a:pt x="48469" y="11584"/>
                      </a:cubicBezTo>
                      <a:cubicBezTo>
                        <a:pt x="48361" y="11570"/>
                        <a:pt x="48242" y="11563"/>
                        <a:pt x="48115" y="11563"/>
                      </a:cubicBezTo>
                      <a:cubicBezTo>
                        <a:pt x="48012" y="11563"/>
                        <a:pt x="47903" y="11567"/>
                        <a:pt x="47791" y="11575"/>
                      </a:cubicBezTo>
                      <a:cubicBezTo>
                        <a:pt x="46970" y="11665"/>
                        <a:pt x="46301" y="12013"/>
                        <a:pt x="46292" y="12378"/>
                      </a:cubicBezTo>
                      <a:cubicBezTo>
                        <a:pt x="46285" y="12683"/>
                        <a:pt x="46766" y="12897"/>
                        <a:pt x="47418" y="12897"/>
                      </a:cubicBezTo>
                      <a:cubicBezTo>
                        <a:pt x="47529" y="12897"/>
                        <a:pt x="47645" y="12891"/>
                        <a:pt x="47764" y="12878"/>
                      </a:cubicBezTo>
                      <a:cubicBezTo>
                        <a:pt x="48326" y="12824"/>
                        <a:pt x="48817" y="12646"/>
                        <a:pt x="49076" y="12414"/>
                      </a:cubicBezTo>
                      <a:cubicBezTo>
                        <a:pt x="49531" y="13110"/>
                        <a:pt x="49941" y="13850"/>
                        <a:pt x="50298" y="14653"/>
                      </a:cubicBezTo>
                      <a:cubicBezTo>
                        <a:pt x="50128" y="14555"/>
                        <a:pt x="49923" y="14475"/>
                        <a:pt x="49691" y="14412"/>
                      </a:cubicBezTo>
                      <a:cubicBezTo>
                        <a:pt x="49396" y="14333"/>
                        <a:pt x="49107" y="14294"/>
                        <a:pt x="48852" y="14294"/>
                      </a:cubicBezTo>
                      <a:cubicBezTo>
                        <a:pt x="48424" y="14294"/>
                        <a:pt x="48095" y="14405"/>
                        <a:pt x="48005" y="14617"/>
                      </a:cubicBezTo>
                      <a:cubicBezTo>
                        <a:pt x="47871" y="14948"/>
                        <a:pt x="48398" y="15394"/>
                        <a:pt x="49200" y="15617"/>
                      </a:cubicBezTo>
                      <a:cubicBezTo>
                        <a:pt x="49500" y="15700"/>
                        <a:pt x="49792" y="15740"/>
                        <a:pt x="50049" y="15740"/>
                      </a:cubicBezTo>
                      <a:cubicBezTo>
                        <a:pt x="50312" y="15740"/>
                        <a:pt x="50537" y="15698"/>
                        <a:pt x="50690" y="15617"/>
                      </a:cubicBezTo>
                      <a:cubicBezTo>
                        <a:pt x="51003" y="16446"/>
                        <a:pt x="51261" y="17321"/>
                        <a:pt x="51457" y="18239"/>
                      </a:cubicBezTo>
                      <a:cubicBezTo>
                        <a:pt x="51350" y="18141"/>
                        <a:pt x="51234" y="18043"/>
                        <a:pt x="51101" y="17945"/>
                      </a:cubicBezTo>
                      <a:cubicBezTo>
                        <a:pt x="50644" y="17627"/>
                        <a:pt x="50160" y="17446"/>
                        <a:pt x="49818" y="17446"/>
                      </a:cubicBezTo>
                      <a:cubicBezTo>
                        <a:pt x="49652" y="17446"/>
                        <a:pt x="49520" y="17489"/>
                        <a:pt x="49441" y="17579"/>
                      </a:cubicBezTo>
                      <a:cubicBezTo>
                        <a:pt x="49200" y="17838"/>
                        <a:pt x="49548" y="18445"/>
                        <a:pt x="50226" y="18917"/>
                      </a:cubicBezTo>
                      <a:cubicBezTo>
                        <a:pt x="50687" y="19235"/>
                        <a:pt x="51167" y="19417"/>
                        <a:pt x="51509" y="19417"/>
                      </a:cubicBezTo>
                      <a:cubicBezTo>
                        <a:pt x="51571" y="19417"/>
                        <a:pt x="51628" y="19411"/>
                        <a:pt x="51681" y="19399"/>
                      </a:cubicBezTo>
                      <a:cubicBezTo>
                        <a:pt x="51841" y="20354"/>
                        <a:pt x="51939" y="21344"/>
                        <a:pt x="51984" y="22361"/>
                      </a:cubicBezTo>
                      <a:cubicBezTo>
                        <a:pt x="51841" y="22156"/>
                        <a:pt x="51609" y="21933"/>
                        <a:pt x="51324" y="21736"/>
                      </a:cubicBezTo>
                      <a:cubicBezTo>
                        <a:pt x="50864" y="21416"/>
                        <a:pt x="50376" y="21235"/>
                        <a:pt x="50034" y="21235"/>
                      </a:cubicBezTo>
                      <a:cubicBezTo>
                        <a:pt x="49871" y="21235"/>
                        <a:pt x="49742" y="21276"/>
                        <a:pt x="49664" y="21362"/>
                      </a:cubicBezTo>
                      <a:cubicBezTo>
                        <a:pt x="49432" y="21629"/>
                        <a:pt x="49780" y="22227"/>
                        <a:pt x="50458" y="22700"/>
                      </a:cubicBezTo>
                      <a:cubicBezTo>
                        <a:pt x="50914" y="23020"/>
                        <a:pt x="51396" y="23199"/>
                        <a:pt x="51737" y="23199"/>
                      </a:cubicBezTo>
                      <a:cubicBezTo>
                        <a:pt x="51844" y="23199"/>
                        <a:pt x="51936" y="23182"/>
                        <a:pt x="52011" y="23146"/>
                      </a:cubicBezTo>
                      <a:lnTo>
                        <a:pt x="52011" y="23146"/>
                      </a:lnTo>
                      <a:cubicBezTo>
                        <a:pt x="52028" y="24225"/>
                        <a:pt x="51984" y="25332"/>
                        <a:pt x="51868" y="26456"/>
                      </a:cubicBezTo>
                      <a:cubicBezTo>
                        <a:pt x="51770" y="26197"/>
                        <a:pt x="51556" y="25894"/>
                        <a:pt x="51261" y="25608"/>
                      </a:cubicBezTo>
                      <a:cubicBezTo>
                        <a:pt x="50804" y="25171"/>
                        <a:pt x="50283" y="24907"/>
                        <a:pt x="49940" y="24907"/>
                      </a:cubicBezTo>
                      <a:cubicBezTo>
                        <a:pt x="49835" y="24907"/>
                        <a:pt x="49747" y="24931"/>
                        <a:pt x="49682" y="24984"/>
                      </a:cubicBezTo>
                      <a:cubicBezTo>
                        <a:pt x="49397" y="25216"/>
                        <a:pt x="49655" y="25858"/>
                        <a:pt x="50253" y="26438"/>
                      </a:cubicBezTo>
                      <a:cubicBezTo>
                        <a:pt x="50707" y="26871"/>
                        <a:pt x="51221" y="27134"/>
                        <a:pt x="51564" y="27134"/>
                      </a:cubicBezTo>
                      <a:cubicBezTo>
                        <a:pt x="51659" y="27134"/>
                        <a:pt x="51741" y="27114"/>
                        <a:pt x="51805" y="27071"/>
                      </a:cubicBezTo>
                      <a:lnTo>
                        <a:pt x="51805" y="27071"/>
                      </a:lnTo>
                      <a:cubicBezTo>
                        <a:pt x="51707" y="27945"/>
                        <a:pt x="51565" y="28829"/>
                        <a:pt x="51386" y="29721"/>
                      </a:cubicBezTo>
                      <a:cubicBezTo>
                        <a:pt x="51315" y="29578"/>
                        <a:pt x="51226" y="29435"/>
                        <a:pt x="51118" y="29293"/>
                      </a:cubicBezTo>
                      <a:cubicBezTo>
                        <a:pt x="50708" y="28733"/>
                        <a:pt x="50185" y="28366"/>
                        <a:pt x="49842" y="28366"/>
                      </a:cubicBezTo>
                      <a:cubicBezTo>
                        <a:pt x="49775" y="28366"/>
                        <a:pt x="49715" y="28380"/>
                        <a:pt x="49664" y="28409"/>
                      </a:cubicBezTo>
                      <a:cubicBezTo>
                        <a:pt x="49352" y="28588"/>
                        <a:pt x="49495" y="29266"/>
                        <a:pt x="49986" y="29935"/>
                      </a:cubicBezTo>
                      <a:cubicBezTo>
                        <a:pt x="50351" y="30425"/>
                        <a:pt x="50806" y="30773"/>
                        <a:pt x="51145" y="30845"/>
                      </a:cubicBezTo>
                      <a:cubicBezTo>
                        <a:pt x="51083" y="31130"/>
                        <a:pt x="51011" y="31407"/>
                        <a:pt x="50940" y="31692"/>
                      </a:cubicBezTo>
                      <a:cubicBezTo>
                        <a:pt x="50771" y="32352"/>
                        <a:pt x="50583" y="33004"/>
                        <a:pt x="50378" y="33637"/>
                      </a:cubicBezTo>
                      <a:cubicBezTo>
                        <a:pt x="50325" y="33485"/>
                        <a:pt x="50244" y="33325"/>
                        <a:pt x="50155" y="33164"/>
                      </a:cubicBezTo>
                      <a:cubicBezTo>
                        <a:pt x="49789" y="32550"/>
                        <a:pt x="49282" y="32118"/>
                        <a:pt x="48939" y="32118"/>
                      </a:cubicBezTo>
                      <a:cubicBezTo>
                        <a:pt x="48888" y="32118"/>
                        <a:pt x="48841" y="32128"/>
                        <a:pt x="48799" y="32147"/>
                      </a:cubicBezTo>
                      <a:cubicBezTo>
                        <a:pt x="48469" y="32290"/>
                        <a:pt x="48540" y="32986"/>
                        <a:pt x="48960" y="33691"/>
                      </a:cubicBezTo>
                      <a:cubicBezTo>
                        <a:pt x="49272" y="34226"/>
                        <a:pt x="49691" y="34609"/>
                        <a:pt x="50021" y="34716"/>
                      </a:cubicBezTo>
                      <a:cubicBezTo>
                        <a:pt x="49629" y="35805"/>
                        <a:pt x="49192" y="36849"/>
                        <a:pt x="48719" y="37839"/>
                      </a:cubicBezTo>
                      <a:cubicBezTo>
                        <a:pt x="48674" y="37616"/>
                        <a:pt x="48594" y="37348"/>
                        <a:pt x="48469" y="37089"/>
                      </a:cubicBezTo>
                      <a:cubicBezTo>
                        <a:pt x="48154" y="36412"/>
                        <a:pt x="47657" y="35931"/>
                        <a:pt x="47314" y="35931"/>
                      </a:cubicBezTo>
                      <a:cubicBezTo>
                        <a:pt x="47278" y="35931"/>
                        <a:pt x="47243" y="35936"/>
                        <a:pt x="47211" y="35948"/>
                      </a:cubicBezTo>
                      <a:cubicBezTo>
                        <a:pt x="46872" y="36064"/>
                        <a:pt x="46881" y="36759"/>
                        <a:pt x="47238" y="37500"/>
                      </a:cubicBezTo>
                      <a:cubicBezTo>
                        <a:pt x="47532" y="38124"/>
                        <a:pt x="47978" y="38579"/>
                        <a:pt x="48317" y="38651"/>
                      </a:cubicBezTo>
                      <a:cubicBezTo>
                        <a:pt x="47737" y="39748"/>
                        <a:pt x="47113" y="40783"/>
                        <a:pt x="46444" y="41737"/>
                      </a:cubicBezTo>
                      <a:cubicBezTo>
                        <a:pt x="46462" y="41496"/>
                        <a:pt x="46444" y="41211"/>
                        <a:pt x="46372" y="40899"/>
                      </a:cubicBezTo>
                      <a:cubicBezTo>
                        <a:pt x="46191" y="40123"/>
                        <a:pt x="45777" y="39514"/>
                        <a:pt x="45428" y="39514"/>
                      </a:cubicBezTo>
                      <a:cubicBezTo>
                        <a:pt x="45415" y="39514"/>
                        <a:pt x="45403" y="39514"/>
                        <a:pt x="45391" y="39516"/>
                      </a:cubicBezTo>
                      <a:cubicBezTo>
                        <a:pt x="45034" y="39552"/>
                        <a:pt x="44892" y="40230"/>
                        <a:pt x="45079" y="41033"/>
                      </a:cubicBezTo>
                      <a:cubicBezTo>
                        <a:pt x="45240" y="41764"/>
                        <a:pt x="45614" y="42335"/>
                        <a:pt x="45953" y="42415"/>
                      </a:cubicBezTo>
                      <a:cubicBezTo>
                        <a:pt x="45382" y="43165"/>
                        <a:pt x="44776" y="43869"/>
                        <a:pt x="44151" y="44503"/>
                      </a:cubicBezTo>
                      <a:cubicBezTo>
                        <a:pt x="44142" y="44414"/>
                        <a:pt x="44133" y="44315"/>
                        <a:pt x="44124" y="44226"/>
                      </a:cubicBezTo>
                      <a:cubicBezTo>
                        <a:pt x="44010" y="43417"/>
                        <a:pt x="43635" y="42781"/>
                        <a:pt x="43274" y="42781"/>
                      </a:cubicBezTo>
                      <a:cubicBezTo>
                        <a:pt x="43269" y="42781"/>
                        <a:pt x="43264" y="42781"/>
                        <a:pt x="43259" y="42781"/>
                      </a:cubicBezTo>
                      <a:cubicBezTo>
                        <a:pt x="42902" y="42790"/>
                        <a:pt x="42697" y="43468"/>
                        <a:pt x="42813" y="44280"/>
                      </a:cubicBezTo>
                      <a:cubicBezTo>
                        <a:pt x="42875" y="44735"/>
                        <a:pt x="43018" y="45136"/>
                        <a:pt x="43206" y="45395"/>
                      </a:cubicBezTo>
                      <a:cubicBezTo>
                        <a:pt x="42528" y="45993"/>
                        <a:pt x="41823" y="46519"/>
                        <a:pt x="41100" y="46974"/>
                      </a:cubicBezTo>
                      <a:cubicBezTo>
                        <a:pt x="41198" y="46778"/>
                        <a:pt x="41279" y="46555"/>
                        <a:pt x="41341" y="46314"/>
                      </a:cubicBezTo>
                      <a:cubicBezTo>
                        <a:pt x="41528" y="45502"/>
                        <a:pt x="41412" y="44753"/>
                        <a:pt x="41064" y="44637"/>
                      </a:cubicBezTo>
                      <a:cubicBezTo>
                        <a:pt x="41035" y="44626"/>
                        <a:pt x="41004" y="44621"/>
                        <a:pt x="40973" y="44621"/>
                      </a:cubicBezTo>
                      <a:cubicBezTo>
                        <a:pt x="40652" y="44621"/>
                        <a:pt x="40280" y="45154"/>
                        <a:pt x="40101" y="45895"/>
                      </a:cubicBezTo>
                      <a:cubicBezTo>
                        <a:pt x="39940" y="46581"/>
                        <a:pt x="40003" y="47224"/>
                        <a:pt x="40244" y="47474"/>
                      </a:cubicBezTo>
                      <a:cubicBezTo>
                        <a:pt x="39575" y="47821"/>
                        <a:pt x="38897" y="48116"/>
                        <a:pt x="38210" y="48330"/>
                      </a:cubicBezTo>
                      <a:cubicBezTo>
                        <a:pt x="37889" y="48437"/>
                        <a:pt x="37576" y="48526"/>
                        <a:pt x="37255" y="48615"/>
                      </a:cubicBezTo>
                      <a:cubicBezTo>
                        <a:pt x="37451" y="48455"/>
                        <a:pt x="37657" y="48223"/>
                        <a:pt x="37835" y="47937"/>
                      </a:cubicBezTo>
                      <a:cubicBezTo>
                        <a:pt x="38281" y="47233"/>
                        <a:pt x="38424" y="46483"/>
                        <a:pt x="38138" y="46260"/>
                      </a:cubicBezTo>
                      <a:cubicBezTo>
                        <a:pt x="38086" y="46218"/>
                        <a:pt x="38022" y="46198"/>
                        <a:pt x="37950" y="46198"/>
                      </a:cubicBezTo>
                      <a:cubicBezTo>
                        <a:pt x="37643" y="46198"/>
                        <a:pt x="37187" y="46564"/>
                        <a:pt x="36818" y="47135"/>
                      </a:cubicBezTo>
                      <a:cubicBezTo>
                        <a:pt x="36381" y="47830"/>
                        <a:pt x="36238" y="48562"/>
                        <a:pt x="36497" y="48803"/>
                      </a:cubicBezTo>
                      <a:cubicBezTo>
                        <a:pt x="34562" y="49262"/>
                        <a:pt x="32583" y="49464"/>
                        <a:pt x="30597" y="49464"/>
                      </a:cubicBezTo>
                      <a:cubicBezTo>
                        <a:pt x="28994" y="49464"/>
                        <a:pt x="27386" y="49332"/>
                        <a:pt x="25792" y="49097"/>
                      </a:cubicBezTo>
                      <a:cubicBezTo>
                        <a:pt x="25988" y="49008"/>
                        <a:pt x="26184" y="48874"/>
                        <a:pt x="26389" y="48714"/>
                      </a:cubicBezTo>
                      <a:cubicBezTo>
                        <a:pt x="27032" y="48178"/>
                        <a:pt x="27406" y="47500"/>
                        <a:pt x="27210" y="47206"/>
                      </a:cubicBezTo>
                      <a:cubicBezTo>
                        <a:pt x="27149" y="47107"/>
                        <a:pt x="27036" y="47061"/>
                        <a:pt x="26889" y="47061"/>
                      </a:cubicBezTo>
                      <a:cubicBezTo>
                        <a:pt x="26582" y="47061"/>
                        <a:pt x="26127" y="47264"/>
                        <a:pt x="25693" y="47625"/>
                      </a:cubicBezTo>
                      <a:cubicBezTo>
                        <a:pt x="25149" y="48062"/>
                        <a:pt x="24810" y="48606"/>
                        <a:pt x="24810" y="48945"/>
                      </a:cubicBezTo>
                      <a:cubicBezTo>
                        <a:pt x="23945" y="48794"/>
                        <a:pt x="23080" y="48615"/>
                        <a:pt x="22223" y="48410"/>
                      </a:cubicBezTo>
                      <a:cubicBezTo>
                        <a:pt x="22955" y="48116"/>
                        <a:pt x="23472" y="47625"/>
                        <a:pt x="23392" y="47286"/>
                      </a:cubicBezTo>
                      <a:cubicBezTo>
                        <a:pt x="23347" y="47093"/>
                        <a:pt x="23113" y="46993"/>
                        <a:pt x="22779" y="46993"/>
                      </a:cubicBezTo>
                      <a:cubicBezTo>
                        <a:pt x="22511" y="46993"/>
                        <a:pt x="22180" y="47057"/>
                        <a:pt x="21831" y="47188"/>
                      </a:cubicBezTo>
                      <a:cubicBezTo>
                        <a:pt x="21286" y="47402"/>
                        <a:pt x="20840" y="47723"/>
                        <a:pt x="20653" y="48018"/>
                      </a:cubicBezTo>
                      <a:cubicBezTo>
                        <a:pt x="19877" y="47804"/>
                        <a:pt x="19110" y="47572"/>
                        <a:pt x="18351" y="47331"/>
                      </a:cubicBezTo>
                      <a:cubicBezTo>
                        <a:pt x="19074" y="47027"/>
                        <a:pt x="19600" y="46537"/>
                        <a:pt x="19520" y="46198"/>
                      </a:cubicBezTo>
                      <a:cubicBezTo>
                        <a:pt x="19476" y="46005"/>
                        <a:pt x="19243" y="45909"/>
                        <a:pt x="18912" y="45909"/>
                      </a:cubicBezTo>
                      <a:cubicBezTo>
                        <a:pt x="18643" y="45909"/>
                        <a:pt x="18310" y="45972"/>
                        <a:pt x="17959" y="46100"/>
                      </a:cubicBezTo>
                      <a:cubicBezTo>
                        <a:pt x="17477" y="46287"/>
                        <a:pt x="17076" y="46564"/>
                        <a:pt x="16862" y="46822"/>
                      </a:cubicBezTo>
                      <a:cubicBezTo>
                        <a:pt x="16175" y="46581"/>
                        <a:pt x="15497" y="46332"/>
                        <a:pt x="14828" y="46064"/>
                      </a:cubicBezTo>
                      <a:cubicBezTo>
                        <a:pt x="15550" y="45832"/>
                        <a:pt x="16077" y="45404"/>
                        <a:pt x="16032" y="45074"/>
                      </a:cubicBezTo>
                      <a:cubicBezTo>
                        <a:pt x="16003" y="44847"/>
                        <a:pt x="15701" y="44719"/>
                        <a:pt x="15272" y="44719"/>
                      </a:cubicBezTo>
                      <a:cubicBezTo>
                        <a:pt x="15042" y="44719"/>
                        <a:pt x="14777" y="44755"/>
                        <a:pt x="14498" y="44833"/>
                      </a:cubicBezTo>
                      <a:cubicBezTo>
                        <a:pt x="13989" y="44976"/>
                        <a:pt x="13561" y="45208"/>
                        <a:pt x="13320" y="45457"/>
                      </a:cubicBezTo>
                      <a:cubicBezTo>
                        <a:pt x="12544" y="45127"/>
                        <a:pt x="11786" y="44797"/>
                        <a:pt x="11054" y="44458"/>
                      </a:cubicBezTo>
                      <a:cubicBezTo>
                        <a:pt x="11795" y="44289"/>
                        <a:pt x="12365" y="43905"/>
                        <a:pt x="12348" y="43575"/>
                      </a:cubicBezTo>
                      <a:cubicBezTo>
                        <a:pt x="12341" y="43302"/>
                        <a:pt x="11962" y="43143"/>
                        <a:pt x="11429" y="43143"/>
                      </a:cubicBezTo>
                      <a:cubicBezTo>
                        <a:pt x="11248" y="43143"/>
                        <a:pt x="11048" y="43162"/>
                        <a:pt x="10840" y="43200"/>
                      </a:cubicBezTo>
                      <a:cubicBezTo>
                        <a:pt x="10296" y="43298"/>
                        <a:pt x="9823" y="43522"/>
                        <a:pt x="9573" y="43762"/>
                      </a:cubicBezTo>
                      <a:cubicBezTo>
                        <a:pt x="8574" y="43281"/>
                        <a:pt x="7637" y="42808"/>
                        <a:pt x="6772" y="42344"/>
                      </a:cubicBezTo>
                      <a:lnTo>
                        <a:pt x="6772" y="42344"/>
                      </a:lnTo>
                      <a:cubicBezTo>
                        <a:pt x="6806" y="42347"/>
                        <a:pt x="6841" y="42348"/>
                        <a:pt x="6876" y="42348"/>
                      </a:cubicBezTo>
                      <a:cubicBezTo>
                        <a:pt x="6962" y="42348"/>
                        <a:pt x="7052" y="42341"/>
                        <a:pt x="7147" y="42335"/>
                      </a:cubicBezTo>
                      <a:cubicBezTo>
                        <a:pt x="7967" y="42264"/>
                        <a:pt x="8663" y="41907"/>
                        <a:pt x="8681" y="41550"/>
                      </a:cubicBezTo>
                      <a:cubicBezTo>
                        <a:pt x="8697" y="41230"/>
                        <a:pt x="8193" y="41019"/>
                        <a:pt x="7518" y="41019"/>
                      </a:cubicBezTo>
                      <a:cubicBezTo>
                        <a:pt x="7421" y="41019"/>
                        <a:pt x="7321" y="41024"/>
                        <a:pt x="7218" y="41033"/>
                      </a:cubicBezTo>
                      <a:cubicBezTo>
                        <a:pt x="6424" y="41113"/>
                        <a:pt x="5764" y="41434"/>
                        <a:pt x="5693" y="41773"/>
                      </a:cubicBezTo>
                      <a:cubicBezTo>
                        <a:pt x="4631" y="41202"/>
                        <a:pt x="3694" y="40676"/>
                        <a:pt x="2900" y="40221"/>
                      </a:cubicBezTo>
                      <a:cubicBezTo>
                        <a:pt x="3560" y="40096"/>
                        <a:pt x="4069" y="39793"/>
                        <a:pt x="4087" y="39480"/>
                      </a:cubicBezTo>
                      <a:cubicBezTo>
                        <a:pt x="4102" y="39171"/>
                        <a:pt x="3616" y="38956"/>
                        <a:pt x="2946" y="38956"/>
                      </a:cubicBezTo>
                      <a:cubicBezTo>
                        <a:pt x="2843" y="38956"/>
                        <a:pt x="2735" y="38961"/>
                        <a:pt x="2624" y="38972"/>
                      </a:cubicBezTo>
                      <a:cubicBezTo>
                        <a:pt x="2115" y="39016"/>
                        <a:pt x="1660" y="39168"/>
                        <a:pt x="1375" y="39364"/>
                      </a:cubicBezTo>
                      <a:cubicBezTo>
                        <a:pt x="688" y="38972"/>
                        <a:pt x="215" y="38731"/>
                        <a:pt x="1" y="38677"/>
                      </a:cubicBezTo>
                      <a:lnTo>
                        <a:pt x="1" y="38677"/>
                      </a:lnTo>
                      <a:cubicBezTo>
                        <a:pt x="144" y="39052"/>
                        <a:pt x="304" y="39302"/>
                        <a:pt x="483" y="39757"/>
                      </a:cubicBezTo>
                      <a:cubicBezTo>
                        <a:pt x="483" y="40060"/>
                        <a:pt x="625" y="40471"/>
                        <a:pt x="902" y="40890"/>
                      </a:cubicBezTo>
                      <a:cubicBezTo>
                        <a:pt x="1286" y="41462"/>
                        <a:pt x="1790" y="41850"/>
                        <a:pt x="2132" y="41850"/>
                      </a:cubicBezTo>
                      <a:cubicBezTo>
                        <a:pt x="2195" y="41850"/>
                        <a:pt x="2252" y="41837"/>
                        <a:pt x="2303" y="41809"/>
                      </a:cubicBezTo>
                      <a:cubicBezTo>
                        <a:pt x="2508" y="41702"/>
                        <a:pt x="2534" y="41363"/>
                        <a:pt x="2401" y="40952"/>
                      </a:cubicBezTo>
                      <a:lnTo>
                        <a:pt x="2401" y="40952"/>
                      </a:lnTo>
                      <a:cubicBezTo>
                        <a:pt x="2909" y="41256"/>
                        <a:pt x="3418" y="41550"/>
                        <a:pt x="3926" y="41835"/>
                      </a:cubicBezTo>
                      <a:cubicBezTo>
                        <a:pt x="3890" y="42139"/>
                        <a:pt x="4033" y="42603"/>
                        <a:pt x="4345" y="43067"/>
                      </a:cubicBezTo>
                      <a:cubicBezTo>
                        <a:pt x="4729" y="43639"/>
                        <a:pt x="5234" y="44027"/>
                        <a:pt x="5570" y="44027"/>
                      </a:cubicBezTo>
                      <a:cubicBezTo>
                        <a:pt x="5632" y="44027"/>
                        <a:pt x="5688" y="44013"/>
                        <a:pt x="5737" y="43985"/>
                      </a:cubicBezTo>
                      <a:cubicBezTo>
                        <a:pt x="6005" y="43852"/>
                        <a:pt x="5978" y="43361"/>
                        <a:pt x="5710" y="42817"/>
                      </a:cubicBezTo>
                      <a:lnTo>
                        <a:pt x="5710" y="42817"/>
                      </a:lnTo>
                      <a:cubicBezTo>
                        <a:pt x="6433" y="43209"/>
                        <a:pt x="7156" y="43584"/>
                        <a:pt x="7878" y="43941"/>
                      </a:cubicBezTo>
                      <a:cubicBezTo>
                        <a:pt x="7842" y="43950"/>
                        <a:pt x="7807" y="43959"/>
                        <a:pt x="7780" y="43976"/>
                      </a:cubicBezTo>
                      <a:cubicBezTo>
                        <a:pt x="7486" y="44182"/>
                        <a:pt x="7655" y="44851"/>
                        <a:pt x="8164" y="45484"/>
                      </a:cubicBezTo>
                      <a:cubicBezTo>
                        <a:pt x="8585" y="46000"/>
                        <a:pt x="9106" y="46332"/>
                        <a:pt x="9449" y="46332"/>
                      </a:cubicBezTo>
                      <a:cubicBezTo>
                        <a:pt x="9528" y="46332"/>
                        <a:pt x="9597" y="46315"/>
                        <a:pt x="9653" y="46278"/>
                      </a:cubicBezTo>
                      <a:cubicBezTo>
                        <a:pt x="9948" y="46082"/>
                        <a:pt x="9778" y="45404"/>
                        <a:pt x="9270" y="44770"/>
                      </a:cubicBezTo>
                      <a:cubicBezTo>
                        <a:pt x="9190" y="44681"/>
                        <a:pt x="9118" y="44592"/>
                        <a:pt x="9038" y="44512"/>
                      </a:cubicBezTo>
                      <a:lnTo>
                        <a:pt x="9038" y="44512"/>
                      </a:lnTo>
                      <a:cubicBezTo>
                        <a:pt x="9975" y="44967"/>
                        <a:pt x="10911" y="45404"/>
                        <a:pt x="11830" y="45805"/>
                      </a:cubicBezTo>
                      <a:cubicBezTo>
                        <a:pt x="11803" y="45802"/>
                        <a:pt x="11777" y="45800"/>
                        <a:pt x="11752" y="45800"/>
                      </a:cubicBezTo>
                      <a:cubicBezTo>
                        <a:pt x="11654" y="45800"/>
                        <a:pt x="11573" y="45827"/>
                        <a:pt x="11509" y="45877"/>
                      </a:cubicBezTo>
                      <a:cubicBezTo>
                        <a:pt x="11224" y="46100"/>
                        <a:pt x="11456" y="46751"/>
                        <a:pt x="12026" y="47340"/>
                      </a:cubicBezTo>
                      <a:cubicBezTo>
                        <a:pt x="12464" y="47791"/>
                        <a:pt x="12983" y="48070"/>
                        <a:pt x="13326" y="48070"/>
                      </a:cubicBezTo>
                      <a:cubicBezTo>
                        <a:pt x="13423" y="48070"/>
                        <a:pt x="13507" y="48047"/>
                        <a:pt x="13570" y="48000"/>
                      </a:cubicBezTo>
                      <a:cubicBezTo>
                        <a:pt x="13855" y="47777"/>
                        <a:pt x="13623" y="47117"/>
                        <a:pt x="13052" y="46528"/>
                      </a:cubicBezTo>
                      <a:cubicBezTo>
                        <a:pt x="12901" y="46376"/>
                        <a:pt x="12740" y="46242"/>
                        <a:pt x="12588" y="46126"/>
                      </a:cubicBezTo>
                      <a:lnTo>
                        <a:pt x="12588" y="46126"/>
                      </a:lnTo>
                      <a:cubicBezTo>
                        <a:pt x="14783" y="47063"/>
                        <a:pt x="16933" y="47848"/>
                        <a:pt x="19012" y="48473"/>
                      </a:cubicBezTo>
                      <a:cubicBezTo>
                        <a:pt x="18994" y="48482"/>
                        <a:pt x="18976" y="48491"/>
                        <a:pt x="18958" y="48508"/>
                      </a:cubicBezTo>
                      <a:cubicBezTo>
                        <a:pt x="18699" y="48758"/>
                        <a:pt x="18985" y="49383"/>
                        <a:pt x="19609" y="49918"/>
                      </a:cubicBezTo>
                      <a:cubicBezTo>
                        <a:pt x="20060" y="50298"/>
                        <a:pt x="20558" y="50520"/>
                        <a:pt x="20900" y="50520"/>
                      </a:cubicBezTo>
                      <a:cubicBezTo>
                        <a:pt x="21032" y="50520"/>
                        <a:pt x="21141" y="50487"/>
                        <a:pt x="21215" y="50417"/>
                      </a:cubicBezTo>
                      <a:cubicBezTo>
                        <a:pt x="21474" y="50177"/>
                        <a:pt x="21188" y="49543"/>
                        <a:pt x="20564" y="49017"/>
                      </a:cubicBezTo>
                      <a:cubicBezTo>
                        <a:pt x="20493" y="48963"/>
                        <a:pt x="20430" y="48910"/>
                        <a:pt x="20359" y="48856"/>
                      </a:cubicBezTo>
                      <a:lnTo>
                        <a:pt x="20359" y="48856"/>
                      </a:lnTo>
                      <a:cubicBezTo>
                        <a:pt x="21438" y="49151"/>
                        <a:pt x="22509" y="49400"/>
                        <a:pt x="23552" y="49606"/>
                      </a:cubicBezTo>
                      <a:cubicBezTo>
                        <a:pt x="23552" y="49918"/>
                        <a:pt x="23820" y="50373"/>
                        <a:pt x="24284" y="50774"/>
                      </a:cubicBezTo>
                      <a:cubicBezTo>
                        <a:pt x="24740" y="51166"/>
                        <a:pt x="25245" y="51400"/>
                        <a:pt x="25587" y="51400"/>
                      </a:cubicBezTo>
                      <a:cubicBezTo>
                        <a:pt x="25713" y="51400"/>
                        <a:pt x="25818" y="51368"/>
                        <a:pt x="25890" y="51301"/>
                      </a:cubicBezTo>
                      <a:cubicBezTo>
                        <a:pt x="26148" y="51069"/>
                        <a:pt x="25890" y="50453"/>
                        <a:pt x="25301" y="49918"/>
                      </a:cubicBezTo>
                      <a:lnTo>
                        <a:pt x="25301" y="49918"/>
                      </a:lnTo>
                      <a:cubicBezTo>
                        <a:pt x="26059" y="50034"/>
                        <a:pt x="26800" y="50132"/>
                        <a:pt x="27540" y="50203"/>
                      </a:cubicBezTo>
                      <a:cubicBezTo>
                        <a:pt x="27683" y="50453"/>
                        <a:pt x="27977" y="50739"/>
                        <a:pt x="28370" y="50979"/>
                      </a:cubicBezTo>
                      <a:cubicBezTo>
                        <a:pt x="28809" y="51246"/>
                        <a:pt x="29266" y="51389"/>
                        <a:pt x="29602" y="51389"/>
                      </a:cubicBezTo>
                      <a:cubicBezTo>
                        <a:pt x="29804" y="51389"/>
                        <a:pt x="29963" y="51337"/>
                        <a:pt x="30047" y="51229"/>
                      </a:cubicBezTo>
                      <a:cubicBezTo>
                        <a:pt x="30208" y="51033"/>
                        <a:pt x="30056" y="50676"/>
                        <a:pt x="29699" y="50337"/>
                      </a:cubicBezTo>
                      <a:lnTo>
                        <a:pt x="29699" y="50337"/>
                      </a:lnTo>
                      <a:cubicBezTo>
                        <a:pt x="30000" y="50345"/>
                        <a:pt x="30301" y="50350"/>
                        <a:pt x="30600" y="50350"/>
                      </a:cubicBezTo>
                      <a:cubicBezTo>
                        <a:pt x="30968" y="50350"/>
                        <a:pt x="31334" y="50343"/>
                        <a:pt x="31697" y="50328"/>
                      </a:cubicBezTo>
                      <a:cubicBezTo>
                        <a:pt x="31867" y="50569"/>
                        <a:pt x="32215" y="50828"/>
                        <a:pt x="32670" y="51015"/>
                      </a:cubicBezTo>
                      <a:cubicBezTo>
                        <a:pt x="33049" y="51167"/>
                        <a:pt x="33430" y="51243"/>
                        <a:pt x="33739" y="51243"/>
                      </a:cubicBezTo>
                      <a:cubicBezTo>
                        <a:pt x="34048" y="51243"/>
                        <a:pt x="34284" y="51167"/>
                        <a:pt x="34374" y="51015"/>
                      </a:cubicBezTo>
                      <a:cubicBezTo>
                        <a:pt x="34507" y="50783"/>
                        <a:pt x="34284" y="50453"/>
                        <a:pt x="33865" y="50168"/>
                      </a:cubicBezTo>
                      <a:cubicBezTo>
                        <a:pt x="34436" y="50105"/>
                        <a:pt x="35007" y="50016"/>
                        <a:pt x="35560" y="49918"/>
                      </a:cubicBezTo>
                      <a:cubicBezTo>
                        <a:pt x="35739" y="50141"/>
                        <a:pt x="36069" y="50364"/>
                        <a:pt x="36479" y="50533"/>
                      </a:cubicBezTo>
                      <a:cubicBezTo>
                        <a:pt x="36858" y="50690"/>
                        <a:pt x="37240" y="50768"/>
                        <a:pt x="37548" y="50768"/>
                      </a:cubicBezTo>
                      <a:cubicBezTo>
                        <a:pt x="37857" y="50768"/>
                        <a:pt x="38094" y="50690"/>
                        <a:pt x="38183" y="50533"/>
                      </a:cubicBezTo>
                      <a:cubicBezTo>
                        <a:pt x="38344" y="50257"/>
                        <a:pt x="37987" y="49820"/>
                        <a:pt x="37371" y="49508"/>
                      </a:cubicBezTo>
                      <a:cubicBezTo>
                        <a:pt x="37755" y="49409"/>
                        <a:pt x="38121" y="49302"/>
                        <a:pt x="38486" y="49186"/>
                      </a:cubicBezTo>
                      <a:cubicBezTo>
                        <a:pt x="38879" y="49061"/>
                        <a:pt x="39262" y="48910"/>
                        <a:pt x="39637" y="48749"/>
                      </a:cubicBezTo>
                      <a:cubicBezTo>
                        <a:pt x="39842" y="48972"/>
                        <a:pt x="40333" y="49151"/>
                        <a:pt x="40931" y="49177"/>
                      </a:cubicBezTo>
                      <a:cubicBezTo>
                        <a:pt x="40984" y="49180"/>
                        <a:pt x="41036" y="49181"/>
                        <a:pt x="41088" y="49181"/>
                      </a:cubicBezTo>
                      <a:cubicBezTo>
                        <a:pt x="41850" y="49181"/>
                        <a:pt x="42487" y="48941"/>
                        <a:pt x="42545" y="48606"/>
                      </a:cubicBezTo>
                      <a:cubicBezTo>
                        <a:pt x="42608" y="48276"/>
                        <a:pt x="42055" y="47973"/>
                        <a:pt x="41287" y="47911"/>
                      </a:cubicBezTo>
                      <a:cubicBezTo>
                        <a:pt x="42974" y="46903"/>
                        <a:pt x="44553" y="45520"/>
                        <a:pt x="45971" y="43816"/>
                      </a:cubicBezTo>
                      <a:cubicBezTo>
                        <a:pt x="46062" y="43844"/>
                        <a:pt x="46171" y="43857"/>
                        <a:pt x="46293" y="43857"/>
                      </a:cubicBezTo>
                      <a:cubicBezTo>
                        <a:pt x="46566" y="43857"/>
                        <a:pt x="46905" y="43788"/>
                        <a:pt x="47256" y="43646"/>
                      </a:cubicBezTo>
                      <a:cubicBezTo>
                        <a:pt x="48023" y="43334"/>
                        <a:pt x="48567" y="42808"/>
                        <a:pt x="48469" y="42469"/>
                      </a:cubicBezTo>
                      <a:cubicBezTo>
                        <a:pt x="48421" y="42284"/>
                        <a:pt x="48196" y="42190"/>
                        <a:pt x="47880" y="42190"/>
                      </a:cubicBezTo>
                      <a:cubicBezTo>
                        <a:pt x="47661" y="42190"/>
                        <a:pt x="47399" y="42235"/>
                        <a:pt x="47122" y="42326"/>
                      </a:cubicBezTo>
                      <a:cubicBezTo>
                        <a:pt x="47639" y="41595"/>
                        <a:pt x="48130" y="40818"/>
                        <a:pt x="48594" y="39998"/>
                      </a:cubicBezTo>
                      <a:cubicBezTo>
                        <a:pt x="48647" y="40014"/>
                        <a:pt x="48709" y="40022"/>
                        <a:pt x="48776" y="40022"/>
                      </a:cubicBezTo>
                      <a:cubicBezTo>
                        <a:pt x="49080" y="40022"/>
                        <a:pt x="49509" y="39861"/>
                        <a:pt x="49932" y="39570"/>
                      </a:cubicBezTo>
                      <a:cubicBezTo>
                        <a:pt x="50619" y="39097"/>
                        <a:pt x="51029" y="38472"/>
                        <a:pt x="50860" y="38151"/>
                      </a:cubicBezTo>
                      <a:cubicBezTo>
                        <a:pt x="50799" y="38036"/>
                        <a:pt x="50664" y="37981"/>
                        <a:pt x="50484" y="37981"/>
                      </a:cubicBezTo>
                      <a:cubicBezTo>
                        <a:pt x="50216" y="37981"/>
                        <a:pt x="49847" y="38104"/>
                        <a:pt x="49468" y="38338"/>
                      </a:cubicBezTo>
                      <a:cubicBezTo>
                        <a:pt x="49825" y="37598"/>
                        <a:pt x="50164" y="36831"/>
                        <a:pt x="50476" y="36037"/>
                      </a:cubicBezTo>
                      <a:cubicBezTo>
                        <a:pt x="50526" y="36056"/>
                        <a:pt x="50585" y="36065"/>
                        <a:pt x="50649" y="36065"/>
                      </a:cubicBezTo>
                      <a:cubicBezTo>
                        <a:pt x="50955" y="36065"/>
                        <a:pt x="51405" y="35862"/>
                        <a:pt x="51832" y="35502"/>
                      </a:cubicBezTo>
                      <a:cubicBezTo>
                        <a:pt x="52474" y="34984"/>
                        <a:pt x="52822" y="34315"/>
                        <a:pt x="52626" y="34021"/>
                      </a:cubicBezTo>
                      <a:cubicBezTo>
                        <a:pt x="52565" y="33922"/>
                        <a:pt x="52452" y="33875"/>
                        <a:pt x="52306" y="33875"/>
                      </a:cubicBezTo>
                      <a:cubicBezTo>
                        <a:pt x="52002" y="33875"/>
                        <a:pt x="51555" y="34076"/>
                        <a:pt x="51127" y="34431"/>
                      </a:cubicBezTo>
                      <a:cubicBezTo>
                        <a:pt x="51092" y="34458"/>
                        <a:pt x="51065" y="34485"/>
                        <a:pt x="51038" y="34511"/>
                      </a:cubicBezTo>
                      <a:cubicBezTo>
                        <a:pt x="51297" y="33726"/>
                        <a:pt x="51538" y="32932"/>
                        <a:pt x="51752" y="32112"/>
                      </a:cubicBezTo>
                      <a:cubicBezTo>
                        <a:pt x="51783" y="32118"/>
                        <a:pt x="51816" y="32121"/>
                        <a:pt x="51850" y="32121"/>
                      </a:cubicBezTo>
                      <a:cubicBezTo>
                        <a:pt x="52159" y="32121"/>
                        <a:pt x="52620" y="31875"/>
                        <a:pt x="53037" y="31442"/>
                      </a:cubicBezTo>
                      <a:cubicBezTo>
                        <a:pt x="53607" y="30854"/>
                        <a:pt x="53893" y="30158"/>
                        <a:pt x="53670" y="29881"/>
                      </a:cubicBezTo>
                      <a:cubicBezTo>
                        <a:pt x="53609" y="29808"/>
                        <a:pt x="53515" y="29773"/>
                        <a:pt x="53399" y="29773"/>
                      </a:cubicBezTo>
                      <a:cubicBezTo>
                        <a:pt x="53094" y="29773"/>
                        <a:pt x="52636" y="30017"/>
                        <a:pt x="52216" y="30443"/>
                      </a:cubicBezTo>
                      <a:cubicBezTo>
                        <a:pt x="52189" y="30479"/>
                        <a:pt x="52162" y="30506"/>
                        <a:pt x="52135" y="30533"/>
                      </a:cubicBezTo>
                      <a:cubicBezTo>
                        <a:pt x="52305" y="29765"/>
                        <a:pt x="52439" y="29007"/>
                        <a:pt x="52555" y="28258"/>
                      </a:cubicBezTo>
                      <a:cubicBezTo>
                        <a:pt x="52840" y="28160"/>
                        <a:pt x="53206" y="27856"/>
                        <a:pt x="53509" y="27419"/>
                      </a:cubicBezTo>
                      <a:cubicBezTo>
                        <a:pt x="53982" y="26750"/>
                        <a:pt x="54143" y="26010"/>
                        <a:pt x="53875" y="25769"/>
                      </a:cubicBezTo>
                      <a:cubicBezTo>
                        <a:pt x="53819" y="25719"/>
                        <a:pt x="53749" y="25696"/>
                        <a:pt x="53669" y="25696"/>
                      </a:cubicBezTo>
                      <a:cubicBezTo>
                        <a:pt x="53430" y="25696"/>
                        <a:pt x="53103" y="25903"/>
                        <a:pt x="52796" y="26250"/>
                      </a:cubicBezTo>
                      <a:cubicBezTo>
                        <a:pt x="52849" y="25555"/>
                        <a:pt x="52885" y="24868"/>
                        <a:pt x="52903" y="24199"/>
                      </a:cubicBezTo>
                      <a:cubicBezTo>
                        <a:pt x="53197" y="24109"/>
                        <a:pt x="53554" y="23726"/>
                        <a:pt x="53830" y="23173"/>
                      </a:cubicBezTo>
                      <a:cubicBezTo>
                        <a:pt x="54187" y="22432"/>
                        <a:pt x="54241" y="21674"/>
                        <a:pt x="53938" y="21487"/>
                      </a:cubicBezTo>
                      <a:cubicBezTo>
                        <a:pt x="53891" y="21459"/>
                        <a:pt x="53839" y="21445"/>
                        <a:pt x="53783" y="21445"/>
                      </a:cubicBezTo>
                      <a:cubicBezTo>
                        <a:pt x="53518" y="21445"/>
                        <a:pt x="53163" y="21748"/>
                        <a:pt x="52876" y="22227"/>
                      </a:cubicBezTo>
                      <a:cubicBezTo>
                        <a:pt x="52840" y="21603"/>
                        <a:pt x="52796" y="20987"/>
                        <a:pt x="52724" y="20389"/>
                      </a:cubicBezTo>
                      <a:cubicBezTo>
                        <a:pt x="53010" y="20273"/>
                        <a:pt x="53349" y="19908"/>
                        <a:pt x="53599" y="19390"/>
                      </a:cubicBezTo>
                      <a:cubicBezTo>
                        <a:pt x="53964" y="18641"/>
                        <a:pt x="54009" y="17891"/>
                        <a:pt x="53706" y="17704"/>
                      </a:cubicBezTo>
                      <a:cubicBezTo>
                        <a:pt x="53659" y="17673"/>
                        <a:pt x="53605" y="17658"/>
                        <a:pt x="53547" y="17658"/>
                      </a:cubicBezTo>
                      <a:cubicBezTo>
                        <a:pt x="53242" y="17658"/>
                        <a:pt x="52809" y="18073"/>
                        <a:pt x="52501" y="18703"/>
                      </a:cubicBezTo>
                      <a:cubicBezTo>
                        <a:pt x="52492" y="18721"/>
                        <a:pt x="52483" y="18739"/>
                        <a:pt x="52474" y="18757"/>
                      </a:cubicBezTo>
                      <a:cubicBezTo>
                        <a:pt x="52314" y="17900"/>
                        <a:pt x="52109" y="17080"/>
                        <a:pt x="51859" y="16286"/>
                      </a:cubicBezTo>
                      <a:cubicBezTo>
                        <a:pt x="52162" y="16205"/>
                        <a:pt x="52448" y="15661"/>
                        <a:pt x="52537" y="14939"/>
                      </a:cubicBezTo>
                      <a:cubicBezTo>
                        <a:pt x="52626" y="14118"/>
                        <a:pt x="52421" y="13395"/>
                        <a:pt x="52073" y="13315"/>
                      </a:cubicBezTo>
                      <a:cubicBezTo>
                        <a:pt x="52052" y="13310"/>
                        <a:pt x="52031" y="13308"/>
                        <a:pt x="52010" y="13308"/>
                      </a:cubicBezTo>
                      <a:cubicBezTo>
                        <a:pt x="51683" y="13308"/>
                        <a:pt x="51362" y="13882"/>
                        <a:pt x="51270" y="14653"/>
                      </a:cubicBezTo>
                      <a:cubicBezTo>
                        <a:pt x="51270" y="14662"/>
                        <a:pt x="51270" y="14662"/>
                        <a:pt x="51270" y="14662"/>
                      </a:cubicBezTo>
                      <a:cubicBezTo>
                        <a:pt x="50967" y="13931"/>
                        <a:pt x="50619" y="13226"/>
                        <a:pt x="50226" y="12566"/>
                      </a:cubicBezTo>
                      <a:lnTo>
                        <a:pt x="50226" y="12566"/>
                      </a:lnTo>
                      <a:cubicBezTo>
                        <a:pt x="50280" y="12584"/>
                        <a:pt x="50325" y="12584"/>
                        <a:pt x="50369" y="12584"/>
                      </a:cubicBezTo>
                      <a:cubicBezTo>
                        <a:pt x="50717" y="12530"/>
                        <a:pt x="50842" y="11843"/>
                        <a:pt x="50628" y="11040"/>
                      </a:cubicBezTo>
                      <a:cubicBezTo>
                        <a:pt x="50431" y="10279"/>
                        <a:pt x="50005" y="9690"/>
                        <a:pt x="49663" y="9690"/>
                      </a:cubicBezTo>
                      <a:cubicBezTo>
                        <a:pt x="49649" y="9690"/>
                        <a:pt x="49634" y="9691"/>
                        <a:pt x="49620" y="9693"/>
                      </a:cubicBezTo>
                      <a:cubicBezTo>
                        <a:pt x="49263" y="9747"/>
                        <a:pt x="49147" y="10434"/>
                        <a:pt x="49352" y="11236"/>
                      </a:cubicBezTo>
                      <a:cubicBezTo>
                        <a:pt x="49361" y="11254"/>
                        <a:pt x="49361" y="11272"/>
                        <a:pt x="49370" y="11290"/>
                      </a:cubicBezTo>
                      <a:cubicBezTo>
                        <a:pt x="49067" y="10889"/>
                        <a:pt x="48754" y="10505"/>
                        <a:pt x="48415" y="10148"/>
                      </a:cubicBezTo>
                      <a:cubicBezTo>
                        <a:pt x="48059" y="9764"/>
                        <a:pt x="47675" y="9390"/>
                        <a:pt x="47282" y="9033"/>
                      </a:cubicBezTo>
                      <a:cubicBezTo>
                        <a:pt x="47398" y="8747"/>
                        <a:pt x="47354" y="8230"/>
                        <a:pt x="47131" y="7677"/>
                      </a:cubicBezTo>
                      <a:cubicBezTo>
                        <a:pt x="46852" y="6971"/>
                        <a:pt x="46376" y="6461"/>
                        <a:pt x="46038" y="6461"/>
                      </a:cubicBezTo>
                      <a:cubicBezTo>
                        <a:pt x="46008" y="6461"/>
                        <a:pt x="45980" y="6465"/>
                        <a:pt x="45953" y="6473"/>
                      </a:cubicBezTo>
                      <a:cubicBezTo>
                        <a:pt x="45650" y="6562"/>
                        <a:pt x="45596" y="7124"/>
                        <a:pt x="45802" y="7793"/>
                      </a:cubicBezTo>
                      <a:cubicBezTo>
                        <a:pt x="45240" y="7356"/>
                        <a:pt x="44651" y="6945"/>
                        <a:pt x="44044" y="6562"/>
                      </a:cubicBezTo>
                      <a:cubicBezTo>
                        <a:pt x="44124" y="6553"/>
                        <a:pt x="44187" y="6535"/>
                        <a:pt x="44240" y="6490"/>
                      </a:cubicBezTo>
                      <a:cubicBezTo>
                        <a:pt x="44535" y="6285"/>
                        <a:pt x="44321" y="5616"/>
                        <a:pt x="43759" y="5010"/>
                      </a:cubicBezTo>
                      <a:cubicBezTo>
                        <a:pt x="43322" y="4523"/>
                        <a:pt x="42807" y="4221"/>
                        <a:pt x="42469" y="4221"/>
                      </a:cubicBezTo>
                      <a:cubicBezTo>
                        <a:pt x="42379" y="4221"/>
                        <a:pt x="42302" y="4242"/>
                        <a:pt x="42242" y="4287"/>
                      </a:cubicBezTo>
                      <a:cubicBezTo>
                        <a:pt x="41957" y="4492"/>
                        <a:pt x="42162" y="5161"/>
                        <a:pt x="42715" y="5768"/>
                      </a:cubicBezTo>
                      <a:cubicBezTo>
                        <a:pt x="41974" y="5357"/>
                        <a:pt x="41207" y="4974"/>
                        <a:pt x="40422" y="4617"/>
                      </a:cubicBezTo>
                      <a:cubicBezTo>
                        <a:pt x="40663" y="4367"/>
                        <a:pt x="40378" y="3743"/>
                        <a:pt x="39771" y="3208"/>
                      </a:cubicBezTo>
                      <a:cubicBezTo>
                        <a:pt x="39310" y="2799"/>
                        <a:pt x="38806" y="2561"/>
                        <a:pt x="38465" y="2561"/>
                      </a:cubicBezTo>
                      <a:cubicBezTo>
                        <a:pt x="38344" y="2561"/>
                        <a:pt x="38244" y="2591"/>
                        <a:pt x="38174" y="2654"/>
                      </a:cubicBezTo>
                      <a:cubicBezTo>
                        <a:pt x="37942" y="2860"/>
                        <a:pt x="38138" y="3377"/>
                        <a:pt x="38602" y="3868"/>
                      </a:cubicBezTo>
                      <a:cubicBezTo>
                        <a:pt x="37942" y="3627"/>
                        <a:pt x="37273" y="3395"/>
                        <a:pt x="36586" y="3181"/>
                      </a:cubicBezTo>
                      <a:cubicBezTo>
                        <a:pt x="36666" y="2877"/>
                        <a:pt x="36336" y="2369"/>
                        <a:pt x="35765" y="1941"/>
                      </a:cubicBezTo>
                      <a:cubicBezTo>
                        <a:pt x="35307" y="1600"/>
                        <a:pt x="34814" y="1401"/>
                        <a:pt x="34475" y="1401"/>
                      </a:cubicBezTo>
                      <a:cubicBezTo>
                        <a:pt x="34326" y="1401"/>
                        <a:pt x="34206" y="1440"/>
                        <a:pt x="34133" y="1521"/>
                      </a:cubicBezTo>
                      <a:cubicBezTo>
                        <a:pt x="33937" y="1736"/>
                        <a:pt x="34124" y="2191"/>
                        <a:pt x="34570" y="2619"/>
                      </a:cubicBezTo>
                      <a:cubicBezTo>
                        <a:pt x="33812" y="2422"/>
                        <a:pt x="33036" y="2253"/>
                        <a:pt x="32250" y="2101"/>
                      </a:cubicBezTo>
                      <a:cubicBezTo>
                        <a:pt x="32349" y="1798"/>
                        <a:pt x="31965" y="1290"/>
                        <a:pt x="31332" y="897"/>
                      </a:cubicBezTo>
                      <a:cubicBezTo>
                        <a:pt x="30885" y="632"/>
                        <a:pt x="30421" y="484"/>
                        <a:pt x="30086" y="484"/>
                      </a:cubicBezTo>
                      <a:cubicBezTo>
                        <a:pt x="29892" y="484"/>
                        <a:pt x="29742" y="534"/>
                        <a:pt x="29663" y="638"/>
                      </a:cubicBezTo>
                      <a:cubicBezTo>
                        <a:pt x="29476" y="888"/>
                        <a:pt x="29761" y="1370"/>
                        <a:pt x="30315" y="1771"/>
                      </a:cubicBezTo>
                      <a:cubicBezTo>
                        <a:pt x="29583" y="1664"/>
                        <a:pt x="28834" y="1575"/>
                        <a:pt x="28093" y="1504"/>
                      </a:cubicBezTo>
                      <a:cubicBezTo>
                        <a:pt x="28129" y="1191"/>
                        <a:pt x="27710" y="736"/>
                        <a:pt x="27058" y="406"/>
                      </a:cubicBezTo>
                      <a:cubicBezTo>
                        <a:pt x="26648" y="201"/>
                        <a:pt x="26230" y="97"/>
                        <a:pt x="25908" y="97"/>
                      </a:cubicBezTo>
                      <a:cubicBezTo>
                        <a:pt x="25656" y="97"/>
                        <a:pt x="25464" y="161"/>
                        <a:pt x="25381" y="290"/>
                      </a:cubicBezTo>
                      <a:cubicBezTo>
                        <a:pt x="25212" y="549"/>
                        <a:pt x="25524" y="986"/>
                        <a:pt x="26077" y="1334"/>
                      </a:cubicBezTo>
                      <a:cubicBezTo>
                        <a:pt x="25444" y="1298"/>
                        <a:pt x="24810" y="1272"/>
                        <a:pt x="24168" y="1254"/>
                      </a:cubicBezTo>
                      <a:cubicBezTo>
                        <a:pt x="24248" y="933"/>
                        <a:pt x="23767" y="487"/>
                        <a:pt x="23044" y="210"/>
                      </a:cubicBezTo>
                      <a:cubicBezTo>
                        <a:pt x="22680" y="70"/>
                        <a:pt x="22318" y="1"/>
                        <a:pt x="220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7" name="Google Shape;19107;p43"/>
                <p:cNvSpPr/>
                <p:nvPr/>
              </p:nvSpPr>
              <p:spPr>
                <a:xfrm>
                  <a:off x="7283140" y="-413042"/>
                  <a:ext cx="64976" cy="33841"/>
                </a:xfrm>
                <a:custGeom>
                  <a:avLst/>
                  <a:gdLst/>
                  <a:ahLst/>
                  <a:cxnLst/>
                  <a:rect l="l" t="t" r="r" b="b"/>
                  <a:pathLst>
                    <a:path w="3026" h="1576" extrusionOk="0">
                      <a:moveTo>
                        <a:pt x="2268" y="1"/>
                      </a:moveTo>
                      <a:cubicBezTo>
                        <a:pt x="2014" y="1"/>
                        <a:pt x="1711" y="50"/>
                        <a:pt x="1393" y="154"/>
                      </a:cubicBezTo>
                      <a:cubicBezTo>
                        <a:pt x="590" y="421"/>
                        <a:pt x="1" y="912"/>
                        <a:pt x="63" y="1260"/>
                      </a:cubicBezTo>
                      <a:cubicBezTo>
                        <a:pt x="106" y="1467"/>
                        <a:pt x="369" y="1576"/>
                        <a:pt x="745" y="1576"/>
                      </a:cubicBezTo>
                      <a:cubicBezTo>
                        <a:pt x="1000" y="1576"/>
                        <a:pt x="1308" y="1525"/>
                        <a:pt x="1634" y="1421"/>
                      </a:cubicBezTo>
                      <a:cubicBezTo>
                        <a:pt x="2428" y="1162"/>
                        <a:pt x="3025" y="662"/>
                        <a:pt x="2954" y="314"/>
                      </a:cubicBezTo>
                      <a:cubicBezTo>
                        <a:pt x="2916" y="111"/>
                        <a:pt x="2648" y="1"/>
                        <a:pt x="2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8" name="Google Shape;19108;p43"/>
                <p:cNvSpPr/>
                <p:nvPr/>
              </p:nvSpPr>
              <p:spPr>
                <a:xfrm>
                  <a:off x="7052675" y="-389828"/>
                  <a:ext cx="46960" cy="57589"/>
                </a:xfrm>
                <a:custGeom>
                  <a:avLst/>
                  <a:gdLst/>
                  <a:ahLst/>
                  <a:cxnLst/>
                  <a:rect l="l" t="t" r="r" b="b"/>
                  <a:pathLst>
                    <a:path w="2187" h="2682" extrusionOk="0">
                      <a:moveTo>
                        <a:pt x="1717" y="0"/>
                      </a:moveTo>
                      <a:cubicBezTo>
                        <a:pt x="1406" y="0"/>
                        <a:pt x="951" y="366"/>
                        <a:pt x="590" y="937"/>
                      </a:cubicBezTo>
                      <a:cubicBezTo>
                        <a:pt x="135" y="1642"/>
                        <a:pt x="1" y="2391"/>
                        <a:pt x="278" y="2623"/>
                      </a:cubicBezTo>
                      <a:cubicBezTo>
                        <a:pt x="330" y="2663"/>
                        <a:pt x="393" y="2682"/>
                        <a:pt x="464" y="2682"/>
                      </a:cubicBezTo>
                      <a:cubicBezTo>
                        <a:pt x="776" y="2682"/>
                        <a:pt x="1234" y="2315"/>
                        <a:pt x="1598" y="1740"/>
                      </a:cubicBezTo>
                      <a:cubicBezTo>
                        <a:pt x="2053" y="1035"/>
                        <a:pt x="2187" y="286"/>
                        <a:pt x="1910" y="63"/>
                      </a:cubicBezTo>
                      <a:cubicBezTo>
                        <a:pt x="1856" y="21"/>
                        <a:pt x="1791" y="0"/>
                        <a:pt x="17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9" name="Google Shape;19109;p43"/>
                <p:cNvSpPr/>
                <p:nvPr/>
              </p:nvSpPr>
              <p:spPr>
                <a:xfrm>
                  <a:off x="6966863" y="-385211"/>
                  <a:ext cx="53273" cy="53166"/>
                </a:xfrm>
                <a:custGeom>
                  <a:avLst/>
                  <a:gdLst/>
                  <a:ahLst/>
                  <a:cxnLst/>
                  <a:rect l="l" t="t" r="r" b="b"/>
                  <a:pathLst>
                    <a:path w="2481" h="2476" extrusionOk="0">
                      <a:moveTo>
                        <a:pt x="1996" y="0"/>
                      </a:moveTo>
                      <a:cubicBezTo>
                        <a:pt x="1690" y="0"/>
                        <a:pt x="1226" y="290"/>
                        <a:pt x="803" y="767"/>
                      </a:cubicBezTo>
                      <a:cubicBezTo>
                        <a:pt x="250" y="1400"/>
                        <a:pt x="0" y="2123"/>
                        <a:pt x="241" y="2382"/>
                      </a:cubicBezTo>
                      <a:cubicBezTo>
                        <a:pt x="300" y="2445"/>
                        <a:pt x="384" y="2475"/>
                        <a:pt x="484" y="2475"/>
                      </a:cubicBezTo>
                      <a:cubicBezTo>
                        <a:pt x="792" y="2475"/>
                        <a:pt x="1260" y="2190"/>
                        <a:pt x="1677" y="1712"/>
                      </a:cubicBezTo>
                      <a:cubicBezTo>
                        <a:pt x="2231" y="1088"/>
                        <a:pt x="2480" y="356"/>
                        <a:pt x="2240" y="98"/>
                      </a:cubicBezTo>
                      <a:cubicBezTo>
                        <a:pt x="2180" y="32"/>
                        <a:pt x="2096" y="0"/>
                        <a:pt x="1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9110" name="Google Shape;19110;p43"/>
          <p:cNvSpPr/>
          <p:nvPr/>
        </p:nvSpPr>
        <p:spPr>
          <a:xfrm rot="-7654388">
            <a:off x="3222046" y="4790523"/>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1" name="Google Shape;19111;p43"/>
          <p:cNvSpPr/>
          <p:nvPr/>
        </p:nvSpPr>
        <p:spPr>
          <a:xfrm rot="3278972">
            <a:off x="8983940" y="29229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2" name="Google Shape;19112;p43"/>
          <p:cNvSpPr/>
          <p:nvPr/>
        </p:nvSpPr>
        <p:spPr>
          <a:xfrm rot="9321230">
            <a:off x="8285882" y="3287903"/>
            <a:ext cx="318664" cy="30299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3" name="Google Shape;19113;p43"/>
          <p:cNvSpPr/>
          <p:nvPr/>
        </p:nvSpPr>
        <p:spPr>
          <a:xfrm rot="6928044">
            <a:off x="6700302" y="4747925"/>
            <a:ext cx="149099" cy="141774"/>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4" name="Google Shape;19114;p43"/>
          <p:cNvSpPr/>
          <p:nvPr/>
        </p:nvSpPr>
        <p:spPr>
          <a:xfrm rot="9321095">
            <a:off x="5688603" y="400825"/>
            <a:ext cx="346053" cy="329061"/>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5" name="Google Shape;19115;p43"/>
          <p:cNvSpPr/>
          <p:nvPr/>
        </p:nvSpPr>
        <p:spPr>
          <a:xfrm rot="9321148">
            <a:off x="266166" y="438811"/>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6" name="Google Shape;19116;p43"/>
          <p:cNvSpPr/>
          <p:nvPr/>
        </p:nvSpPr>
        <p:spPr>
          <a:xfrm rot="3278972">
            <a:off x="1092099" y="43798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7" name="Google Shape;19117;p43"/>
          <p:cNvSpPr/>
          <p:nvPr/>
        </p:nvSpPr>
        <p:spPr>
          <a:xfrm rot="8100000">
            <a:off x="6952523" y="3657561"/>
            <a:ext cx="149100" cy="14177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8" name="Google Shape;19118;p43"/>
          <p:cNvSpPr txBox="1">
            <a:spLocks noGrp="1"/>
          </p:cNvSpPr>
          <p:nvPr>
            <p:ph type="title"/>
          </p:nvPr>
        </p:nvSpPr>
        <p:spPr>
          <a:xfrm>
            <a:off x="720000" y="57305"/>
            <a:ext cx="41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Background</a:t>
            </a:r>
            <a:endParaRPr sz="3000" dirty="0"/>
          </a:p>
        </p:txBody>
      </p:sp>
      <p:pic>
        <p:nvPicPr>
          <p:cNvPr id="5" name="Picture 4" descr="A cartoon of a cat with a baseball hat and bat&#10;&#10;Description automatically generated">
            <a:extLst>
              <a:ext uri="{FF2B5EF4-FFF2-40B4-BE49-F238E27FC236}">
                <a16:creationId xmlns:a16="http://schemas.microsoft.com/office/drawing/2014/main" id="{182A791D-A043-674B-75FE-41F378B0F23D}"/>
              </a:ext>
            </a:extLst>
          </p:cNvPr>
          <p:cNvPicPr>
            <a:picLocks noChangeAspect="1"/>
          </p:cNvPicPr>
          <p:nvPr/>
        </p:nvPicPr>
        <p:blipFill>
          <a:blip r:embed="rId4"/>
          <a:stretch>
            <a:fillRect/>
          </a:stretch>
        </p:blipFill>
        <p:spPr>
          <a:xfrm>
            <a:off x="53936" y="1240666"/>
            <a:ext cx="2027651" cy="2240555"/>
          </a:xfrm>
          <a:prstGeom prst="rect">
            <a:avLst/>
          </a:prstGeom>
        </p:spPr>
      </p:pic>
      <p:pic>
        <p:nvPicPr>
          <p:cNvPr id="7" name="Picture 6" descr="A group of people on a field&#10;&#10;Description automatically generated">
            <a:extLst>
              <a:ext uri="{FF2B5EF4-FFF2-40B4-BE49-F238E27FC236}">
                <a16:creationId xmlns:a16="http://schemas.microsoft.com/office/drawing/2014/main" id="{A5BABC5E-0C7D-056B-A43A-D7C7C6D63A80}"/>
              </a:ext>
            </a:extLst>
          </p:cNvPr>
          <p:cNvPicPr>
            <a:picLocks noChangeAspect="1"/>
          </p:cNvPicPr>
          <p:nvPr/>
        </p:nvPicPr>
        <p:blipFill>
          <a:blip r:embed="rId5"/>
          <a:stretch>
            <a:fillRect/>
          </a:stretch>
        </p:blipFill>
        <p:spPr>
          <a:xfrm>
            <a:off x="5411" y="4346133"/>
            <a:ext cx="9144000" cy="1428750"/>
          </a:xfrm>
          <a:prstGeom prst="rect">
            <a:avLst/>
          </a:prstGeom>
        </p:spPr>
      </p:pic>
      <p:sp>
        <p:nvSpPr>
          <p:cNvPr id="8" name="Google Shape;18907;p42">
            <a:extLst>
              <a:ext uri="{FF2B5EF4-FFF2-40B4-BE49-F238E27FC236}">
                <a16:creationId xmlns:a16="http://schemas.microsoft.com/office/drawing/2014/main" id="{D50A4974-FE08-9247-3323-4F75A8445509}"/>
              </a:ext>
            </a:extLst>
          </p:cNvPr>
          <p:cNvSpPr/>
          <p:nvPr/>
        </p:nvSpPr>
        <p:spPr>
          <a:xfrm rot="-7654388">
            <a:off x="1380401" y="3955693"/>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24">
          <a:extLst>
            <a:ext uri="{FF2B5EF4-FFF2-40B4-BE49-F238E27FC236}">
              <a16:creationId xmlns:a16="http://schemas.microsoft.com/office/drawing/2014/main" id="{05DB1849-8EDA-64F7-FCA0-DF749FD57EBD}"/>
            </a:ext>
          </a:extLst>
        </p:cNvPr>
        <p:cNvGrpSpPr/>
        <p:nvPr/>
      </p:nvGrpSpPr>
      <p:grpSpPr>
        <a:xfrm>
          <a:off x="0" y="0"/>
          <a:ext cx="0" cy="0"/>
          <a:chOff x="0" y="0"/>
          <a:chExt cx="0" cy="0"/>
        </a:xfrm>
      </p:grpSpPr>
      <p:sp>
        <p:nvSpPr>
          <p:cNvPr id="19327" name="Google Shape;19327;p46">
            <a:extLst>
              <a:ext uri="{FF2B5EF4-FFF2-40B4-BE49-F238E27FC236}">
                <a16:creationId xmlns:a16="http://schemas.microsoft.com/office/drawing/2014/main" id="{1E6C20F6-1411-E42F-BCA0-BD83124D744C}"/>
              </a:ext>
            </a:extLst>
          </p:cNvPr>
          <p:cNvSpPr/>
          <p:nvPr/>
        </p:nvSpPr>
        <p:spPr>
          <a:xfrm rot="3278972">
            <a:off x="7559574" y="5095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0" name="Google Shape;19330;p46">
            <a:extLst>
              <a:ext uri="{FF2B5EF4-FFF2-40B4-BE49-F238E27FC236}">
                <a16:creationId xmlns:a16="http://schemas.microsoft.com/office/drawing/2014/main" id="{D183F17C-604E-D750-422D-A30EB544DC1C}"/>
              </a:ext>
            </a:extLst>
          </p:cNvPr>
          <p:cNvSpPr/>
          <p:nvPr/>
        </p:nvSpPr>
        <p:spPr>
          <a:xfrm rot="9321148">
            <a:off x="421522" y="605094"/>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2" name="Google Shape;19332;p46">
            <a:extLst>
              <a:ext uri="{FF2B5EF4-FFF2-40B4-BE49-F238E27FC236}">
                <a16:creationId xmlns:a16="http://schemas.microsoft.com/office/drawing/2014/main" id="{07C0A483-14A7-12F6-306B-9CEC22AE5EF1}"/>
              </a:ext>
            </a:extLst>
          </p:cNvPr>
          <p:cNvSpPr/>
          <p:nvPr/>
        </p:nvSpPr>
        <p:spPr>
          <a:xfrm rot="3278972">
            <a:off x="764194" y="442934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3" name="Google Shape;19333;p46">
            <a:extLst>
              <a:ext uri="{FF2B5EF4-FFF2-40B4-BE49-F238E27FC236}">
                <a16:creationId xmlns:a16="http://schemas.microsoft.com/office/drawing/2014/main" id="{3FC492B2-EA79-EFFF-913D-9268047F9DCB}"/>
              </a:ext>
            </a:extLst>
          </p:cNvPr>
          <p:cNvSpPr/>
          <p:nvPr/>
        </p:nvSpPr>
        <p:spPr>
          <a:xfrm rot="8100000">
            <a:off x="7709102" y="4430364"/>
            <a:ext cx="149100" cy="14177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16" name="Group 19315">
            <a:extLst>
              <a:ext uri="{FF2B5EF4-FFF2-40B4-BE49-F238E27FC236}">
                <a16:creationId xmlns:a16="http://schemas.microsoft.com/office/drawing/2014/main" id="{69E48AF2-2D63-811E-3C13-124EB11E05E1}"/>
              </a:ext>
            </a:extLst>
          </p:cNvPr>
          <p:cNvGrpSpPr/>
          <p:nvPr/>
        </p:nvGrpSpPr>
        <p:grpSpPr>
          <a:xfrm>
            <a:off x="905525" y="563224"/>
            <a:ext cx="7264607" cy="4485428"/>
            <a:chOff x="416205" y="630005"/>
            <a:chExt cx="7264607" cy="4485428"/>
          </a:xfrm>
        </p:grpSpPr>
        <p:sp>
          <p:nvSpPr>
            <p:cNvPr id="4" name="Rectangle 3">
              <a:extLst>
                <a:ext uri="{FF2B5EF4-FFF2-40B4-BE49-F238E27FC236}">
                  <a16:creationId xmlns:a16="http://schemas.microsoft.com/office/drawing/2014/main" id="{9C0A31AB-9579-F697-33A1-AA42F4B03253}"/>
                </a:ext>
              </a:extLst>
            </p:cNvPr>
            <p:cNvSpPr/>
            <p:nvPr/>
          </p:nvSpPr>
          <p:spPr>
            <a:xfrm>
              <a:off x="1257508" y="1108372"/>
              <a:ext cx="6040120" cy="3357880"/>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pic>
          <p:nvPicPr>
            <p:cNvPr id="3" name="Picture 2" descr="A red socks with white text&#10;&#10;Description automatically generated">
              <a:extLst>
                <a:ext uri="{FF2B5EF4-FFF2-40B4-BE49-F238E27FC236}">
                  <a16:creationId xmlns:a16="http://schemas.microsoft.com/office/drawing/2014/main" id="{4D3C685E-ED52-1C44-76E9-D252193648DE}"/>
                </a:ext>
              </a:extLst>
            </p:cNvPr>
            <p:cNvPicPr>
              <a:picLocks noChangeAspect="1"/>
            </p:cNvPicPr>
            <p:nvPr/>
          </p:nvPicPr>
          <p:blipFill>
            <a:blip r:embed="rId3"/>
            <a:stretch>
              <a:fillRect/>
            </a:stretch>
          </p:blipFill>
          <p:spPr>
            <a:xfrm>
              <a:off x="4894712" y="630005"/>
              <a:ext cx="1016000" cy="1412240"/>
            </a:xfrm>
            <a:prstGeom prst="rect">
              <a:avLst/>
            </a:prstGeom>
          </p:spPr>
        </p:pic>
        <p:pic>
          <p:nvPicPr>
            <p:cNvPr id="9" name="Picture 8" descr="A logo for a baseball club&#10;&#10;Description automatically generated">
              <a:extLst>
                <a:ext uri="{FF2B5EF4-FFF2-40B4-BE49-F238E27FC236}">
                  <a16:creationId xmlns:a16="http://schemas.microsoft.com/office/drawing/2014/main" id="{F00B272C-9288-3B9B-F03F-453DE9C81BEF}"/>
                </a:ext>
              </a:extLst>
            </p:cNvPr>
            <p:cNvPicPr>
              <a:picLocks noChangeAspect="1"/>
            </p:cNvPicPr>
            <p:nvPr/>
          </p:nvPicPr>
          <p:blipFill>
            <a:blip r:embed="rId4"/>
            <a:stretch>
              <a:fillRect/>
            </a:stretch>
          </p:blipFill>
          <p:spPr>
            <a:xfrm>
              <a:off x="416205" y="2241128"/>
              <a:ext cx="1517176" cy="1092367"/>
            </a:xfrm>
            <a:prstGeom prst="rect">
              <a:avLst/>
            </a:prstGeom>
          </p:spPr>
        </p:pic>
        <p:pic>
          <p:nvPicPr>
            <p:cNvPr id="10" name="Picture 9" descr="A cartoon of a cat with a baseball hat and bat&#10;&#10;Description automatically generated">
              <a:extLst>
                <a:ext uri="{FF2B5EF4-FFF2-40B4-BE49-F238E27FC236}">
                  <a16:creationId xmlns:a16="http://schemas.microsoft.com/office/drawing/2014/main" id="{394CAAB8-093E-AC5B-7F52-2C628D84E0E6}"/>
                </a:ext>
              </a:extLst>
            </p:cNvPr>
            <p:cNvPicPr>
              <a:picLocks noChangeAspect="1"/>
            </p:cNvPicPr>
            <p:nvPr/>
          </p:nvPicPr>
          <p:blipFill>
            <a:blip r:embed="rId5"/>
            <a:stretch>
              <a:fillRect/>
            </a:stretch>
          </p:blipFill>
          <p:spPr>
            <a:xfrm>
              <a:off x="2136820" y="1454273"/>
              <a:ext cx="1275727" cy="1409679"/>
            </a:xfrm>
            <a:prstGeom prst="rect">
              <a:avLst/>
            </a:prstGeom>
          </p:spPr>
        </p:pic>
        <p:pic>
          <p:nvPicPr>
            <p:cNvPr id="13" name="Picture 12" descr="A blue and white logo&#10;&#10;Description automatically generated">
              <a:extLst>
                <a:ext uri="{FF2B5EF4-FFF2-40B4-BE49-F238E27FC236}">
                  <a16:creationId xmlns:a16="http://schemas.microsoft.com/office/drawing/2014/main" id="{F52B89F1-AEAF-4098-AF6C-D4EAA9F3E127}"/>
                </a:ext>
              </a:extLst>
            </p:cNvPr>
            <p:cNvPicPr>
              <a:picLocks noChangeAspect="1"/>
            </p:cNvPicPr>
            <p:nvPr/>
          </p:nvPicPr>
          <p:blipFill>
            <a:blip r:embed="rId6"/>
            <a:stretch>
              <a:fillRect/>
            </a:stretch>
          </p:blipFill>
          <p:spPr>
            <a:xfrm>
              <a:off x="3430699" y="1142200"/>
              <a:ext cx="1330281" cy="1098928"/>
            </a:xfrm>
            <a:prstGeom prst="rect">
              <a:avLst/>
            </a:prstGeom>
          </p:spPr>
        </p:pic>
        <p:pic>
          <p:nvPicPr>
            <p:cNvPr id="19303" name="Picture 19302" descr="A red bird with a hammer in its hand&#10;&#10;Description automatically generated">
              <a:extLst>
                <a:ext uri="{FF2B5EF4-FFF2-40B4-BE49-F238E27FC236}">
                  <a16:creationId xmlns:a16="http://schemas.microsoft.com/office/drawing/2014/main" id="{EF3D387B-5598-7200-6C93-5A1005908D7F}"/>
                </a:ext>
              </a:extLst>
            </p:cNvPr>
            <p:cNvPicPr>
              <a:picLocks noChangeAspect="1"/>
            </p:cNvPicPr>
            <p:nvPr/>
          </p:nvPicPr>
          <p:blipFill>
            <a:blip r:embed="rId7"/>
            <a:stretch>
              <a:fillRect/>
            </a:stretch>
          </p:blipFill>
          <p:spPr>
            <a:xfrm>
              <a:off x="1280978" y="3804886"/>
              <a:ext cx="1364777" cy="1310547"/>
            </a:xfrm>
            <a:prstGeom prst="rect">
              <a:avLst/>
            </a:prstGeom>
          </p:spPr>
        </p:pic>
        <p:pic>
          <p:nvPicPr>
            <p:cNvPr id="19305" name="Picture 19304" descr="A logo of a baseball team&#10;&#10;Description automatically generated">
              <a:extLst>
                <a:ext uri="{FF2B5EF4-FFF2-40B4-BE49-F238E27FC236}">
                  <a16:creationId xmlns:a16="http://schemas.microsoft.com/office/drawing/2014/main" id="{4FDD40EB-ACDA-C070-2423-5781DC7F3C69}"/>
                </a:ext>
              </a:extLst>
            </p:cNvPr>
            <p:cNvPicPr>
              <a:picLocks noChangeAspect="1"/>
            </p:cNvPicPr>
            <p:nvPr/>
          </p:nvPicPr>
          <p:blipFill>
            <a:blip r:embed="rId8"/>
            <a:stretch>
              <a:fillRect/>
            </a:stretch>
          </p:blipFill>
          <p:spPr>
            <a:xfrm>
              <a:off x="2575113" y="2863952"/>
              <a:ext cx="1215046" cy="1215046"/>
            </a:xfrm>
            <a:prstGeom prst="rect">
              <a:avLst/>
            </a:prstGeom>
          </p:spPr>
        </p:pic>
        <p:pic>
          <p:nvPicPr>
            <p:cNvPr id="19307" name="Picture 19306" descr="A black and blue logo&#10;&#10;Description automatically generated">
              <a:extLst>
                <a:ext uri="{FF2B5EF4-FFF2-40B4-BE49-F238E27FC236}">
                  <a16:creationId xmlns:a16="http://schemas.microsoft.com/office/drawing/2014/main" id="{EFF46360-0D04-C227-FB0B-E82059BD1AE6}"/>
                </a:ext>
              </a:extLst>
            </p:cNvPr>
            <p:cNvPicPr>
              <a:picLocks noChangeAspect="1"/>
            </p:cNvPicPr>
            <p:nvPr/>
          </p:nvPicPr>
          <p:blipFill>
            <a:blip r:embed="rId9"/>
            <a:stretch>
              <a:fillRect/>
            </a:stretch>
          </p:blipFill>
          <p:spPr>
            <a:xfrm>
              <a:off x="6498171" y="2053134"/>
              <a:ext cx="1182641" cy="976965"/>
            </a:xfrm>
            <a:prstGeom prst="rect">
              <a:avLst/>
            </a:prstGeom>
          </p:spPr>
        </p:pic>
        <p:pic>
          <p:nvPicPr>
            <p:cNvPr id="19309" name="Picture 19308" descr="A blue and white logo with a white t on it&#10;&#10;Description automatically generated">
              <a:extLst>
                <a:ext uri="{FF2B5EF4-FFF2-40B4-BE49-F238E27FC236}">
                  <a16:creationId xmlns:a16="http://schemas.microsoft.com/office/drawing/2014/main" id="{6D25D25A-4338-9AED-59D4-E6AAFF6849E2}"/>
                </a:ext>
              </a:extLst>
            </p:cNvPr>
            <p:cNvPicPr>
              <a:picLocks noChangeAspect="1"/>
            </p:cNvPicPr>
            <p:nvPr/>
          </p:nvPicPr>
          <p:blipFill>
            <a:blip r:embed="rId10"/>
            <a:stretch>
              <a:fillRect/>
            </a:stretch>
          </p:blipFill>
          <p:spPr>
            <a:xfrm>
              <a:off x="3701474" y="2298985"/>
              <a:ext cx="1460833" cy="1206775"/>
            </a:xfrm>
            <a:prstGeom prst="rect">
              <a:avLst/>
            </a:prstGeom>
          </p:spPr>
        </p:pic>
        <p:pic>
          <p:nvPicPr>
            <p:cNvPr id="19315" name="Picture 19314">
              <a:extLst>
                <a:ext uri="{FF2B5EF4-FFF2-40B4-BE49-F238E27FC236}">
                  <a16:creationId xmlns:a16="http://schemas.microsoft.com/office/drawing/2014/main" id="{59106990-EED3-904C-7DFF-F0E998A1730A}"/>
                </a:ext>
              </a:extLst>
            </p:cNvPr>
            <p:cNvPicPr>
              <a:picLocks noChangeAspect="1"/>
            </p:cNvPicPr>
            <p:nvPr/>
          </p:nvPicPr>
          <p:blipFill>
            <a:blip r:embed="rId11"/>
            <a:stretch>
              <a:fillRect/>
            </a:stretch>
          </p:blipFill>
          <p:spPr>
            <a:xfrm>
              <a:off x="5107764" y="2264701"/>
              <a:ext cx="1474941" cy="1206774"/>
            </a:xfrm>
            <a:prstGeom prst="rect">
              <a:avLst/>
            </a:prstGeom>
          </p:spPr>
        </p:pic>
      </p:grpSp>
      <p:sp>
        <p:nvSpPr>
          <p:cNvPr id="7" name="Google Shape;19118;p43">
            <a:extLst>
              <a:ext uri="{FF2B5EF4-FFF2-40B4-BE49-F238E27FC236}">
                <a16:creationId xmlns:a16="http://schemas.microsoft.com/office/drawing/2014/main" id="{83F6FD0A-7553-39F5-BA28-E6D56222AA7A}"/>
              </a:ext>
            </a:extLst>
          </p:cNvPr>
          <p:cNvSpPr txBox="1">
            <a:spLocks/>
          </p:cNvSpPr>
          <p:nvPr/>
        </p:nvSpPr>
        <p:spPr>
          <a:xfrm>
            <a:off x="719999" y="57305"/>
            <a:ext cx="63520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300"/>
              <a:buFont typeface="Arvo"/>
              <a:buNone/>
              <a:defRPr sz="3300" b="1" i="0" u="none" strike="noStrike" cap="none">
                <a:solidFill>
                  <a:schemeClr val="accent6"/>
                </a:solidFill>
                <a:latin typeface="Arvo"/>
                <a:ea typeface="Arvo"/>
                <a:cs typeface="Arvo"/>
                <a:sym typeface="Arvo"/>
              </a:defRPr>
            </a:lvl1pPr>
            <a:lvl2pPr marR="0" lvl="1"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300"/>
              <a:buFont typeface="Bebas Neue"/>
              <a:buNone/>
              <a:defRPr sz="3300" b="1" i="0" u="none" strike="noStrike" cap="none">
                <a:solidFill>
                  <a:schemeClr val="accent6"/>
                </a:solidFill>
                <a:latin typeface="Bebas Neue"/>
                <a:ea typeface="Bebas Neue"/>
                <a:cs typeface="Bebas Neue"/>
                <a:sym typeface="Bebas Neue"/>
              </a:defRPr>
            </a:lvl9pPr>
          </a:lstStyle>
          <a:p>
            <a:r>
              <a:rPr lang="en-CA" sz="3000" dirty="0"/>
              <a:t>Background… the teams in the league</a:t>
            </a:r>
          </a:p>
        </p:txBody>
      </p:sp>
    </p:spTree>
    <p:extLst>
      <p:ext uri="{BB962C8B-B14F-4D97-AF65-F5344CB8AC3E}">
        <p14:creationId xmlns:p14="http://schemas.microsoft.com/office/powerpoint/2010/main" val="3990090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24"/>
        <p:cNvGrpSpPr/>
        <p:nvPr/>
      </p:nvGrpSpPr>
      <p:grpSpPr>
        <a:xfrm>
          <a:off x="0" y="0"/>
          <a:ext cx="0" cy="0"/>
          <a:chOff x="0" y="0"/>
          <a:chExt cx="0" cy="0"/>
        </a:xfrm>
      </p:grpSpPr>
      <p:sp>
        <p:nvSpPr>
          <p:cNvPr id="19325" name="Google Shape;19325;p46"/>
          <p:cNvSpPr txBox="1">
            <a:spLocks noGrp="1"/>
          </p:cNvSpPr>
          <p:nvPr>
            <p:ph type="subTitle" idx="1"/>
          </p:nvPr>
        </p:nvSpPr>
        <p:spPr>
          <a:xfrm>
            <a:off x="2020135" y="3234926"/>
            <a:ext cx="5103730" cy="16528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 was hired by the </a:t>
            </a:r>
            <a:r>
              <a:rPr lang="en-US" b="1" dirty="0">
                <a:solidFill>
                  <a:srgbClr val="0B014D"/>
                </a:solidFill>
              </a:rPr>
              <a:t>Barrie Baycats </a:t>
            </a:r>
            <a:r>
              <a:rPr lang="en-US" dirty="0"/>
              <a:t>management to evaluate the team's performance compared to others over multiple seasons, with the goal of informing decisions for future seasons. We need to gather historical data on batter performance (our focus will be solely on this) to serve as the foundation for our data analysis.</a:t>
            </a:r>
          </a:p>
          <a:p>
            <a:pPr marL="0" lvl="0" indent="0" algn="l" rtl="0">
              <a:spcBef>
                <a:spcPts val="0"/>
              </a:spcBef>
              <a:spcAft>
                <a:spcPts val="0"/>
              </a:spcAft>
              <a:buNone/>
            </a:pPr>
            <a:endParaRPr dirty="0"/>
          </a:p>
        </p:txBody>
      </p:sp>
      <p:sp>
        <p:nvSpPr>
          <p:cNvPr id="19327" name="Google Shape;19327;p46"/>
          <p:cNvSpPr/>
          <p:nvPr/>
        </p:nvSpPr>
        <p:spPr>
          <a:xfrm rot="3278972">
            <a:off x="7559574" y="5095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0" name="Google Shape;19330;p46"/>
          <p:cNvSpPr/>
          <p:nvPr/>
        </p:nvSpPr>
        <p:spPr>
          <a:xfrm rot="9321148">
            <a:off x="298719" y="276867"/>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2" name="Google Shape;19332;p46"/>
          <p:cNvSpPr/>
          <p:nvPr/>
        </p:nvSpPr>
        <p:spPr>
          <a:xfrm rot="3278972">
            <a:off x="440274" y="388864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3" name="Google Shape;19333;p46"/>
          <p:cNvSpPr/>
          <p:nvPr/>
        </p:nvSpPr>
        <p:spPr>
          <a:xfrm rot="8100000">
            <a:off x="7709102" y="4430364"/>
            <a:ext cx="149100" cy="14177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34" name="Google Shape;19334;p46"/>
          <p:cNvGrpSpPr>
            <a:grpSpLocks noChangeAspect="1"/>
          </p:cNvGrpSpPr>
          <p:nvPr/>
        </p:nvGrpSpPr>
        <p:grpSpPr>
          <a:xfrm>
            <a:off x="7656012" y="1636452"/>
            <a:ext cx="1487988" cy="1882656"/>
            <a:chOff x="1056850" y="953575"/>
            <a:chExt cx="2486487" cy="3145992"/>
          </a:xfrm>
        </p:grpSpPr>
        <p:grpSp>
          <p:nvGrpSpPr>
            <p:cNvPr id="19335" name="Google Shape;19335;p46"/>
            <p:cNvGrpSpPr/>
            <p:nvPr/>
          </p:nvGrpSpPr>
          <p:grpSpPr>
            <a:xfrm>
              <a:off x="1056850" y="953575"/>
              <a:ext cx="2486487" cy="3144670"/>
              <a:chOff x="1056850" y="953575"/>
              <a:chExt cx="2486487" cy="3144670"/>
            </a:xfrm>
          </p:grpSpPr>
          <p:sp>
            <p:nvSpPr>
              <p:cNvPr id="19336" name="Google Shape;19336;p46"/>
              <p:cNvSpPr/>
              <p:nvPr/>
            </p:nvSpPr>
            <p:spPr>
              <a:xfrm>
                <a:off x="1617616" y="2159195"/>
                <a:ext cx="1654692" cy="1337061"/>
              </a:xfrm>
              <a:custGeom>
                <a:avLst/>
                <a:gdLst/>
                <a:ahLst/>
                <a:cxnLst/>
                <a:rect l="l" t="t" r="r" b="b"/>
                <a:pathLst>
                  <a:path w="9115" h="7365" extrusionOk="0">
                    <a:moveTo>
                      <a:pt x="9114" y="1"/>
                    </a:moveTo>
                    <a:lnTo>
                      <a:pt x="0" y="4673"/>
                    </a:lnTo>
                    <a:lnTo>
                      <a:pt x="545" y="7364"/>
                    </a:lnTo>
                    <a:lnTo>
                      <a:pt x="8135" y="3081"/>
                    </a:lnTo>
                    <a:lnTo>
                      <a:pt x="9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7" name="Google Shape;19337;p46"/>
              <p:cNvSpPr/>
              <p:nvPr/>
            </p:nvSpPr>
            <p:spPr>
              <a:xfrm>
                <a:off x="2029340" y="3053470"/>
                <a:ext cx="922379" cy="785897"/>
              </a:xfrm>
              <a:custGeom>
                <a:avLst/>
                <a:gdLst/>
                <a:ahLst/>
                <a:cxnLst/>
                <a:rect l="l" t="t" r="r" b="b"/>
                <a:pathLst>
                  <a:path w="5081" h="4329" extrusionOk="0">
                    <a:moveTo>
                      <a:pt x="5081" y="0"/>
                    </a:moveTo>
                    <a:lnTo>
                      <a:pt x="0" y="3527"/>
                    </a:lnTo>
                    <a:lnTo>
                      <a:pt x="923" y="4328"/>
                    </a:lnTo>
                    <a:lnTo>
                      <a:pt x="4828" y="2227"/>
                    </a:lnTo>
                    <a:lnTo>
                      <a:pt x="5081" y="0"/>
                    </a:lnTo>
                    <a:close/>
                  </a:path>
                </a:pathLst>
              </a:custGeom>
              <a:solidFill>
                <a:srgbClr val="C13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8" name="Google Shape;19338;p46"/>
              <p:cNvSpPr/>
              <p:nvPr/>
            </p:nvSpPr>
            <p:spPr>
              <a:xfrm>
                <a:off x="1665541" y="1613661"/>
                <a:ext cx="1598416" cy="945836"/>
              </a:xfrm>
              <a:custGeom>
                <a:avLst/>
                <a:gdLst/>
                <a:ahLst/>
                <a:cxnLst/>
                <a:rect l="l" t="t" r="r" b="b"/>
                <a:pathLst>
                  <a:path w="8805" h="5210" extrusionOk="0">
                    <a:moveTo>
                      <a:pt x="99" y="0"/>
                    </a:moveTo>
                    <a:lnTo>
                      <a:pt x="1" y="367"/>
                    </a:lnTo>
                    <a:lnTo>
                      <a:pt x="7992" y="5209"/>
                    </a:lnTo>
                    <a:lnTo>
                      <a:pt x="8805" y="3161"/>
                    </a:lnTo>
                    <a:lnTo>
                      <a:pt x="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9" name="Google Shape;19339;p46"/>
              <p:cNvSpPr/>
              <p:nvPr/>
            </p:nvSpPr>
            <p:spPr>
              <a:xfrm>
                <a:off x="2160409" y="2147576"/>
                <a:ext cx="169009" cy="121815"/>
              </a:xfrm>
              <a:custGeom>
                <a:avLst/>
                <a:gdLst/>
                <a:ahLst/>
                <a:cxnLst/>
                <a:rect l="l" t="t" r="r" b="b"/>
                <a:pathLst>
                  <a:path w="931" h="671" extrusionOk="0">
                    <a:moveTo>
                      <a:pt x="405" y="0"/>
                    </a:moveTo>
                    <a:cubicBezTo>
                      <a:pt x="223" y="235"/>
                      <a:pt x="0" y="507"/>
                      <a:pt x="182" y="632"/>
                    </a:cubicBezTo>
                    <a:cubicBezTo>
                      <a:pt x="221" y="659"/>
                      <a:pt x="262" y="671"/>
                      <a:pt x="304" y="671"/>
                    </a:cubicBezTo>
                    <a:cubicBezTo>
                      <a:pt x="596" y="671"/>
                      <a:pt x="930" y="102"/>
                      <a:pt x="930" y="102"/>
                    </a:cubicBezTo>
                    <a:lnTo>
                      <a:pt x="405" y="0"/>
                    </a:lnTo>
                    <a:close/>
                  </a:path>
                </a:pathLst>
              </a:custGeom>
              <a:solidFill>
                <a:srgbClr val="3A4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0" name="Google Shape;19340;p46"/>
              <p:cNvSpPr/>
              <p:nvPr/>
            </p:nvSpPr>
            <p:spPr>
              <a:xfrm>
                <a:off x="1900268" y="1328822"/>
                <a:ext cx="87318" cy="87867"/>
              </a:xfrm>
              <a:custGeom>
                <a:avLst/>
                <a:gdLst/>
                <a:ahLst/>
                <a:cxnLst/>
                <a:rect l="l" t="t" r="r" b="b"/>
                <a:pathLst>
                  <a:path w="481" h="484" extrusionOk="0">
                    <a:moveTo>
                      <a:pt x="317" y="0"/>
                    </a:moveTo>
                    <a:cubicBezTo>
                      <a:pt x="244" y="0"/>
                      <a:pt x="159" y="47"/>
                      <a:pt x="95" y="129"/>
                    </a:cubicBezTo>
                    <a:cubicBezTo>
                      <a:pt x="8" y="246"/>
                      <a:pt x="1" y="394"/>
                      <a:pt x="80" y="454"/>
                    </a:cubicBezTo>
                    <a:cubicBezTo>
                      <a:pt x="106" y="474"/>
                      <a:pt x="137" y="484"/>
                      <a:pt x="170" y="484"/>
                    </a:cubicBezTo>
                    <a:cubicBezTo>
                      <a:pt x="243" y="484"/>
                      <a:pt x="326" y="437"/>
                      <a:pt x="386" y="356"/>
                    </a:cubicBezTo>
                    <a:cubicBezTo>
                      <a:pt x="477" y="235"/>
                      <a:pt x="481" y="91"/>
                      <a:pt x="401" y="27"/>
                    </a:cubicBezTo>
                    <a:cubicBezTo>
                      <a:pt x="378" y="9"/>
                      <a:pt x="349" y="0"/>
                      <a:pt x="317" y="0"/>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1" name="Google Shape;19341;p46"/>
              <p:cNvSpPr/>
              <p:nvPr/>
            </p:nvSpPr>
            <p:spPr>
              <a:xfrm>
                <a:off x="1802238" y="1051063"/>
                <a:ext cx="1218100" cy="1131010"/>
              </a:xfrm>
              <a:custGeom>
                <a:avLst/>
                <a:gdLst/>
                <a:ahLst/>
                <a:cxnLst/>
                <a:rect l="l" t="t" r="r" b="b"/>
                <a:pathLst>
                  <a:path w="6710" h="6230" extrusionOk="0">
                    <a:moveTo>
                      <a:pt x="3138" y="0"/>
                    </a:moveTo>
                    <a:cubicBezTo>
                      <a:pt x="2936" y="0"/>
                      <a:pt x="2752" y="42"/>
                      <a:pt x="2593" y="136"/>
                    </a:cubicBezTo>
                    <a:cubicBezTo>
                      <a:pt x="1716" y="657"/>
                      <a:pt x="299" y="1916"/>
                      <a:pt x="144" y="3164"/>
                    </a:cubicBezTo>
                    <a:cubicBezTo>
                      <a:pt x="0" y="4305"/>
                      <a:pt x="2741" y="6229"/>
                      <a:pt x="2741" y="6229"/>
                    </a:cubicBezTo>
                    <a:lnTo>
                      <a:pt x="6710" y="1935"/>
                    </a:lnTo>
                    <a:cubicBezTo>
                      <a:pt x="6710" y="1935"/>
                      <a:pt x="4522" y="0"/>
                      <a:pt x="3138"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2" name="Google Shape;19342;p46"/>
              <p:cNvSpPr/>
              <p:nvPr/>
            </p:nvSpPr>
            <p:spPr>
              <a:xfrm>
                <a:off x="2021715" y="1051063"/>
                <a:ext cx="998624" cy="429711"/>
              </a:xfrm>
              <a:custGeom>
                <a:avLst/>
                <a:gdLst/>
                <a:ahLst/>
                <a:cxnLst/>
                <a:rect l="l" t="t" r="r" b="b"/>
                <a:pathLst>
                  <a:path w="5501" h="2367" extrusionOk="0">
                    <a:moveTo>
                      <a:pt x="1929" y="0"/>
                    </a:moveTo>
                    <a:cubicBezTo>
                      <a:pt x="1727" y="0"/>
                      <a:pt x="1543" y="42"/>
                      <a:pt x="1384" y="136"/>
                    </a:cubicBezTo>
                    <a:cubicBezTo>
                      <a:pt x="980" y="374"/>
                      <a:pt x="458" y="775"/>
                      <a:pt x="1" y="1255"/>
                    </a:cubicBezTo>
                    <a:cubicBezTo>
                      <a:pt x="453" y="1035"/>
                      <a:pt x="971" y="927"/>
                      <a:pt x="1520" y="927"/>
                    </a:cubicBezTo>
                    <a:cubicBezTo>
                      <a:pt x="2689" y="927"/>
                      <a:pt x="3998" y="1417"/>
                      <a:pt x="5104" y="2366"/>
                    </a:cubicBezTo>
                    <a:lnTo>
                      <a:pt x="5501" y="1935"/>
                    </a:lnTo>
                    <a:cubicBezTo>
                      <a:pt x="5501" y="1935"/>
                      <a:pt x="3313" y="0"/>
                      <a:pt x="1929" y="0"/>
                    </a:cubicBezTo>
                    <a:close/>
                  </a:path>
                </a:pathLst>
              </a:custGeom>
              <a:solidFill>
                <a:srgbClr val="F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3" name="Google Shape;19343;p46"/>
              <p:cNvSpPr/>
              <p:nvPr/>
            </p:nvSpPr>
            <p:spPr>
              <a:xfrm>
                <a:off x="1802238" y="1396719"/>
                <a:ext cx="714522" cy="805867"/>
              </a:xfrm>
              <a:custGeom>
                <a:avLst/>
                <a:gdLst/>
                <a:ahLst/>
                <a:cxnLst/>
                <a:rect l="l" t="t" r="r" b="b"/>
                <a:pathLst>
                  <a:path w="3936" h="4439" extrusionOk="0">
                    <a:moveTo>
                      <a:pt x="677" y="1"/>
                    </a:moveTo>
                    <a:cubicBezTo>
                      <a:pt x="401" y="402"/>
                      <a:pt x="197" y="833"/>
                      <a:pt x="144" y="1260"/>
                    </a:cubicBezTo>
                    <a:cubicBezTo>
                      <a:pt x="0" y="2401"/>
                      <a:pt x="2684" y="4439"/>
                      <a:pt x="2684" y="4439"/>
                    </a:cubicBezTo>
                    <a:lnTo>
                      <a:pt x="3935" y="3070"/>
                    </a:lnTo>
                    <a:cubicBezTo>
                      <a:pt x="3520" y="2915"/>
                      <a:pt x="442" y="1286"/>
                      <a:pt x="677" y="1"/>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4" name="Google Shape;19344;p46"/>
              <p:cNvSpPr/>
              <p:nvPr/>
            </p:nvSpPr>
            <p:spPr>
              <a:xfrm>
                <a:off x="1833825" y="1689183"/>
                <a:ext cx="555316" cy="513402"/>
              </a:xfrm>
              <a:custGeom>
                <a:avLst/>
                <a:gdLst/>
                <a:ahLst/>
                <a:cxnLst/>
                <a:rect l="l" t="t" r="r" b="b"/>
                <a:pathLst>
                  <a:path w="3059" h="2828" extrusionOk="0">
                    <a:moveTo>
                      <a:pt x="0" y="0"/>
                    </a:moveTo>
                    <a:cubicBezTo>
                      <a:pt x="318" y="1165"/>
                      <a:pt x="2510" y="2828"/>
                      <a:pt x="2510" y="2828"/>
                    </a:cubicBezTo>
                    <a:lnTo>
                      <a:pt x="3058" y="2231"/>
                    </a:lnTo>
                    <a:cubicBezTo>
                      <a:pt x="2359" y="2008"/>
                      <a:pt x="1592" y="1565"/>
                      <a:pt x="885" y="942"/>
                    </a:cubicBezTo>
                    <a:cubicBezTo>
                      <a:pt x="548" y="643"/>
                      <a:pt x="250" y="322"/>
                      <a:pt x="0" y="0"/>
                    </a:cubicBezTo>
                    <a:close/>
                  </a:path>
                </a:pathLst>
              </a:custGeom>
              <a:solidFill>
                <a:srgbClr val="546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5" name="Google Shape;19345;p46"/>
              <p:cNvSpPr/>
              <p:nvPr/>
            </p:nvSpPr>
            <p:spPr>
              <a:xfrm>
                <a:off x="2278408" y="953575"/>
                <a:ext cx="1145486" cy="1257363"/>
              </a:xfrm>
              <a:custGeom>
                <a:avLst/>
                <a:gdLst/>
                <a:ahLst/>
                <a:cxnLst/>
                <a:rect l="l" t="t" r="r" b="b"/>
                <a:pathLst>
                  <a:path w="6310" h="6926" extrusionOk="0">
                    <a:moveTo>
                      <a:pt x="6185" y="1"/>
                    </a:moveTo>
                    <a:cubicBezTo>
                      <a:pt x="6177" y="1"/>
                      <a:pt x="6170" y="2"/>
                      <a:pt x="6162" y="4"/>
                    </a:cubicBezTo>
                    <a:cubicBezTo>
                      <a:pt x="5773" y="91"/>
                      <a:pt x="4941" y="1436"/>
                      <a:pt x="1" y="6853"/>
                    </a:cubicBezTo>
                    <a:lnTo>
                      <a:pt x="114" y="6925"/>
                    </a:lnTo>
                    <a:lnTo>
                      <a:pt x="6283" y="166"/>
                    </a:lnTo>
                    <a:cubicBezTo>
                      <a:pt x="6310" y="136"/>
                      <a:pt x="6310" y="91"/>
                      <a:pt x="6279" y="53"/>
                    </a:cubicBezTo>
                    <a:cubicBezTo>
                      <a:pt x="6258" y="22"/>
                      <a:pt x="6220" y="1"/>
                      <a:pt x="6185" y="1"/>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6" name="Google Shape;19346;p46"/>
              <p:cNvSpPr/>
              <p:nvPr/>
            </p:nvSpPr>
            <p:spPr>
              <a:xfrm>
                <a:off x="2607170" y="953575"/>
                <a:ext cx="816726" cy="879936"/>
              </a:xfrm>
              <a:custGeom>
                <a:avLst/>
                <a:gdLst/>
                <a:ahLst/>
                <a:cxnLst/>
                <a:rect l="l" t="t" r="r" b="b"/>
                <a:pathLst>
                  <a:path w="4499" h="4847" extrusionOk="0">
                    <a:moveTo>
                      <a:pt x="4374" y="1"/>
                    </a:moveTo>
                    <a:cubicBezTo>
                      <a:pt x="4366" y="1"/>
                      <a:pt x="4359" y="2"/>
                      <a:pt x="4351" y="4"/>
                    </a:cubicBezTo>
                    <a:cubicBezTo>
                      <a:pt x="4015" y="79"/>
                      <a:pt x="3350" y="1092"/>
                      <a:pt x="0" y="4846"/>
                    </a:cubicBezTo>
                    <a:cubicBezTo>
                      <a:pt x="45" y="4841"/>
                      <a:pt x="88" y="4838"/>
                      <a:pt x="129" y="4838"/>
                    </a:cubicBezTo>
                    <a:cubicBezTo>
                      <a:pt x="155" y="4838"/>
                      <a:pt x="180" y="4839"/>
                      <a:pt x="204" y="4842"/>
                    </a:cubicBezTo>
                    <a:lnTo>
                      <a:pt x="4472" y="166"/>
                    </a:lnTo>
                    <a:cubicBezTo>
                      <a:pt x="4499" y="136"/>
                      <a:pt x="4499" y="91"/>
                      <a:pt x="4468" y="53"/>
                    </a:cubicBezTo>
                    <a:cubicBezTo>
                      <a:pt x="4447" y="22"/>
                      <a:pt x="4409" y="1"/>
                      <a:pt x="4374" y="1"/>
                    </a:cubicBezTo>
                    <a:close/>
                  </a:path>
                </a:pathLst>
              </a:custGeom>
              <a:solidFill>
                <a:srgbClr val="637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7" name="Google Shape;19347;p46"/>
              <p:cNvSpPr/>
              <p:nvPr/>
            </p:nvSpPr>
            <p:spPr>
              <a:xfrm>
                <a:off x="2229756" y="1319019"/>
                <a:ext cx="596161" cy="116550"/>
              </a:xfrm>
              <a:custGeom>
                <a:avLst/>
                <a:gdLst/>
                <a:ahLst/>
                <a:cxnLst/>
                <a:rect l="l" t="t" r="r" b="b"/>
                <a:pathLst>
                  <a:path w="3284" h="642" extrusionOk="0">
                    <a:moveTo>
                      <a:pt x="144" y="1"/>
                    </a:moveTo>
                    <a:cubicBezTo>
                      <a:pt x="104" y="1"/>
                      <a:pt x="78" y="6"/>
                      <a:pt x="65" y="17"/>
                    </a:cubicBezTo>
                    <a:cubicBezTo>
                      <a:pt x="0" y="74"/>
                      <a:pt x="15" y="172"/>
                      <a:pt x="99" y="251"/>
                    </a:cubicBezTo>
                    <a:cubicBezTo>
                      <a:pt x="254" y="391"/>
                      <a:pt x="1418" y="372"/>
                      <a:pt x="3225" y="641"/>
                    </a:cubicBezTo>
                    <a:cubicBezTo>
                      <a:pt x="3227" y="641"/>
                      <a:pt x="3230" y="641"/>
                      <a:pt x="3232" y="641"/>
                    </a:cubicBezTo>
                    <a:cubicBezTo>
                      <a:pt x="3284" y="641"/>
                      <a:pt x="3268" y="568"/>
                      <a:pt x="3213" y="561"/>
                    </a:cubicBezTo>
                    <a:cubicBezTo>
                      <a:pt x="1605" y="323"/>
                      <a:pt x="462" y="1"/>
                      <a:pt x="144"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8" name="Google Shape;19348;p46"/>
              <p:cNvSpPr/>
              <p:nvPr/>
            </p:nvSpPr>
            <p:spPr>
              <a:xfrm>
                <a:off x="2723172" y="1405070"/>
                <a:ext cx="100389" cy="33767"/>
              </a:xfrm>
              <a:custGeom>
                <a:avLst/>
                <a:gdLst/>
                <a:ahLst/>
                <a:cxnLst/>
                <a:rect l="l" t="t" r="r" b="b"/>
                <a:pathLst>
                  <a:path w="553" h="186" extrusionOk="0">
                    <a:moveTo>
                      <a:pt x="0" y="0"/>
                    </a:moveTo>
                    <a:lnTo>
                      <a:pt x="15" y="106"/>
                    </a:lnTo>
                    <a:lnTo>
                      <a:pt x="552" y="186"/>
                    </a:lnTo>
                    <a:lnTo>
                      <a:pt x="533" y="80"/>
                    </a:lnTo>
                    <a:lnTo>
                      <a:pt x="0" y="0"/>
                    </a:ln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9" name="Google Shape;19349;p46"/>
              <p:cNvSpPr/>
              <p:nvPr/>
            </p:nvSpPr>
            <p:spPr>
              <a:xfrm>
                <a:off x="2814484" y="1414510"/>
                <a:ext cx="17246" cy="29955"/>
              </a:xfrm>
              <a:custGeom>
                <a:avLst/>
                <a:gdLst/>
                <a:ahLst/>
                <a:cxnLst/>
                <a:rect l="l" t="t" r="r" b="b"/>
                <a:pathLst>
                  <a:path w="95" h="165" extrusionOk="0">
                    <a:moveTo>
                      <a:pt x="31" y="1"/>
                    </a:moveTo>
                    <a:cubicBezTo>
                      <a:pt x="10" y="1"/>
                      <a:pt x="0" y="34"/>
                      <a:pt x="7" y="77"/>
                    </a:cubicBezTo>
                    <a:cubicBezTo>
                      <a:pt x="15" y="122"/>
                      <a:pt x="38" y="160"/>
                      <a:pt x="60" y="164"/>
                    </a:cubicBezTo>
                    <a:cubicBezTo>
                      <a:pt x="62" y="164"/>
                      <a:pt x="63" y="164"/>
                      <a:pt x="64" y="164"/>
                    </a:cubicBezTo>
                    <a:cubicBezTo>
                      <a:pt x="84" y="164"/>
                      <a:pt x="94" y="131"/>
                      <a:pt x="87" y="88"/>
                    </a:cubicBezTo>
                    <a:cubicBezTo>
                      <a:pt x="79" y="43"/>
                      <a:pt x="57" y="5"/>
                      <a:pt x="34" y="1"/>
                    </a:cubicBezTo>
                    <a:cubicBezTo>
                      <a:pt x="33" y="1"/>
                      <a:pt x="32" y="1"/>
                      <a:pt x="31"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0" name="Google Shape;19350;p46"/>
              <p:cNvSpPr/>
              <p:nvPr/>
            </p:nvSpPr>
            <p:spPr>
              <a:xfrm>
                <a:off x="2442516" y="1090276"/>
                <a:ext cx="209310" cy="552252"/>
              </a:xfrm>
              <a:custGeom>
                <a:avLst/>
                <a:gdLst/>
                <a:ahLst/>
                <a:cxnLst/>
                <a:rect l="l" t="t" r="r" b="b"/>
                <a:pathLst>
                  <a:path w="1153" h="3042" extrusionOk="0">
                    <a:moveTo>
                      <a:pt x="191" y="0"/>
                    </a:moveTo>
                    <a:cubicBezTo>
                      <a:pt x="148" y="0"/>
                      <a:pt x="111" y="17"/>
                      <a:pt x="87" y="52"/>
                    </a:cubicBezTo>
                    <a:cubicBezTo>
                      <a:pt x="0" y="177"/>
                      <a:pt x="544" y="1300"/>
                      <a:pt x="1062" y="3001"/>
                    </a:cubicBezTo>
                    <a:cubicBezTo>
                      <a:pt x="1070" y="3028"/>
                      <a:pt x="1095" y="3042"/>
                      <a:pt x="1116" y="3042"/>
                    </a:cubicBezTo>
                    <a:cubicBezTo>
                      <a:pt x="1137" y="3042"/>
                      <a:pt x="1153" y="3028"/>
                      <a:pt x="1145" y="3001"/>
                    </a:cubicBezTo>
                    <a:cubicBezTo>
                      <a:pt x="631" y="1303"/>
                      <a:pt x="495" y="188"/>
                      <a:pt x="333" y="56"/>
                    </a:cubicBezTo>
                    <a:cubicBezTo>
                      <a:pt x="286" y="19"/>
                      <a:pt x="236" y="0"/>
                      <a:pt x="191" y="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1" name="Google Shape;19351;p46"/>
              <p:cNvSpPr/>
              <p:nvPr/>
            </p:nvSpPr>
            <p:spPr>
              <a:xfrm>
                <a:off x="2627683" y="1636354"/>
                <a:ext cx="33221" cy="13797"/>
              </a:xfrm>
              <a:custGeom>
                <a:avLst/>
                <a:gdLst/>
                <a:ahLst/>
                <a:cxnLst/>
                <a:rect l="l" t="t" r="r" b="b"/>
                <a:pathLst>
                  <a:path w="183" h="76" extrusionOk="0">
                    <a:moveTo>
                      <a:pt x="80" y="0"/>
                    </a:moveTo>
                    <a:cubicBezTo>
                      <a:pt x="35" y="0"/>
                      <a:pt x="1" y="15"/>
                      <a:pt x="8" y="38"/>
                    </a:cubicBezTo>
                    <a:cubicBezTo>
                      <a:pt x="12" y="57"/>
                      <a:pt x="57" y="76"/>
                      <a:pt x="103" y="76"/>
                    </a:cubicBezTo>
                    <a:cubicBezTo>
                      <a:pt x="152" y="76"/>
                      <a:pt x="182" y="61"/>
                      <a:pt x="178" y="38"/>
                    </a:cubicBezTo>
                    <a:cubicBezTo>
                      <a:pt x="171" y="19"/>
                      <a:pt x="129" y="0"/>
                      <a:pt x="80" y="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2" name="Google Shape;19352;p46"/>
              <p:cNvSpPr/>
              <p:nvPr/>
            </p:nvSpPr>
            <p:spPr>
              <a:xfrm>
                <a:off x="2560515" y="1406341"/>
                <a:ext cx="91312" cy="236187"/>
              </a:xfrm>
              <a:custGeom>
                <a:avLst/>
                <a:gdLst/>
                <a:ahLst/>
                <a:cxnLst/>
                <a:rect l="l" t="t" r="r" b="b"/>
                <a:pathLst>
                  <a:path w="503" h="1301" extrusionOk="0">
                    <a:moveTo>
                      <a:pt x="148" y="1"/>
                    </a:moveTo>
                    <a:cubicBezTo>
                      <a:pt x="125" y="16"/>
                      <a:pt x="99" y="24"/>
                      <a:pt x="68" y="24"/>
                    </a:cubicBezTo>
                    <a:cubicBezTo>
                      <a:pt x="46" y="24"/>
                      <a:pt x="23" y="20"/>
                      <a:pt x="0" y="8"/>
                    </a:cubicBezTo>
                    <a:lnTo>
                      <a:pt x="0" y="8"/>
                    </a:lnTo>
                    <a:cubicBezTo>
                      <a:pt x="129" y="379"/>
                      <a:pt x="272" y="798"/>
                      <a:pt x="412" y="1260"/>
                    </a:cubicBezTo>
                    <a:cubicBezTo>
                      <a:pt x="420" y="1287"/>
                      <a:pt x="445" y="1301"/>
                      <a:pt x="466" y="1301"/>
                    </a:cubicBezTo>
                    <a:cubicBezTo>
                      <a:pt x="487" y="1301"/>
                      <a:pt x="503" y="1287"/>
                      <a:pt x="495" y="1260"/>
                    </a:cubicBezTo>
                    <a:cubicBezTo>
                      <a:pt x="356" y="795"/>
                      <a:pt x="242" y="371"/>
                      <a:pt x="148"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3" name="Google Shape;19353;p46"/>
              <p:cNvSpPr/>
              <p:nvPr/>
            </p:nvSpPr>
            <p:spPr>
              <a:xfrm>
                <a:off x="2416375" y="1433209"/>
                <a:ext cx="132702" cy="101664"/>
              </a:xfrm>
              <a:custGeom>
                <a:avLst/>
                <a:gdLst/>
                <a:ahLst/>
                <a:cxnLst/>
                <a:rect l="l" t="t" r="r" b="b"/>
                <a:pathLst>
                  <a:path w="731" h="560" extrusionOk="0">
                    <a:moveTo>
                      <a:pt x="556" y="0"/>
                    </a:moveTo>
                    <a:lnTo>
                      <a:pt x="0" y="12"/>
                    </a:lnTo>
                    <a:cubicBezTo>
                      <a:pt x="0" y="12"/>
                      <a:pt x="163" y="461"/>
                      <a:pt x="730" y="560"/>
                    </a:cubicBezTo>
                    <a:lnTo>
                      <a:pt x="556" y="0"/>
                    </a:ln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4" name="Google Shape;19354;p46"/>
              <p:cNvSpPr/>
              <p:nvPr/>
            </p:nvSpPr>
            <p:spPr>
              <a:xfrm>
                <a:off x="2593373" y="1266372"/>
                <a:ext cx="101841" cy="99122"/>
              </a:xfrm>
              <a:custGeom>
                <a:avLst/>
                <a:gdLst/>
                <a:ahLst/>
                <a:cxnLst/>
                <a:rect l="l" t="t" r="r" b="b"/>
                <a:pathLst>
                  <a:path w="561" h="546" extrusionOk="0">
                    <a:moveTo>
                      <a:pt x="1" y="1"/>
                    </a:moveTo>
                    <a:lnTo>
                      <a:pt x="50" y="496"/>
                    </a:lnTo>
                    <a:lnTo>
                      <a:pt x="560" y="545"/>
                    </a:lnTo>
                    <a:cubicBezTo>
                      <a:pt x="417" y="61"/>
                      <a:pt x="1" y="1"/>
                      <a:pt x="1"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5" name="Google Shape;19355;p46"/>
              <p:cNvSpPr/>
              <p:nvPr/>
            </p:nvSpPr>
            <p:spPr>
              <a:xfrm>
                <a:off x="2426723" y="1930089"/>
                <a:ext cx="46110" cy="35038"/>
              </a:xfrm>
              <a:custGeom>
                <a:avLst/>
                <a:gdLst/>
                <a:ahLst/>
                <a:cxnLst/>
                <a:rect l="l" t="t" r="r" b="b"/>
                <a:pathLst>
                  <a:path w="254" h="193" extrusionOk="0">
                    <a:moveTo>
                      <a:pt x="27" y="0"/>
                    </a:moveTo>
                    <a:lnTo>
                      <a:pt x="0" y="49"/>
                    </a:lnTo>
                    <a:lnTo>
                      <a:pt x="227" y="193"/>
                    </a:lnTo>
                    <a:lnTo>
                      <a:pt x="253" y="148"/>
                    </a:lnTo>
                    <a:lnTo>
                      <a:pt x="27"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6" name="Google Shape;19356;p46"/>
              <p:cNvSpPr/>
              <p:nvPr/>
            </p:nvSpPr>
            <p:spPr>
              <a:xfrm>
                <a:off x="2351204" y="1886156"/>
                <a:ext cx="46110" cy="35038"/>
              </a:xfrm>
              <a:custGeom>
                <a:avLst/>
                <a:gdLst/>
                <a:ahLst/>
                <a:cxnLst/>
                <a:rect l="l" t="t" r="r" b="b"/>
                <a:pathLst>
                  <a:path w="254" h="193" extrusionOk="0">
                    <a:moveTo>
                      <a:pt x="23" y="0"/>
                    </a:moveTo>
                    <a:lnTo>
                      <a:pt x="0" y="49"/>
                    </a:lnTo>
                    <a:lnTo>
                      <a:pt x="227" y="193"/>
                    </a:lnTo>
                    <a:lnTo>
                      <a:pt x="254" y="148"/>
                    </a:lnTo>
                    <a:lnTo>
                      <a:pt x="23"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7" name="Google Shape;19357;p46"/>
              <p:cNvSpPr/>
              <p:nvPr/>
            </p:nvSpPr>
            <p:spPr>
              <a:xfrm>
                <a:off x="2267515" y="1837321"/>
                <a:ext cx="46110" cy="35219"/>
              </a:xfrm>
              <a:custGeom>
                <a:avLst/>
                <a:gdLst/>
                <a:ahLst/>
                <a:cxnLst/>
                <a:rect l="l" t="t" r="r" b="b"/>
                <a:pathLst>
                  <a:path w="254" h="194" extrusionOk="0">
                    <a:moveTo>
                      <a:pt x="23" y="1"/>
                    </a:moveTo>
                    <a:lnTo>
                      <a:pt x="0" y="50"/>
                    </a:lnTo>
                    <a:lnTo>
                      <a:pt x="227" y="194"/>
                    </a:lnTo>
                    <a:lnTo>
                      <a:pt x="253" y="148"/>
                    </a:lnTo>
                    <a:lnTo>
                      <a:pt x="23"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8" name="Google Shape;19358;p46"/>
              <p:cNvSpPr/>
              <p:nvPr/>
            </p:nvSpPr>
            <p:spPr>
              <a:xfrm>
                <a:off x="2189818" y="1787942"/>
                <a:ext cx="46291" cy="35945"/>
              </a:xfrm>
              <a:custGeom>
                <a:avLst/>
                <a:gdLst/>
                <a:ahLst/>
                <a:cxnLst/>
                <a:rect l="l" t="t" r="r" b="b"/>
                <a:pathLst>
                  <a:path w="255" h="198" extrusionOk="0">
                    <a:moveTo>
                      <a:pt x="27" y="1"/>
                    </a:moveTo>
                    <a:lnTo>
                      <a:pt x="1" y="46"/>
                    </a:lnTo>
                    <a:lnTo>
                      <a:pt x="228" y="197"/>
                    </a:lnTo>
                    <a:lnTo>
                      <a:pt x="254" y="148"/>
                    </a:lnTo>
                    <a:lnTo>
                      <a:pt x="27"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9" name="Google Shape;19359;p46"/>
              <p:cNvSpPr/>
              <p:nvPr/>
            </p:nvSpPr>
            <p:spPr>
              <a:xfrm>
                <a:off x="2122649" y="1735113"/>
                <a:ext cx="44839" cy="37942"/>
              </a:xfrm>
              <a:custGeom>
                <a:avLst/>
                <a:gdLst/>
                <a:ahLst/>
                <a:cxnLst/>
                <a:rect l="l" t="t" r="r" b="b"/>
                <a:pathLst>
                  <a:path w="247" h="209" extrusionOk="0">
                    <a:moveTo>
                      <a:pt x="35" y="1"/>
                    </a:moveTo>
                    <a:lnTo>
                      <a:pt x="1" y="42"/>
                    </a:lnTo>
                    <a:lnTo>
                      <a:pt x="216" y="208"/>
                    </a:lnTo>
                    <a:lnTo>
                      <a:pt x="246" y="167"/>
                    </a:lnTo>
                    <a:lnTo>
                      <a:pt x="35"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0" name="Google Shape;19360;p46"/>
              <p:cNvSpPr/>
              <p:nvPr/>
            </p:nvSpPr>
            <p:spPr>
              <a:xfrm>
                <a:off x="2060927" y="1683010"/>
                <a:ext cx="44113" cy="39213"/>
              </a:xfrm>
              <a:custGeom>
                <a:avLst/>
                <a:gdLst/>
                <a:ahLst/>
                <a:cxnLst/>
                <a:rect l="l" t="t" r="r" b="b"/>
                <a:pathLst>
                  <a:path w="243" h="216" extrusionOk="0">
                    <a:moveTo>
                      <a:pt x="34" y="0"/>
                    </a:moveTo>
                    <a:lnTo>
                      <a:pt x="0" y="42"/>
                    </a:lnTo>
                    <a:lnTo>
                      <a:pt x="208" y="216"/>
                    </a:lnTo>
                    <a:lnTo>
                      <a:pt x="242" y="178"/>
                    </a:lnTo>
                    <a:lnTo>
                      <a:pt x="34"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1" name="Google Shape;19361;p46"/>
              <p:cNvSpPr/>
              <p:nvPr/>
            </p:nvSpPr>
            <p:spPr>
              <a:xfrm>
                <a:off x="2003925" y="1626006"/>
                <a:ext cx="40664" cy="42118"/>
              </a:xfrm>
              <a:custGeom>
                <a:avLst/>
                <a:gdLst/>
                <a:ahLst/>
                <a:cxnLst/>
                <a:rect l="l" t="t" r="r" b="b"/>
                <a:pathLst>
                  <a:path w="224" h="232" extrusionOk="0">
                    <a:moveTo>
                      <a:pt x="42" y="0"/>
                    </a:moveTo>
                    <a:lnTo>
                      <a:pt x="1" y="35"/>
                    </a:lnTo>
                    <a:lnTo>
                      <a:pt x="182" y="231"/>
                    </a:lnTo>
                    <a:lnTo>
                      <a:pt x="224" y="197"/>
                    </a:lnTo>
                    <a:lnTo>
                      <a:pt x="42"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2" name="Google Shape;19362;p46"/>
              <p:cNvSpPr/>
              <p:nvPr/>
            </p:nvSpPr>
            <p:spPr>
              <a:xfrm>
                <a:off x="1951824" y="1559380"/>
                <a:ext cx="35218" cy="38669"/>
              </a:xfrm>
              <a:custGeom>
                <a:avLst/>
                <a:gdLst/>
                <a:ahLst/>
                <a:cxnLst/>
                <a:rect l="l" t="t" r="r" b="b"/>
                <a:pathLst>
                  <a:path w="194" h="213" extrusionOk="0">
                    <a:moveTo>
                      <a:pt x="46" y="1"/>
                    </a:moveTo>
                    <a:lnTo>
                      <a:pt x="0" y="31"/>
                    </a:lnTo>
                    <a:lnTo>
                      <a:pt x="148" y="213"/>
                    </a:lnTo>
                    <a:lnTo>
                      <a:pt x="193" y="182"/>
                    </a:lnTo>
                    <a:lnTo>
                      <a:pt x="46"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3" name="Google Shape;19363;p46"/>
              <p:cNvSpPr/>
              <p:nvPr/>
            </p:nvSpPr>
            <p:spPr>
              <a:xfrm>
                <a:off x="1914790" y="1492210"/>
                <a:ext cx="27593" cy="39939"/>
              </a:xfrm>
              <a:custGeom>
                <a:avLst/>
                <a:gdLst/>
                <a:ahLst/>
                <a:cxnLst/>
                <a:rect l="l" t="t" r="r" b="b"/>
                <a:pathLst>
                  <a:path w="152" h="220" extrusionOk="0">
                    <a:moveTo>
                      <a:pt x="57" y="0"/>
                    </a:moveTo>
                    <a:lnTo>
                      <a:pt x="0" y="15"/>
                    </a:lnTo>
                    <a:lnTo>
                      <a:pt x="98" y="220"/>
                    </a:lnTo>
                    <a:lnTo>
                      <a:pt x="151" y="204"/>
                    </a:lnTo>
                    <a:lnTo>
                      <a:pt x="57"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4" name="Google Shape;19364;p46"/>
              <p:cNvSpPr/>
              <p:nvPr/>
            </p:nvSpPr>
            <p:spPr>
              <a:xfrm>
                <a:off x="1903717" y="1438655"/>
                <a:ext cx="15249" cy="33041"/>
              </a:xfrm>
              <a:custGeom>
                <a:avLst/>
                <a:gdLst/>
                <a:ahLst/>
                <a:cxnLst/>
                <a:rect l="l" t="t" r="r" b="b"/>
                <a:pathLst>
                  <a:path w="84" h="182" extrusionOk="0">
                    <a:moveTo>
                      <a:pt x="57" y="1"/>
                    </a:moveTo>
                    <a:lnTo>
                      <a:pt x="1" y="16"/>
                    </a:lnTo>
                    <a:lnTo>
                      <a:pt x="31" y="182"/>
                    </a:lnTo>
                    <a:lnTo>
                      <a:pt x="84" y="167"/>
                    </a:lnTo>
                    <a:lnTo>
                      <a:pt x="57"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5" name="Google Shape;19365;p46"/>
              <p:cNvSpPr/>
              <p:nvPr/>
            </p:nvSpPr>
            <p:spPr>
              <a:xfrm>
                <a:off x="2456858" y="1897048"/>
                <a:ext cx="46110" cy="35219"/>
              </a:xfrm>
              <a:custGeom>
                <a:avLst/>
                <a:gdLst/>
                <a:ahLst/>
                <a:cxnLst/>
                <a:rect l="l" t="t" r="r" b="b"/>
                <a:pathLst>
                  <a:path w="254" h="194" extrusionOk="0">
                    <a:moveTo>
                      <a:pt x="27" y="1"/>
                    </a:moveTo>
                    <a:lnTo>
                      <a:pt x="0" y="50"/>
                    </a:lnTo>
                    <a:lnTo>
                      <a:pt x="227" y="193"/>
                    </a:lnTo>
                    <a:lnTo>
                      <a:pt x="254" y="148"/>
                    </a:lnTo>
                    <a:lnTo>
                      <a:pt x="27"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6" name="Google Shape;19366;p46"/>
              <p:cNvSpPr/>
              <p:nvPr/>
            </p:nvSpPr>
            <p:spPr>
              <a:xfrm>
                <a:off x="2380613" y="1853115"/>
                <a:ext cx="46291" cy="35219"/>
              </a:xfrm>
              <a:custGeom>
                <a:avLst/>
                <a:gdLst/>
                <a:ahLst/>
                <a:cxnLst/>
                <a:rect l="l" t="t" r="r" b="b"/>
                <a:pathLst>
                  <a:path w="255" h="194" extrusionOk="0">
                    <a:moveTo>
                      <a:pt x="27" y="1"/>
                    </a:moveTo>
                    <a:lnTo>
                      <a:pt x="1" y="50"/>
                    </a:lnTo>
                    <a:lnTo>
                      <a:pt x="231" y="194"/>
                    </a:lnTo>
                    <a:lnTo>
                      <a:pt x="254" y="148"/>
                    </a:lnTo>
                    <a:lnTo>
                      <a:pt x="27"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7" name="Google Shape;19367;p46"/>
              <p:cNvSpPr/>
              <p:nvPr/>
            </p:nvSpPr>
            <p:spPr>
              <a:xfrm>
                <a:off x="2297650" y="1805188"/>
                <a:ext cx="45384" cy="34493"/>
              </a:xfrm>
              <a:custGeom>
                <a:avLst/>
                <a:gdLst/>
                <a:ahLst/>
                <a:cxnLst/>
                <a:rect l="l" t="t" r="r" b="b"/>
                <a:pathLst>
                  <a:path w="250" h="190" extrusionOk="0">
                    <a:moveTo>
                      <a:pt x="23" y="0"/>
                    </a:moveTo>
                    <a:lnTo>
                      <a:pt x="0" y="45"/>
                    </a:lnTo>
                    <a:lnTo>
                      <a:pt x="227" y="189"/>
                    </a:lnTo>
                    <a:lnTo>
                      <a:pt x="250" y="144"/>
                    </a:lnTo>
                    <a:lnTo>
                      <a:pt x="23"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8" name="Google Shape;19368;p46"/>
              <p:cNvSpPr/>
              <p:nvPr/>
            </p:nvSpPr>
            <p:spPr>
              <a:xfrm>
                <a:off x="2220134" y="1755083"/>
                <a:ext cx="45384" cy="35764"/>
              </a:xfrm>
              <a:custGeom>
                <a:avLst/>
                <a:gdLst/>
                <a:ahLst/>
                <a:cxnLst/>
                <a:rect l="l" t="t" r="r" b="b"/>
                <a:pathLst>
                  <a:path w="250" h="197" extrusionOk="0">
                    <a:moveTo>
                      <a:pt x="27" y="0"/>
                    </a:moveTo>
                    <a:lnTo>
                      <a:pt x="0" y="46"/>
                    </a:lnTo>
                    <a:lnTo>
                      <a:pt x="223" y="197"/>
                    </a:lnTo>
                    <a:lnTo>
                      <a:pt x="250" y="151"/>
                    </a:lnTo>
                    <a:lnTo>
                      <a:pt x="27"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9" name="Google Shape;19369;p46"/>
              <p:cNvSpPr/>
              <p:nvPr/>
            </p:nvSpPr>
            <p:spPr>
              <a:xfrm>
                <a:off x="2152785" y="1702254"/>
                <a:ext cx="44839" cy="37761"/>
              </a:xfrm>
              <a:custGeom>
                <a:avLst/>
                <a:gdLst/>
                <a:ahLst/>
                <a:cxnLst/>
                <a:rect l="l" t="t" r="r" b="b"/>
                <a:pathLst>
                  <a:path w="247" h="208" extrusionOk="0">
                    <a:moveTo>
                      <a:pt x="31" y="0"/>
                    </a:moveTo>
                    <a:lnTo>
                      <a:pt x="1" y="42"/>
                    </a:lnTo>
                    <a:lnTo>
                      <a:pt x="216" y="208"/>
                    </a:lnTo>
                    <a:lnTo>
                      <a:pt x="247" y="166"/>
                    </a:lnTo>
                    <a:lnTo>
                      <a:pt x="31"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0" name="Google Shape;19370;p46"/>
              <p:cNvSpPr/>
              <p:nvPr/>
            </p:nvSpPr>
            <p:spPr>
              <a:xfrm>
                <a:off x="2091062" y="1649970"/>
                <a:ext cx="43387" cy="40121"/>
              </a:xfrm>
              <a:custGeom>
                <a:avLst/>
                <a:gdLst/>
                <a:ahLst/>
                <a:cxnLst/>
                <a:rect l="l" t="t" r="r" b="b"/>
                <a:pathLst>
                  <a:path w="239" h="221" extrusionOk="0">
                    <a:moveTo>
                      <a:pt x="35" y="1"/>
                    </a:moveTo>
                    <a:lnTo>
                      <a:pt x="1" y="42"/>
                    </a:lnTo>
                    <a:lnTo>
                      <a:pt x="205" y="220"/>
                    </a:lnTo>
                    <a:lnTo>
                      <a:pt x="239" y="178"/>
                    </a:lnTo>
                    <a:lnTo>
                      <a:pt x="35"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1" name="Google Shape;19371;p46"/>
              <p:cNvSpPr/>
              <p:nvPr/>
            </p:nvSpPr>
            <p:spPr>
              <a:xfrm>
                <a:off x="2034060" y="1593147"/>
                <a:ext cx="40664" cy="41936"/>
              </a:xfrm>
              <a:custGeom>
                <a:avLst/>
                <a:gdLst/>
                <a:ahLst/>
                <a:cxnLst/>
                <a:rect l="l" t="t" r="r" b="b"/>
                <a:pathLst>
                  <a:path w="224" h="231" extrusionOk="0">
                    <a:moveTo>
                      <a:pt x="42" y="0"/>
                    </a:moveTo>
                    <a:lnTo>
                      <a:pt x="1" y="34"/>
                    </a:lnTo>
                    <a:lnTo>
                      <a:pt x="182" y="231"/>
                    </a:lnTo>
                    <a:lnTo>
                      <a:pt x="224" y="197"/>
                    </a:lnTo>
                    <a:lnTo>
                      <a:pt x="42"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2" name="Google Shape;19372;p46"/>
              <p:cNvSpPr/>
              <p:nvPr/>
            </p:nvSpPr>
            <p:spPr>
              <a:xfrm>
                <a:off x="1981959" y="1527247"/>
                <a:ext cx="34492" cy="37942"/>
              </a:xfrm>
              <a:custGeom>
                <a:avLst/>
                <a:gdLst/>
                <a:ahLst/>
                <a:cxnLst/>
                <a:rect l="l" t="t" r="r" b="b"/>
                <a:pathLst>
                  <a:path w="190" h="209" extrusionOk="0">
                    <a:moveTo>
                      <a:pt x="46" y="0"/>
                    </a:moveTo>
                    <a:lnTo>
                      <a:pt x="1" y="27"/>
                    </a:lnTo>
                    <a:lnTo>
                      <a:pt x="148" y="208"/>
                    </a:lnTo>
                    <a:lnTo>
                      <a:pt x="190" y="178"/>
                    </a:lnTo>
                    <a:lnTo>
                      <a:pt x="46"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3" name="Google Shape;19373;p46"/>
              <p:cNvSpPr/>
              <p:nvPr/>
            </p:nvSpPr>
            <p:spPr>
              <a:xfrm>
                <a:off x="1944925" y="1459169"/>
                <a:ext cx="27593" cy="40121"/>
              </a:xfrm>
              <a:custGeom>
                <a:avLst/>
                <a:gdLst/>
                <a:ahLst/>
                <a:cxnLst/>
                <a:rect l="l" t="t" r="r" b="b"/>
                <a:pathLst>
                  <a:path w="152" h="221" extrusionOk="0">
                    <a:moveTo>
                      <a:pt x="53" y="1"/>
                    </a:moveTo>
                    <a:lnTo>
                      <a:pt x="0" y="16"/>
                    </a:lnTo>
                    <a:lnTo>
                      <a:pt x="99" y="220"/>
                    </a:lnTo>
                    <a:lnTo>
                      <a:pt x="152" y="205"/>
                    </a:lnTo>
                    <a:lnTo>
                      <a:pt x="53"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4" name="Google Shape;19374;p46"/>
              <p:cNvSpPr/>
              <p:nvPr/>
            </p:nvSpPr>
            <p:spPr>
              <a:xfrm>
                <a:off x="1933852" y="1405796"/>
                <a:ext cx="15430" cy="33041"/>
              </a:xfrm>
              <a:custGeom>
                <a:avLst/>
                <a:gdLst/>
                <a:ahLst/>
                <a:cxnLst/>
                <a:rect l="l" t="t" r="r" b="b"/>
                <a:pathLst>
                  <a:path w="85" h="182" extrusionOk="0">
                    <a:moveTo>
                      <a:pt x="54" y="0"/>
                    </a:moveTo>
                    <a:lnTo>
                      <a:pt x="1" y="15"/>
                    </a:lnTo>
                    <a:lnTo>
                      <a:pt x="27" y="182"/>
                    </a:lnTo>
                    <a:lnTo>
                      <a:pt x="84" y="166"/>
                    </a:lnTo>
                    <a:lnTo>
                      <a:pt x="54"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5" name="Google Shape;19375;p46"/>
              <p:cNvSpPr/>
              <p:nvPr/>
            </p:nvSpPr>
            <p:spPr>
              <a:xfrm>
                <a:off x="2348481" y="1217718"/>
                <a:ext cx="422795" cy="381965"/>
              </a:xfrm>
              <a:custGeom>
                <a:avLst/>
                <a:gdLst/>
                <a:ahLst/>
                <a:cxnLst/>
                <a:rect l="l" t="t" r="r" b="b"/>
                <a:pathLst>
                  <a:path w="2329" h="2104" extrusionOk="0">
                    <a:moveTo>
                      <a:pt x="889" y="0"/>
                    </a:moveTo>
                    <a:cubicBezTo>
                      <a:pt x="726" y="15"/>
                      <a:pt x="579" y="61"/>
                      <a:pt x="446" y="136"/>
                    </a:cubicBezTo>
                    <a:lnTo>
                      <a:pt x="499" y="204"/>
                    </a:lnTo>
                    <a:cubicBezTo>
                      <a:pt x="620" y="133"/>
                      <a:pt x="760" y="91"/>
                      <a:pt x="915" y="76"/>
                    </a:cubicBezTo>
                    <a:lnTo>
                      <a:pt x="889" y="0"/>
                    </a:lnTo>
                    <a:close/>
                    <a:moveTo>
                      <a:pt x="1391" y="53"/>
                    </a:moveTo>
                    <a:lnTo>
                      <a:pt x="1384" y="125"/>
                    </a:lnTo>
                    <a:cubicBezTo>
                      <a:pt x="1546" y="174"/>
                      <a:pt x="1694" y="254"/>
                      <a:pt x="1826" y="359"/>
                    </a:cubicBezTo>
                    <a:lnTo>
                      <a:pt x="1830" y="363"/>
                    </a:lnTo>
                    <a:lnTo>
                      <a:pt x="1871" y="307"/>
                    </a:lnTo>
                    <a:cubicBezTo>
                      <a:pt x="1728" y="189"/>
                      <a:pt x="1569" y="106"/>
                      <a:pt x="1391" y="53"/>
                    </a:cubicBezTo>
                    <a:close/>
                    <a:moveTo>
                      <a:pt x="129" y="443"/>
                    </a:moveTo>
                    <a:cubicBezTo>
                      <a:pt x="49" y="571"/>
                      <a:pt x="4" y="722"/>
                      <a:pt x="0" y="877"/>
                    </a:cubicBezTo>
                    <a:lnTo>
                      <a:pt x="80" y="896"/>
                    </a:lnTo>
                    <a:cubicBezTo>
                      <a:pt x="83" y="753"/>
                      <a:pt x="125" y="613"/>
                      <a:pt x="201" y="492"/>
                    </a:cubicBezTo>
                    <a:lnTo>
                      <a:pt x="129" y="443"/>
                    </a:lnTo>
                    <a:close/>
                    <a:moveTo>
                      <a:pt x="2215" y="734"/>
                    </a:moveTo>
                    <a:lnTo>
                      <a:pt x="2144" y="753"/>
                    </a:lnTo>
                    <a:cubicBezTo>
                      <a:pt x="2212" y="896"/>
                      <a:pt x="2246" y="1051"/>
                      <a:pt x="2242" y="1202"/>
                    </a:cubicBezTo>
                    <a:lnTo>
                      <a:pt x="2321" y="1221"/>
                    </a:lnTo>
                    <a:cubicBezTo>
                      <a:pt x="2329" y="1059"/>
                      <a:pt x="2291" y="889"/>
                      <a:pt x="2215" y="734"/>
                    </a:cubicBezTo>
                    <a:close/>
                    <a:moveTo>
                      <a:pt x="178" y="1346"/>
                    </a:moveTo>
                    <a:lnTo>
                      <a:pt x="110" y="1365"/>
                    </a:lnTo>
                    <a:cubicBezTo>
                      <a:pt x="178" y="1509"/>
                      <a:pt x="280" y="1641"/>
                      <a:pt x="405" y="1751"/>
                    </a:cubicBezTo>
                    <a:cubicBezTo>
                      <a:pt x="420" y="1766"/>
                      <a:pt x="435" y="1777"/>
                      <a:pt x="450" y="1788"/>
                    </a:cubicBezTo>
                    <a:lnTo>
                      <a:pt x="492" y="1735"/>
                    </a:lnTo>
                    <a:cubicBezTo>
                      <a:pt x="480" y="1724"/>
                      <a:pt x="465" y="1713"/>
                      <a:pt x="454" y="1701"/>
                    </a:cubicBezTo>
                    <a:cubicBezTo>
                      <a:pt x="337" y="1596"/>
                      <a:pt x="246" y="1478"/>
                      <a:pt x="178" y="1346"/>
                    </a:cubicBezTo>
                    <a:close/>
                    <a:moveTo>
                      <a:pt x="2121" y="1607"/>
                    </a:moveTo>
                    <a:cubicBezTo>
                      <a:pt x="2094" y="1648"/>
                      <a:pt x="2064" y="1686"/>
                      <a:pt x="2030" y="1724"/>
                    </a:cubicBezTo>
                    <a:lnTo>
                      <a:pt x="2015" y="1739"/>
                    </a:lnTo>
                    <a:cubicBezTo>
                      <a:pt x="1958" y="1800"/>
                      <a:pt x="1894" y="1849"/>
                      <a:pt x="1822" y="1890"/>
                    </a:cubicBezTo>
                    <a:lnTo>
                      <a:pt x="1871" y="1962"/>
                    </a:lnTo>
                    <a:cubicBezTo>
                      <a:pt x="1951" y="1917"/>
                      <a:pt x="2019" y="1864"/>
                      <a:pt x="2079" y="1800"/>
                    </a:cubicBezTo>
                    <a:lnTo>
                      <a:pt x="2094" y="1781"/>
                    </a:lnTo>
                    <a:cubicBezTo>
                      <a:pt x="2132" y="1743"/>
                      <a:pt x="2162" y="1701"/>
                      <a:pt x="2193" y="1656"/>
                    </a:cubicBezTo>
                    <a:lnTo>
                      <a:pt x="2121" y="1607"/>
                    </a:lnTo>
                    <a:close/>
                    <a:moveTo>
                      <a:pt x="934" y="1970"/>
                    </a:moveTo>
                    <a:lnTo>
                      <a:pt x="926" y="2045"/>
                    </a:lnTo>
                    <a:cubicBezTo>
                      <a:pt x="1052" y="2083"/>
                      <a:pt x="1185" y="2103"/>
                      <a:pt x="1316" y="2103"/>
                    </a:cubicBezTo>
                    <a:cubicBezTo>
                      <a:pt x="1354" y="2103"/>
                      <a:pt x="1392" y="2102"/>
                      <a:pt x="1429" y="2098"/>
                    </a:cubicBezTo>
                    <a:lnTo>
                      <a:pt x="1403" y="2019"/>
                    </a:lnTo>
                    <a:cubicBezTo>
                      <a:pt x="1365" y="2023"/>
                      <a:pt x="1328" y="2025"/>
                      <a:pt x="1289" y="2025"/>
                    </a:cubicBezTo>
                    <a:cubicBezTo>
                      <a:pt x="1172" y="2025"/>
                      <a:pt x="1051" y="2007"/>
                      <a:pt x="934" y="197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6" name="Google Shape;19376;p46"/>
              <p:cNvSpPr/>
              <p:nvPr/>
            </p:nvSpPr>
            <p:spPr>
              <a:xfrm>
                <a:off x="1056850" y="1566824"/>
                <a:ext cx="2223259" cy="2477874"/>
              </a:xfrm>
              <a:custGeom>
                <a:avLst/>
                <a:gdLst/>
                <a:ahLst/>
                <a:cxnLst/>
                <a:rect l="l" t="t" r="r" b="b"/>
                <a:pathLst>
                  <a:path w="12247" h="13649" extrusionOk="0">
                    <a:moveTo>
                      <a:pt x="1098" y="1"/>
                    </a:moveTo>
                    <a:cubicBezTo>
                      <a:pt x="578" y="1"/>
                      <a:pt x="162" y="334"/>
                      <a:pt x="111" y="818"/>
                    </a:cubicBezTo>
                    <a:cubicBezTo>
                      <a:pt x="1" y="1789"/>
                      <a:pt x="5233" y="6057"/>
                      <a:pt x="11697" y="13557"/>
                    </a:cubicBezTo>
                    <a:cubicBezTo>
                      <a:pt x="11752" y="13621"/>
                      <a:pt x="11822" y="13648"/>
                      <a:pt x="11890" y="13648"/>
                    </a:cubicBezTo>
                    <a:cubicBezTo>
                      <a:pt x="12074" y="13648"/>
                      <a:pt x="12246" y="13455"/>
                      <a:pt x="12097" y="13281"/>
                    </a:cubicBezTo>
                    <a:cubicBezTo>
                      <a:pt x="5633" y="5781"/>
                      <a:pt x="2356" y="168"/>
                      <a:pt x="1271" y="13"/>
                    </a:cubicBezTo>
                    <a:cubicBezTo>
                      <a:pt x="1212" y="5"/>
                      <a:pt x="1154" y="1"/>
                      <a:pt x="1098"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7" name="Google Shape;19377;p46"/>
              <p:cNvSpPr/>
              <p:nvPr/>
            </p:nvSpPr>
            <p:spPr>
              <a:xfrm>
                <a:off x="1056850" y="1566824"/>
                <a:ext cx="2223259" cy="2477874"/>
              </a:xfrm>
              <a:custGeom>
                <a:avLst/>
                <a:gdLst/>
                <a:ahLst/>
                <a:cxnLst/>
                <a:rect l="l" t="t" r="r" b="b"/>
                <a:pathLst>
                  <a:path w="12247" h="13649" extrusionOk="0">
                    <a:moveTo>
                      <a:pt x="1004" y="258"/>
                    </a:moveTo>
                    <a:cubicBezTo>
                      <a:pt x="1473" y="258"/>
                      <a:pt x="2139" y="925"/>
                      <a:pt x="4019" y="3313"/>
                    </a:cubicBezTo>
                    <a:cubicBezTo>
                      <a:pt x="6450" y="6405"/>
                      <a:pt x="9160" y="9932"/>
                      <a:pt x="8975" y="10053"/>
                    </a:cubicBezTo>
                    <a:cubicBezTo>
                      <a:pt x="8971" y="10055"/>
                      <a:pt x="8966" y="10057"/>
                      <a:pt x="8960" y="10057"/>
                    </a:cubicBezTo>
                    <a:cubicBezTo>
                      <a:pt x="8658" y="10057"/>
                      <a:pt x="5525" y="6806"/>
                      <a:pt x="2919" y="3971"/>
                    </a:cubicBezTo>
                    <a:cubicBezTo>
                      <a:pt x="266" y="1083"/>
                      <a:pt x="24" y="803"/>
                      <a:pt x="636" y="391"/>
                    </a:cubicBezTo>
                    <a:cubicBezTo>
                      <a:pt x="758" y="310"/>
                      <a:pt x="873" y="258"/>
                      <a:pt x="1004" y="258"/>
                    </a:cubicBezTo>
                    <a:close/>
                    <a:moveTo>
                      <a:pt x="1098" y="1"/>
                    </a:moveTo>
                    <a:cubicBezTo>
                      <a:pt x="578" y="1"/>
                      <a:pt x="162" y="334"/>
                      <a:pt x="111" y="818"/>
                    </a:cubicBezTo>
                    <a:cubicBezTo>
                      <a:pt x="1" y="1789"/>
                      <a:pt x="5233" y="6057"/>
                      <a:pt x="11697" y="13557"/>
                    </a:cubicBezTo>
                    <a:cubicBezTo>
                      <a:pt x="11752" y="13621"/>
                      <a:pt x="11822" y="13648"/>
                      <a:pt x="11890" y="13648"/>
                    </a:cubicBezTo>
                    <a:cubicBezTo>
                      <a:pt x="12074" y="13648"/>
                      <a:pt x="12246" y="13455"/>
                      <a:pt x="12097" y="13281"/>
                    </a:cubicBezTo>
                    <a:cubicBezTo>
                      <a:pt x="5633" y="5781"/>
                      <a:pt x="2356" y="168"/>
                      <a:pt x="1271" y="13"/>
                    </a:cubicBezTo>
                    <a:cubicBezTo>
                      <a:pt x="1212" y="5"/>
                      <a:pt x="1154" y="1"/>
                      <a:pt x="1098" y="1"/>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8" name="Google Shape;19378;p46"/>
              <p:cNvSpPr/>
              <p:nvPr/>
            </p:nvSpPr>
            <p:spPr>
              <a:xfrm>
                <a:off x="1460405" y="1921012"/>
                <a:ext cx="1312317" cy="1547831"/>
              </a:xfrm>
              <a:custGeom>
                <a:avLst/>
                <a:gdLst/>
                <a:ahLst/>
                <a:cxnLst/>
                <a:rect l="l" t="t" r="r" b="b"/>
                <a:pathLst>
                  <a:path w="7229" h="8526" extrusionOk="0">
                    <a:moveTo>
                      <a:pt x="1" y="1"/>
                    </a:moveTo>
                    <a:cubicBezTo>
                      <a:pt x="1" y="1"/>
                      <a:pt x="1433" y="1305"/>
                      <a:pt x="2144" y="2254"/>
                    </a:cubicBezTo>
                    <a:cubicBezTo>
                      <a:pt x="2855" y="3203"/>
                      <a:pt x="4552" y="5562"/>
                      <a:pt x="5051" y="6038"/>
                    </a:cubicBezTo>
                    <a:cubicBezTo>
                      <a:pt x="5546" y="6514"/>
                      <a:pt x="6873" y="8015"/>
                      <a:pt x="7228" y="8525"/>
                    </a:cubicBezTo>
                    <a:lnTo>
                      <a:pt x="6026" y="6790"/>
                    </a:lnTo>
                    <a:cubicBezTo>
                      <a:pt x="5523" y="6586"/>
                      <a:pt x="3766" y="4284"/>
                      <a:pt x="2643" y="2749"/>
                    </a:cubicBezTo>
                    <a:cubicBezTo>
                      <a:pt x="1517" y="1215"/>
                      <a:pt x="1" y="1"/>
                      <a:pt x="1" y="1"/>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9" name="Google Shape;19379;p46"/>
              <p:cNvSpPr/>
              <p:nvPr/>
            </p:nvSpPr>
            <p:spPr>
              <a:xfrm>
                <a:off x="1150704" y="1681195"/>
                <a:ext cx="556223" cy="650467"/>
              </a:xfrm>
              <a:custGeom>
                <a:avLst/>
                <a:gdLst/>
                <a:ahLst/>
                <a:cxnLst/>
                <a:rect l="l" t="t" r="r" b="b"/>
                <a:pathLst>
                  <a:path w="3064" h="3583" extrusionOk="0">
                    <a:moveTo>
                      <a:pt x="487" y="0"/>
                    </a:moveTo>
                    <a:cubicBezTo>
                      <a:pt x="357" y="0"/>
                      <a:pt x="229" y="81"/>
                      <a:pt x="130" y="313"/>
                    </a:cubicBezTo>
                    <a:cubicBezTo>
                      <a:pt x="1" y="612"/>
                      <a:pt x="2369" y="2915"/>
                      <a:pt x="2941" y="3465"/>
                    </a:cubicBezTo>
                    <a:lnTo>
                      <a:pt x="2941" y="3465"/>
                    </a:lnTo>
                    <a:cubicBezTo>
                      <a:pt x="2376" y="2914"/>
                      <a:pt x="229" y="747"/>
                      <a:pt x="236" y="354"/>
                    </a:cubicBezTo>
                    <a:cubicBezTo>
                      <a:pt x="239" y="186"/>
                      <a:pt x="330" y="123"/>
                      <a:pt x="455" y="123"/>
                    </a:cubicBezTo>
                    <a:cubicBezTo>
                      <a:pt x="654" y="123"/>
                      <a:pt x="938" y="280"/>
                      <a:pt x="1098" y="426"/>
                    </a:cubicBezTo>
                    <a:cubicBezTo>
                      <a:pt x="1098" y="426"/>
                      <a:pt x="786" y="0"/>
                      <a:pt x="487" y="0"/>
                    </a:cubicBezTo>
                    <a:close/>
                    <a:moveTo>
                      <a:pt x="2941" y="3465"/>
                    </a:moveTo>
                    <a:cubicBezTo>
                      <a:pt x="3002" y="3524"/>
                      <a:pt x="3044" y="3565"/>
                      <a:pt x="3064" y="3582"/>
                    </a:cubicBezTo>
                    <a:cubicBezTo>
                      <a:pt x="3064" y="3582"/>
                      <a:pt x="3019" y="3540"/>
                      <a:pt x="2941" y="3465"/>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0" name="Google Shape;19380;p46"/>
              <p:cNvSpPr/>
              <p:nvPr/>
            </p:nvSpPr>
            <p:spPr>
              <a:xfrm>
                <a:off x="1545546" y="2124883"/>
                <a:ext cx="894968" cy="1067288"/>
              </a:xfrm>
              <a:custGeom>
                <a:avLst/>
                <a:gdLst/>
                <a:ahLst/>
                <a:cxnLst/>
                <a:rect l="l" t="t" r="r" b="b"/>
                <a:pathLst>
                  <a:path w="4930" h="5879" extrusionOk="0">
                    <a:moveTo>
                      <a:pt x="0" y="1"/>
                    </a:moveTo>
                    <a:lnTo>
                      <a:pt x="0" y="1"/>
                    </a:lnTo>
                    <a:cubicBezTo>
                      <a:pt x="1" y="1"/>
                      <a:pt x="1539" y="1539"/>
                      <a:pt x="2314" y="2722"/>
                    </a:cubicBezTo>
                    <a:cubicBezTo>
                      <a:pt x="3085" y="3909"/>
                      <a:pt x="3713" y="4688"/>
                      <a:pt x="3713" y="4688"/>
                    </a:cubicBezTo>
                    <a:lnTo>
                      <a:pt x="4930" y="5879"/>
                    </a:lnTo>
                    <a:cubicBezTo>
                      <a:pt x="4404" y="5312"/>
                      <a:pt x="2749" y="3206"/>
                      <a:pt x="2499" y="2798"/>
                    </a:cubicBezTo>
                    <a:cubicBezTo>
                      <a:pt x="2246" y="2390"/>
                      <a:pt x="617" y="432"/>
                      <a:pt x="0" y="1"/>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1" name="Google Shape;19381;p46"/>
              <p:cNvSpPr/>
              <p:nvPr/>
            </p:nvSpPr>
            <p:spPr>
              <a:xfrm>
                <a:off x="1263257" y="1785037"/>
                <a:ext cx="134154" cy="98941"/>
              </a:xfrm>
              <a:custGeom>
                <a:avLst/>
                <a:gdLst/>
                <a:ahLst/>
                <a:cxnLst/>
                <a:rect l="l" t="t" r="r" b="b"/>
                <a:pathLst>
                  <a:path w="739" h="545" extrusionOk="0">
                    <a:moveTo>
                      <a:pt x="198" y="1"/>
                    </a:moveTo>
                    <a:cubicBezTo>
                      <a:pt x="1" y="1"/>
                      <a:pt x="603" y="545"/>
                      <a:pt x="686" y="545"/>
                    </a:cubicBezTo>
                    <a:cubicBezTo>
                      <a:pt x="690" y="545"/>
                      <a:pt x="692" y="544"/>
                      <a:pt x="694" y="542"/>
                    </a:cubicBezTo>
                    <a:cubicBezTo>
                      <a:pt x="739" y="489"/>
                      <a:pt x="478" y="96"/>
                      <a:pt x="368" y="51"/>
                    </a:cubicBezTo>
                    <a:cubicBezTo>
                      <a:pt x="286" y="16"/>
                      <a:pt x="231" y="1"/>
                      <a:pt x="198" y="1"/>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2" name="Google Shape;19382;p46"/>
              <p:cNvSpPr/>
              <p:nvPr/>
            </p:nvSpPr>
            <p:spPr>
              <a:xfrm>
                <a:off x="2725895" y="3343756"/>
                <a:ext cx="554226" cy="700936"/>
              </a:xfrm>
              <a:custGeom>
                <a:avLst/>
                <a:gdLst/>
                <a:ahLst/>
                <a:cxnLst/>
                <a:rect l="l" t="t" r="r" b="b"/>
                <a:pathLst>
                  <a:path w="3053" h="3861" extrusionOk="0">
                    <a:moveTo>
                      <a:pt x="0" y="0"/>
                    </a:moveTo>
                    <a:cubicBezTo>
                      <a:pt x="259" y="602"/>
                      <a:pt x="331" y="963"/>
                      <a:pt x="92" y="963"/>
                    </a:cubicBezTo>
                    <a:cubicBezTo>
                      <a:pt x="65" y="963"/>
                      <a:pt x="35" y="958"/>
                      <a:pt x="0" y="949"/>
                    </a:cubicBezTo>
                    <a:lnTo>
                      <a:pt x="0" y="949"/>
                    </a:lnTo>
                    <a:cubicBezTo>
                      <a:pt x="809" y="1834"/>
                      <a:pt x="1645" y="2771"/>
                      <a:pt x="2503" y="3769"/>
                    </a:cubicBezTo>
                    <a:cubicBezTo>
                      <a:pt x="2558" y="3833"/>
                      <a:pt x="2628" y="3860"/>
                      <a:pt x="2696" y="3860"/>
                    </a:cubicBezTo>
                    <a:cubicBezTo>
                      <a:pt x="2880" y="3860"/>
                      <a:pt x="3052" y="3667"/>
                      <a:pt x="2903" y="3493"/>
                    </a:cubicBezTo>
                    <a:cubicBezTo>
                      <a:pt x="1853" y="2272"/>
                      <a:pt x="885" y="1104"/>
                      <a:pt x="0" y="0"/>
                    </a:cubicBezTo>
                    <a:close/>
                  </a:path>
                </a:pathLst>
              </a:custGeom>
              <a:solidFill>
                <a:srgbClr val="E89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3" name="Google Shape;19383;p46"/>
              <p:cNvSpPr/>
              <p:nvPr/>
            </p:nvSpPr>
            <p:spPr>
              <a:xfrm>
                <a:off x="2837721" y="3583936"/>
                <a:ext cx="451659" cy="481269"/>
              </a:xfrm>
              <a:custGeom>
                <a:avLst/>
                <a:gdLst/>
                <a:ahLst/>
                <a:cxnLst/>
                <a:rect l="l" t="t" r="r" b="b"/>
                <a:pathLst>
                  <a:path w="2488" h="2651" extrusionOk="0">
                    <a:moveTo>
                      <a:pt x="571" y="0"/>
                    </a:moveTo>
                    <a:lnTo>
                      <a:pt x="0" y="446"/>
                    </a:lnTo>
                    <a:lnTo>
                      <a:pt x="1974" y="2650"/>
                    </a:lnTo>
                    <a:lnTo>
                      <a:pt x="2488" y="2295"/>
                    </a:lnTo>
                    <a:lnTo>
                      <a:pt x="571" y="0"/>
                    </a:lnTo>
                    <a:close/>
                  </a:path>
                </a:pathLst>
              </a:custGeom>
              <a:solidFill>
                <a:srgbClr val="996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4" name="Google Shape;19384;p46"/>
              <p:cNvSpPr/>
              <p:nvPr/>
            </p:nvSpPr>
            <p:spPr>
              <a:xfrm>
                <a:off x="3053931" y="3823390"/>
                <a:ext cx="235451" cy="241815"/>
              </a:xfrm>
              <a:custGeom>
                <a:avLst/>
                <a:gdLst/>
                <a:ahLst/>
                <a:cxnLst/>
                <a:rect l="l" t="t" r="r" b="b"/>
                <a:pathLst>
                  <a:path w="1297" h="1332" extrusionOk="0">
                    <a:moveTo>
                      <a:pt x="480" y="0"/>
                    </a:moveTo>
                    <a:cubicBezTo>
                      <a:pt x="639" y="356"/>
                      <a:pt x="711" y="639"/>
                      <a:pt x="639" y="692"/>
                    </a:cubicBezTo>
                    <a:cubicBezTo>
                      <a:pt x="626" y="702"/>
                      <a:pt x="608" y="706"/>
                      <a:pt x="584" y="706"/>
                    </a:cubicBezTo>
                    <a:cubicBezTo>
                      <a:pt x="475" y="706"/>
                      <a:pt x="258" y="610"/>
                      <a:pt x="0" y="454"/>
                    </a:cubicBezTo>
                    <a:lnTo>
                      <a:pt x="0" y="454"/>
                    </a:lnTo>
                    <a:lnTo>
                      <a:pt x="783" y="1331"/>
                    </a:lnTo>
                    <a:lnTo>
                      <a:pt x="1297" y="976"/>
                    </a:lnTo>
                    <a:lnTo>
                      <a:pt x="480" y="0"/>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5" name="Google Shape;19385;p46"/>
              <p:cNvSpPr/>
              <p:nvPr/>
            </p:nvSpPr>
            <p:spPr>
              <a:xfrm>
                <a:off x="3159585" y="3979153"/>
                <a:ext cx="176452" cy="118910"/>
              </a:xfrm>
              <a:custGeom>
                <a:avLst/>
                <a:gdLst/>
                <a:ahLst/>
                <a:cxnLst/>
                <a:rect l="l" t="t" r="r" b="b"/>
                <a:pathLst>
                  <a:path w="972" h="655" extrusionOk="0">
                    <a:moveTo>
                      <a:pt x="763" y="1"/>
                    </a:moveTo>
                    <a:cubicBezTo>
                      <a:pt x="650" y="1"/>
                      <a:pt x="492" y="58"/>
                      <a:pt x="344" y="163"/>
                    </a:cubicBezTo>
                    <a:cubicBezTo>
                      <a:pt x="118" y="318"/>
                      <a:pt x="0" y="518"/>
                      <a:pt x="80" y="609"/>
                    </a:cubicBezTo>
                    <a:cubicBezTo>
                      <a:pt x="107" y="640"/>
                      <a:pt x="152" y="655"/>
                      <a:pt x="210" y="655"/>
                    </a:cubicBezTo>
                    <a:cubicBezTo>
                      <a:pt x="323" y="655"/>
                      <a:pt x="480" y="598"/>
                      <a:pt x="628" y="496"/>
                    </a:cubicBezTo>
                    <a:cubicBezTo>
                      <a:pt x="855" y="337"/>
                      <a:pt x="972" y="137"/>
                      <a:pt x="892" y="46"/>
                    </a:cubicBezTo>
                    <a:cubicBezTo>
                      <a:pt x="866" y="15"/>
                      <a:pt x="820" y="1"/>
                      <a:pt x="763"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6" name="Google Shape;19386;p46"/>
              <p:cNvSpPr/>
              <p:nvPr/>
            </p:nvSpPr>
            <p:spPr>
              <a:xfrm>
                <a:off x="2791792" y="3544723"/>
                <a:ext cx="184076" cy="138154"/>
              </a:xfrm>
              <a:custGeom>
                <a:avLst/>
                <a:gdLst/>
                <a:ahLst/>
                <a:cxnLst/>
                <a:rect l="l" t="t" r="r" b="b"/>
                <a:pathLst>
                  <a:path w="1014" h="761" extrusionOk="0">
                    <a:moveTo>
                      <a:pt x="715" y="1"/>
                    </a:moveTo>
                    <a:lnTo>
                      <a:pt x="0" y="579"/>
                    </a:lnTo>
                    <a:lnTo>
                      <a:pt x="280" y="761"/>
                    </a:lnTo>
                    <a:lnTo>
                      <a:pt x="1013" y="311"/>
                    </a:lnTo>
                    <a:lnTo>
                      <a:pt x="715" y="1"/>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7" name="Google Shape;19387;p46"/>
              <p:cNvSpPr/>
              <p:nvPr/>
            </p:nvSpPr>
            <p:spPr>
              <a:xfrm>
                <a:off x="2939926" y="3678519"/>
                <a:ext cx="80420" cy="117640"/>
              </a:xfrm>
              <a:custGeom>
                <a:avLst/>
                <a:gdLst/>
                <a:ahLst/>
                <a:cxnLst/>
                <a:rect l="l" t="t" r="r" b="b"/>
                <a:pathLst>
                  <a:path w="443" h="648" extrusionOk="0">
                    <a:moveTo>
                      <a:pt x="443" y="1"/>
                    </a:moveTo>
                    <a:lnTo>
                      <a:pt x="1" y="557"/>
                    </a:lnTo>
                    <a:lnTo>
                      <a:pt x="88" y="647"/>
                    </a:lnTo>
                    <a:lnTo>
                      <a:pt x="443" y="1"/>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8" name="Google Shape;19388;p46"/>
              <p:cNvSpPr/>
              <p:nvPr/>
            </p:nvSpPr>
            <p:spPr>
              <a:xfrm>
                <a:off x="3015445" y="3808322"/>
                <a:ext cx="134699" cy="56460"/>
              </a:xfrm>
              <a:custGeom>
                <a:avLst/>
                <a:gdLst/>
                <a:ahLst/>
                <a:cxnLst/>
                <a:rect l="l" t="t" r="r" b="b"/>
                <a:pathLst>
                  <a:path w="742" h="311" extrusionOk="0">
                    <a:moveTo>
                      <a:pt x="632" y="0"/>
                    </a:moveTo>
                    <a:lnTo>
                      <a:pt x="1" y="310"/>
                    </a:lnTo>
                    <a:lnTo>
                      <a:pt x="741" y="117"/>
                    </a:lnTo>
                    <a:lnTo>
                      <a:pt x="632" y="0"/>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9" name="Google Shape;19389;p46"/>
              <p:cNvSpPr/>
              <p:nvPr/>
            </p:nvSpPr>
            <p:spPr>
              <a:xfrm>
                <a:off x="1419559" y="1500379"/>
                <a:ext cx="2123778" cy="2547949"/>
              </a:xfrm>
              <a:custGeom>
                <a:avLst/>
                <a:gdLst/>
                <a:ahLst/>
                <a:cxnLst/>
                <a:rect l="l" t="t" r="r" b="b"/>
                <a:pathLst>
                  <a:path w="11699" h="14035" extrusionOk="0">
                    <a:moveTo>
                      <a:pt x="10564" y="0"/>
                    </a:moveTo>
                    <a:cubicBezTo>
                      <a:pt x="10492" y="0"/>
                      <a:pt x="10419" y="6"/>
                      <a:pt x="10345" y="20"/>
                    </a:cubicBezTo>
                    <a:cubicBezTo>
                      <a:pt x="9279" y="209"/>
                      <a:pt x="6255" y="5943"/>
                      <a:pt x="139" y="13673"/>
                    </a:cubicBezTo>
                    <a:cubicBezTo>
                      <a:pt x="0" y="13850"/>
                      <a:pt x="174" y="14034"/>
                      <a:pt x="354" y="14034"/>
                    </a:cubicBezTo>
                    <a:cubicBezTo>
                      <a:pt x="425" y="14034"/>
                      <a:pt x="497" y="14006"/>
                      <a:pt x="551" y="13938"/>
                    </a:cubicBezTo>
                    <a:cubicBezTo>
                      <a:pt x="6663" y="6204"/>
                      <a:pt x="11698" y="1758"/>
                      <a:pt x="11543" y="779"/>
                    </a:cubicBezTo>
                    <a:cubicBezTo>
                      <a:pt x="11471" y="313"/>
                      <a:pt x="11062" y="0"/>
                      <a:pt x="10564"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0" name="Google Shape;19390;p46"/>
              <p:cNvSpPr/>
              <p:nvPr/>
            </p:nvSpPr>
            <p:spPr>
              <a:xfrm>
                <a:off x="1419559" y="1500379"/>
                <a:ext cx="2123778" cy="2547949"/>
              </a:xfrm>
              <a:custGeom>
                <a:avLst/>
                <a:gdLst/>
                <a:ahLst/>
                <a:cxnLst/>
                <a:rect l="l" t="t" r="r" b="b"/>
                <a:pathLst>
                  <a:path w="11699" h="14035" extrusionOk="0">
                    <a:moveTo>
                      <a:pt x="10420" y="319"/>
                    </a:moveTo>
                    <a:cubicBezTo>
                      <a:pt x="10860" y="319"/>
                      <a:pt x="11453" y="707"/>
                      <a:pt x="11411" y="1063"/>
                    </a:cubicBezTo>
                    <a:cubicBezTo>
                      <a:pt x="11317" y="1827"/>
                      <a:pt x="6599" y="6446"/>
                      <a:pt x="861" y="13333"/>
                    </a:cubicBezTo>
                    <a:cubicBezTo>
                      <a:pt x="795" y="13412"/>
                      <a:pt x="724" y="13446"/>
                      <a:pt x="669" y="13446"/>
                    </a:cubicBezTo>
                    <a:cubicBezTo>
                      <a:pt x="568" y="13446"/>
                      <a:pt x="517" y="13336"/>
                      <a:pt x="634" y="13190"/>
                    </a:cubicBezTo>
                    <a:cubicBezTo>
                      <a:pt x="6361" y="5947"/>
                      <a:pt x="9438" y="689"/>
                      <a:pt x="10202" y="360"/>
                    </a:cubicBezTo>
                    <a:cubicBezTo>
                      <a:pt x="10266" y="332"/>
                      <a:pt x="10341" y="319"/>
                      <a:pt x="10420" y="319"/>
                    </a:cubicBezTo>
                    <a:close/>
                    <a:moveTo>
                      <a:pt x="10564" y="0"/>
                    </a:moveTo>
                    <a:cubicBezTo>
                      <a:pt x="10492" y="0"/>
                      <a:pt x="10419" y="6"/>
                      <a:pt x="10345" y="20"/>
                    </a:cubicBezTo>
                    <a:cubicBezTo>
                      <a:pt x="9279" y="209"/>
                      <a:pt x="6255" y="5943"/>
                      <a:pt x="139" y="13673"/>
                    </a:cubicBezTo>
                    <a:cubicBezTo>
                      <a:pt x="0" y="13850"/>
                      <a:pt x="174" y="14034"/>
                      <a:pt x="354" y="14034"/>
                    </a:cubicBezTo>
                    <a:cubicBezTo>
                      <a:pt x="425" y="14034"/>
                      <a:pt x="497" y="14006"/>
                      <a:pt x="551" y="13938"/>
                    </a:cubicBezTo>
                    <a:cubicBezTo>
                      <a:pt x="6663" y="6204"/>
                      <a:pt x="11698" y="1758"/>
                      <a:pt x="11543" y="779"/>
                    </a:cubicBezTo>
                    <a:cubicBezTo>
                      <a:pt x="11471" y="313"/>
                      <a:pt x="11062" y="0"/>
                      <a:pt x="10564"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1" name="Google Shape;19391;p46"/>
              <p:cNvSpPr/>
              <p:nvPr/>
            </p:nvSpPr>
            <p:spPr>
              <a:xfrm>
                <a:off x="1358200" y="3982965"/>
                <a:ext cx="179357" cy="115279"/>
              </a:xfrm>
              <a:custGeom>
                <a:avLst/>
                <a:gdLst/>
                <a:ahLst/>
                <a:cxnLst/>
                <a:rect l="l" t="t" r="r" b="b"/>
                <a:pathLst>
                  <a:path w="988" h="635" extrusionOk="0">
                    <a:moveTo>
                      <a:pt x="216" y="1"/>
                    </a:moveTo>
                    <a:cubicBezTo>
                      <a:pt x="153" y="1"/>
                      <a:pt x="103" y="17"/>
                      <a:pt x="76" y="51"/>
                    </a:cubicBezTo>
                    <a:cubicBezTo>
                      <a:pt x="0" y="146"/>
                      <a:pt x="125" y="342"/>
                      <a:pt x="360" y="490"/>
                    </a:cubicBezTo>
                    <a:cubicBezTo>
                      <a:pt x="507" y="584"/>
                      <a:pt x="662" y="635"/>
                      <a:pt x="773" y="635"/>
                    </a:cubicBezTo>
                    <a:cubicBezTo>
                      <a:pt x="836" y="635"/>
                      <a:pt x="885" y="619"/>
                      <a:pt x="911" y="584"/>
                    </a:cubicBezTo>
                    <a:cubicBezTo>
                      <a:pt x="987" y="490"/>
                      <a:pt x="862" y="293"/>
                      <a:pt x="628" y="146"/>
                    </a:cubicBezTo>
                    <a:cubicBezTo>
                      <a:pt x="481" y="52"/>
                      <a:pt x="327" y="1"/>
                      <a:pt x="216" y="1"/>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2" name="Google Shape;19392;p46"/>
              <p:cNvSpPr/>
              <p:nvPr/>
            </p:nvSpPr>
            <p:spPr>
              <a:xfrm>
                <a:off x="1430996" y="2932019"/>
                <a:ext cx="944345" cy="1107046"/>
              </a:xfrm>
              <a:custGeom>
                <a:avLst/>
                <a:gdLst/>
                <a:ahLst/>
                <a:cxnLst/>
                <a:rect l="l" t="t" r="r" b="b"/>
                <a:pathLst>
                  <a:path w="5202" h="6098" extrusionOk="0">
                    <a:moveTo>
                      <a:pt x="4400" y="0"/>
                    </a:moveTo>
                    <a:cubicBezTo>
                      <a:pt x="3172" y="1735"/>
                      <a:pt x="1796" y="3674"/>
                      <a:pt x="132" y="5776"/>
                    </a:cubicBezTo>
                    <a:cubicBezTo>
                      <a:pt x="0" y="5945"/>
                      <a:pt x="115" y="6097"/>
                      <a:pt x="263" y="6097"/>
                    </a:cubicBezTo>
                    <a:cubicBezTo>
                      <a:pt x="330" y="6097"/>
                      <a:pt x="404" y="6065"/>
                      <a:pt x="465" y="5988"/>
                    </a:cubicBezTo>
                    <a:cubicBezTo>
                      <a:pt x="2143" y="3860"/>
                      <a:pt x="3769" y="2045"/>
                      <a:pt x="5202" y="420"/>
                    </a:cubicBezTo>
                    <a:cubicBezTo>
                      <a:pt x="4998" y="408"/>
                      <a:pt x="4820" y="355"/>
                      <a:pt x="4669" y="261"/>
                    </a:cubicBezTo>
                    <a:cubicBezTo>
                      <a:pt x="4559" y="193"/>
                      <a:pt x="4472" y="106"/>
                      <a:pt x="4400"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3" name="Google Shape;19393;p46"/>
              <p:cNvSpPr/>
              <p:nvPr/>
            </p:nvSpPr>
            <p:spPr>
              <a:xfrm>
                <a:off x="1419559" y="2932019"/>
                <a:ext cx="955782" cy="1116305"/>
              </a:xfrm>
              <a:custGeom>
                <a:avLst/>
                <a:gdLst/>
                <a:ahLst/>
                <a:cxnLst/>
                <a:rect l="l" t="t" r="r" b="b"/>
                <a:pathLst>
                  <a:path w="5265" h="6149" extrusionOk="0">
                    <a:moveTo>
                      <a:pt x="4463" y="0"/>
                    </a:moveTo>
                    <a:cubicBezTo>
                      <a:pt x="3235" y="1735"/>
                      <a:pt x="1802" y="3686"/>
                      <a:pt x="139" y="5787"/>
                    </a:cubicBezTo>
                    <a:cubicBezTo>
                      <a:pt x="0" y="5964"/>
                      <a:pt x="174" y="6148"/>
                      <a:pt x="354" y="6148"/>
                    </a:cubicBezTo>
                    <a:cubicBezTo>
                      <a:pt x="425" y="6148"/>
                      <a:pt x="497" y="6120"/>
                      <a:pt x="551" y="6052"/>
                    </a:cubicBezTo>
                    <a:cubicBezTo>
                      <a:pt x="2233" y="3924"/>
                      <a:pt x="3832" y="2045"/>
                      <a:pt x="5265" y="420"/>
                    </a:cubicBezTo>
                    <a:cubicBezTo>
                      <a:pt x="5238" y="420"/>
                      <a:pt x="5121" y="397"/>
                      <a:pt x="5098" y="397"/>
                    </a:cubicBezTo>
                    <a:cubicBezTo>
                      <a:pt x="4596" y="941"/>
                      <a:pt x="3923" y="1754"/>
                      <a:pt x="3193" y="2646"/>
                    </a:cubicBezTo>
                    <a:cubicBezTo>
                      <a:pt x="1929" y="4194"/>
                      <a:pt x="896" y="5412"/>
                      <a:pt x="736" y="5412"/>
                    </a:cubicBezTo>
                    <a:cubicBezTo>
                      <a:pt x="732" y="5412"/>
                      <a:pt x="728" y="5411"/>
                      <a:pt x="725" y="5409"/>
                    </a:cubicBezTo>
                    <a:cubicBezTo>
                      <a:pt x="607" y="5338"/>
                      <a:pt x="1613" y="4064"/>
                      <a:pt x="2853" y="2389"/>
                    </a:cubicBezTo>
                    <a:cubicBezTo>
                      <a:pt x="3507" y="1508"/>
                      <a:pt x="4149" y="696"/>
                      <a:pt x="4565" y="121"/>
                    </a:cubicBezTo>
                    <a:cubicBezTo>
                      <a:pt x="4543" y="95"/>
                      <a:pt x="4482" y="27"/>
                      <a:pt x="4463"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4" name="Google Shape;19394;p46"/>
              <p:cNvSpPr/>
              <p:nvPr/>
            </p:nvSpPr>
            <p:spPr>
              <a:xfrm>
                <a:off x="1395960" y="4011104"/>
                <a:ext cx="104383" cy="65900"/>
              </a:xfrm>
              <a:custGeom>
                <a:avLst/>
                <a:gdLst/>
                <a:ahLst/>
                <a:cxnLst/>
                <a:rect l="l" t="t" r="r" b="b"/>
                <a:pathLst>
                  <a:path w="575" h="363" extrusionOk="0">
                    <a:moveTo>
                      <a:pt x="103" y="0"/>
                    </a:moveTo>
                    <a:cubicBezTo>
                      <a:pt x="74" y="0"/>
                      <a:pt x="51" y="7"/>
                      <a:pt x="38" y="21"/>
                    </a:cubicBezTo>
                    <a:cubicBezTo>
                      <a:pt x="0" y="70"/>
                      <a:pt x="84" y="180"/>
                      <a:pt x="220" y="271"/>
                    </a:cubicBezTo>
                    <a:cubicBezTo>
                      <a:pt x="314" y="329"/>
                      <a:pt x="409" y="362"/>
                      <a:pt x="472" y="362"/>
                    </a:cubicBezTo>
                    <a:cubicBezTo>
                      <a:pt x="502" y="362"/>
                      <a:pt x="525" y="355"/>
                      <a:pt x="537" y="339"/>
                    </a:cubicBezTo>
                    <a:cubicBezTo>
                      <a:pt x="575" y="293"/>
                      <a:pt x="496" y="180"/>
                      <a:pt x="359" y="93"/>
                    </a:cubicBezTo>
                    <a:cubicBezTo>
                      <a:pt x="263" y="33"/>
                      <a:pt x="167" y="0"/>
                      <a:pt x="103"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5" name="Google Shape;19395;p46"/>
              <p:cNvSpPr/>
              <p:nvPr/>
            </p:nvSpPr>
            <p:spPr>
              <a:xfrm>
                <a:off x="1780272" y="2969598"/>
                <a:ext cx="532624" cy="617245"/>
              </a:xfrm>
              <a:custGeom>
                <a:avLst/>
                <a:gdLst/>
                <a:ahLst/>
                <a:cxnLst/>
                <a:rect l="l" t="t" r="r" b="b"/>
                <a:pathLst>
                  <a:path w="2934" h="3400" extrusionOk="0">
                    <a:moveTo>
                      <a:pt x="2635" y="1"/>
                    </a:moveTo>
                    <a:cubicBezTo>
                      <a:pt x="2635" y="1"/>
                      <a:pt x="0" y="3373"/>
                      <a:pt x="110" y="3399"/>
                    </a:cubicBezTo>
                    <a:cubicBezTo>
                      <a:pt x="110" y="3399"/>
                      <a:pt x="111" y="3399"/>
                      <a:pt x="111" y="3399"/>
                    </a:cubicBezTo>
                    <a:cubicBezTo>
                      <a:pt x="245" y="3399"/>
                      <a:pt x="2934" y="145"/>
                      <a:pt x="2934" y="145"/>
                    </a:cubicBezTo>
                    <a:lnTo>
                      <a:pt x="2635" y="1"/>
                    </a:ln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6" name="Google Shape;19396;p46"/>
              <p:cNvSpPr/>
              <p:nvPr/>
            </p:nvSpPr>
            <p:spPr>
              <a:xfrm>
                <a:off x="2258620" y="1589153"/>
                <a:ext cx="1266207" cy="1408225"/>
              </a:xfrm>
              <a:custGeom>
                <a:avLst/>
                <a:gdLst/>
                <a:ahLst/>
                <a:cxnLst/>
                <a:rect l="l" t="t" r="r" b="b"/>
                <a:pathLst>
                  <a:path w="6975" h="7757" extrusionOk="0">
                    <a:moveTo>
                      <a:pt x="6465" y="0"/>
                    </a:moveTo>
                    <a:cubicBezTo>
                      <a:pt x="5697" y="0"/>
                      <a:pt x="0" y="7605"/>
                      <a:pt x="0" y="7605"/>
                    </a:cubicBezTo>
                    <a:lnTo>
                      <a:pt x="310" y="7756"/>
                    </a:lnTo>
                    <a:cubicBezTo>
                      <a:pt x="2616" y="4857"/>
                      <a:pt x="6974" y="427"/>
                      <a:pt x="6517" y="18"/>
                    </a:cubicBezTo>
                    <a:cubicBezTo>
                      <a:pt x="6504" y="6"/>
                      <a:pt x="6486" y="0"/>
                      <a:pt x="6465"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7" name="Google Shape;19397;p46"/>
              <p:cNvSpPr/>
              <p:nvPr/>
            </p:nvSpPr>
            <p:spPr>
              <a:xfrm>
                <a:off x="2215959" y="1564282"/>
                <a:ext cx="1200672" cy="1455063"/>
              </a:xfrm>
              <a:custGeom>
                <a:avLst/>
                <a:gdLst/>
                <a:ahLst/>
                <a:cxnLst/>
                <a:rect l="l" t="t" r="r" b="b"/>
                <a:pathLst>
                  <a:path w="6614" h="8015" extrusionOk="0">
                    <a:moveTo>
                      <a:pt x="6396" y="1"/>
                    </a:moveTo>
                    <a:cubicBezTo>
                      <a:pt x="6368" y="1"/>
                      <a:pt x="6335" y="3"/>
                      <a:pt x="6298" y="8"/>
                    </a:cubicBezTo>
                    <a:cubicBezTo>
                      <a:pt x="5981" y="49"/>
                      <a:pt x="447" y="7356"/>
                      <a:pt x="1" y="8014"/>
                    </a:cubicBezTo>
                    <a:cubicBezTo>
                      <a:pt x="1" y="8014"/>
                      <a:pt x="6510" y="382"/>
                      <a:pt x="6552" y="250"/>
                    </a:cubicBezTo>
                    <a:cubicBezTo>
                      <a:pt x="6588" y="133"/>
                      <a:pt x="6613" y="1"/>
                      <a:pt x="6396" y="1"/>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8" name="Google Shape;19398;p46"/>
              <p:cNvSpPr/>
              <p:nvPr/>
            </p:nvSpPr>
            <p:spPr>
              <a:xfrm>
                <a:off x="2690858" y="1804462"/>
                <a:ext cx="455834" cy="578031"/>
              </a:xfrm>
              <a:custGeom>
                <a:avLst/>
                <a:gdLst/>
                <a:ahLst/>
                <a:cxnLst/>
                <a:rect l="l" t="t" r="r" b="b"/>
                <a:pathLst>
                  <a:path w="2511" h="3184" extrusionOk="0">
                    <a:moveTo>
                      <a:pt x="2487" y="0"/>
                    </a:moveTo>
                    <a:cubicBezTo>
                      <a:pt x="2456" y="0"/>
                      <a:pt x="1893" y="695"/>
                      <a:pt x="1218" y="1569"/>
                    </a:cubicBezTo>
                    <a:cubicBezTo>
                      <a:pt x="534" y="2446"/>
                      <a:pt x="1" y="3172"/>
                      <a:pt x="19" y="3183"/>
                    </a:cubicBezTo>
                    <a:cubicBezTo>
                      <a:pt x="20" y="3183"/>
                      <a:pt x="20" y="3183"/>
                      <a:pt x="20" y="3183"/>
                    </a:cubicBezTo>
                    <a:cubicBezTo>
                      <a:pt x="51" y="3183"/>
                      <a:pt x="618" y="2488"/>
                      <a:pt x="1293" y="1614"/>
                    </a:cubicBezTo>
                    <a:cubicBezTo>
                      <a:pt x="1974" y="737"/>
                      <a:pt x="2511" y="12"/>
                      <a:pt x="2488" y="0"/>
                    </a:cubicBezTo>
                    <a:cubicBezTo>
                      <a:pt x="2488" y="0"/>
                      <a:pt x="2487" y="0"/>
                      <a:pt x="2487"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9" name="Google Shape;19399;p46"/>
              <p:cNvSpPr/>
              <p:nvPr/>
            </p:nvSpPr>
            <p:spPr>
              <a:xfrm>
                <a:off x="1874852" y="3104847"/>
                <a:ext cx="286462" cy="358365"/>
              </a:xfrm>
              <a:custGeom>
                <a:avLst/>
                <a:gdLst/>
                <a:ahLst/>
                <a:cxnLst/>
                <a:rect l="l" t="t" r="r" b="b"/>
                <a:pathLst>
                  <a:path w="1578" h="1974" extrusionOk="0">
                    <a:moveTo>
                      <a:pt x="1528" y="1"/>
                    </a:moveTo>
                    <a:cubicBezTo>
                      <a:pt x="1480" y="1"/>
                      <a:pt x="572" y="1116"/>
                      <a:pt x="458" y="1290"/>
                    </a:cubicBezTo>
                    <a:lnTo>
                      <a:pt x="1" y="1974"/>
                    </a:lnTo>
                    <a:cubicBezTo>
                      <a:pt x="1" y="1974"/>
                      <a:pt x="1577" y="4"/>
                      <a:pt x="1528" y="1"/>
                    </a:cubicBezTo>
                    <a:cubicBezTo>
                      <a:pt x="1528" y="1"/>
                      <a:pt x="1528" y="1"/>
                      <a:pt x="1528" y="1"/>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0" name="Google Shape;19400;p46"/>
              <p:cNvSpPr/>
              <p:nvPr/>
            </p:nvSpPr>
            <p:spPr>
              <a:xfrm>
                <a:off x="3291380" y="1512724"/>
                <a:ext cx="106561" cy="23056"/>
              </a:xfrm>
              <a:custGeom>
                <a:avLst/>
                <a:gdLst/>
                <a:ahLst/>
                <a:cxnLst/>
                <a:rect l="l" t="t" r="r" b="b"/>
                <a:pathLst>
                  <a:path w="587" h="127" extrusionOk="0">
                    <a:moveTo>
                      <a:pt x="291" y="1"/>
                    </a:moveTo>
                    <a:cubicBezTo>
                      <a:pt x="132" y="1"/>
                      <a:pt x="0" y="39"/>
                      <a:pt x="0" y="88"/>
                    </a:cubicBezTo>
                    <a:cubicBezTo>
                      <a:pt x="0" y="121"/>
                      <a:pt x="67" y="127"/>
                      <a:pt x="162" y="127"/>
                    </a:cubicBezTo>
                    <a:cubicBezTo>
                      <a:pt x="206" y="127"/>
                      <a:pt x="255" y="126"/>
                      <a:pt x="306" y="126"/>
                    </a:cubicBezTo>
                    <a:cubicBezTo>
                      <a:pt x="358" y="126"/>
                      <a:pt x="404" y="127"/>
                      <a:pt x="445" y="127"/>
                    </a:cubicBezTo>
                    <a:cubicBezTo>
                      <a:pt x="531" y="127"/>
                      <a:pt x="586" y="121"/>
                      <a:pt x="586" y="88"/>
                    </a:cubicBezTo>
                    <a:cubicBezTo>
                      <a:pt x="586" y="39"/>
                      <a:pt x="454" y="1"/>
                      <a:pt x="291"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1" name="Google Shape;19401;p46"/>
              <p:cNvSpPr/>
              <p:nvPr/>
            </p:nvSpPr>
            <p:spPr>
              <a:xfrm>
                <a:off x="3195166" y="1613843"/>
                <a:ext cx="113459" cy="115643"/>
              </a:xfrm>
              <a:custGeom>
                <a:avLst/>
                <a:gdLst/>
                <a:ahLst/>
                <a:cxnLst/>
                <a:rect l="l" t="t" r="r" b="b"/>
                <a:pathLst>
                  <a:path w="625" h="637" extrusionOk="0">
                    <a:moveTo>
                      <a:pt x="585" y="1"/>
                    </a:moveTo>
                    <a:cubicBezTo>
                      <a:pt x="540" y="1"/>
                      <a:pt x="401" y="119"/>
                      <a:pt x="258" y="279"/>
                    </a:cubicBezTo>
                    <a:cubicBezTo>
                      <a:pt x="103" y="453"/>
                      <a:pt x="1" y="612"/>
                      <a:pt x="27" y="635"/>
                    </a:cubicBezTo>
                    <a:cubicBezTo>
                      <a:pt x="29" y="636"/>
                      <a:pt x="31" y="636"/>
                      <a:pt x="34" y="636"/>
                    </a:cubicBezTo>
                    <a:cubicBezTo>
                      <a:pt x="82" y="636"/>
                      <a:pt x="282" y="466"/>
                      <a:pt x="432" y="302"/>
                    </a:cubicBezTo>
                    <a:cubicBezTo>
                      <a:pt x="587" y="128"/>
                      <a:pt x="625" y="26"/>
                      <a:pt x="594" y="3"/>
                    </a:cubicBezTo>
                    <a:cubicBezTo>
                      <a:pt x="592" y="1"/>
                      <a:pt x="589" y="1"/>
                      <a:pt x="585"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2" name="Google Shape;19402;p46"/>
              <p:cNvSpPr/>
              <p:nvPr/>
            </p:nvSpPr>
            <p:spPr>
              <a:xfrm>
                <a:off x="1092250" y="1576808"/>
                <a:ext cx="717608" cy="668258"/>
              </a:xfrm>
              <a:custGeom>
                <a:avLst/>
                <a:gdLst/>
                <a:ahLst/>
                <a:cxnLst/>
                <a:rect l="l" t="t" r="r" b="b"/>
                <a:pathLst>
                  <a:path w="3953" h="3681" extrusionOk="0">
                    <a:moveTo>
                      <a:pt x="832" y="0"/>
                    </a:moveTo>
                    <a:cubicBezTo>
                      <a:pt x="457" y="0"/>
                      <a:pt x="0" y="476"/>
                      <a:pt x="82" y="714"/>
                    </a:cubicBezTo>
                    <a:cubicBezTo>
                      <a:pt x="93" y="745"/>
                      <a:pt x="119" y="758"/>
                      <a:pt x="156" y="758"/>
                    </a:cubicBezTo>
                    <a:cubicBezTo>
                      <a:pt x="288" y="758"/>
                      <a:pt x="568" y="602"/>
                      <a:pt x="858" y="602"/>
                    </a:cubicBezTo>
                    <a:cubicBezTo>
                      <a:pt x="878" y="602"/>
                      <a:pt x="898" y="603"/>
                      <a:pt x="917" y="604"/>
                    </a:cubicBezTo>
                    <a:cubicBezTo>
                      <a:pt x="1476" y="648"/>
                      <a:pt x="3926" y="3681"/>
                      <a:pt x="3951" y="3681"/>
                    </a:cubicBezTo>
                    <a:cubicBezTo>
                      <a:pt x="3952" y="3681"/>
                      <a:pt x="3950" y="3677"/>
                      <a:pt x="3945" y="3670"/>
                    </a:cubicBezTo>
                    <a:cubicBezTo>
                      <a:pt x="1628" y="219"/>
                      <a:pt x="1537" y="124"/>
                      <a:pt x="906" y="7"/>
                    </a:cubicBezTo>
                    <a:cubicBezTo>
                      <a:pt x="882" y="2"/>
                      <a:pt x="857" y="0"/>
                      <a:pt x="832" y="0"/>
                    </a:cubicBez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3" name="Google Shape;19403;p46"/>
              <p:cNvSpPr/>
              <p:nvPr/>
            </p:nvSpPr>
            <p:spPr>
              <a:xfrm>
                <a:off x="1255269" y="2035746"/>
                <a:ext cx="2017035" cy="682963"/>
              </a:xfrm>
              <a:custGeom>
                <a:avLst/>
                <a:gdLst/>
                <a:ahLst/>
                <a:cxnLst/>
                <a:rect l="l" t="t" r="r" b="b"/>
                <a:pathLst>
                  <a:path w="11111" h="3762" extrusionOk="0">
                    <a:moveTo>
                      <a:pt x="0" y="0"/>
                    </a:moveTo>
                    <a:lnTo>
                      <a:pt x="896" y="3100"/>
                    </a:lnTo>
                    <a:lnTo>
                      <a:pt x="10131" y="3761"/>
                    </a:lnTo>
                    <a:lnTo>
                      <a:pt x="11110" y="68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4" name="Google Shape;19404;p46"/>
              <p:cNvSpPr/>
              <p:nvPr/>
            </p:nvSpPr>
            <p:spPr>
              <a:xfrm>
                <a:off x="1601822" y="2992291"/>
                <a:ext cx="1349894" cy="602721"/>
              </a:xfrm>
              <a:custGeom>
                <a:avLst/>
                <a:gdLst/>
                <a:ahLst/>
                <a:cxnLst/>
                <a:rect l="l" t="t" r="r" b="b"/>
                <a:pathLst>
                  <a:path w="7436" h="3320" extrusionOk="0">
                    <a:moveTo>
                      <a:pt x="0" y="1"/>
                    </a:moveTo>
                    <a:lnTo>
                      <a:pt x="254" y="3320"/>
                    </a:lnTo>
                    <a:lnTo>
                      <a:pt x="7311" y="2730"/>
                    </a:lnTo>
                    <a:lnTo>
                      <a:pt x="7436" y="21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5" name="Google Shape;19405;p46"/>
              <p:cNvSpPr/>
              <p:nvPr/>
            </p:nvSpPr>
            <p:spPr>
              <a:xfrm>
                <a:off x="1661547" y="1576627"/>
                <a:ext cx="231457" cy="105839"/>
              </a:xfrm>
              <a:custGeom>
                <a:avLst/>
                <a:gdLst/>
                <a:ahLst/>
                <a:cxnLst/>
                <a:rect l="l" t="t" r="r" b="b"/>
                <a:pathLst>
                  <a:path w="1275" h="583" extrusionOk="0">
                    <a:moveTo>
                      <a:pt x="1274" y="0"/>
                    </a:moveTo>
                    <a:lnTo>
                      <a:pt x="106" y="38"/>
                    </a:lnTo>
                    <a:lnTo>
                      <a:pt x="0" y="582"/>
                    </a:lnTo>
                    <a:lnTo>
                      <a:pt x="1274" y="0"/>
                    </a:lnTo>
                    <a:close/>
                  </a:path>
                </a:pathLst>
              </a:custGeom>
              <a:solidFill>
                <a:srgbClr val="E56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6" name="Google Shape;19406;p46"/>
            <p:cNvGrpSpPr/>
            <p:nvPr/>
          </p:nvGrpSpPr>
          <p:grpSpPr>
            <a:xfrm>
              <a:off x="1796427" y="3218136"/>
              <a:ext cx="998612" cy="881431"/>
              <a:chOff x="-2478328" y="1383364"/>
              <a:chExt cx="2143403" cy="1891888"/>
            </a:xfrm>
          </p:grpSpPr>
          <p:sp>
            <p:nvSpPr>
              <p:cNvPr id="19407" name="Google Shape;19407;p46"/>
              <p:cNvSpPr/>
              <p:nvPr/>
            </p:nvSpPr>
            <p:spPr>
              <a:xfrm>
                <a:off x="-2478328" y="1383364"/>
                <a:ext cx="2143403" cy="1891831"/>
              </a:xfrm>
              <a:custGeom>
                <a:avLst/>
                <a:gdLst/>
                <a:ahLst/>
                <a:cxnLst/>
                <a:rect l="l" t="t" r="r" b="b"/>
                <a:pathLst>
                  <a:path w="74269" h="65552" extrusionOk="0">
                    <a:moveTo>
                      <a:pt x="37143" y="1"/>
                    </a:moveTo>
                    <a:cubicBezTo>
                      <a:pt x="24118" y="1"/>
                      <a:pt x="11800" y="7825"/>
                      <a:pt x="6691" y="20659"/>
                    </a:cubicBezTo>
                    <a:cubicBezTo>
                      <a:pt x="1" y="37475"/>
                      <a:pt x="8208" y="56530"/>
                      <a:pt x="25015" y="63221"/>
                    </a:cubicBezTo>
                    <a:cubicBezTo>
                      <a:pt x="28990" y="64802"/>
                      <a:pt x="33089" y="65551"/>
                      <a:pt x="37121" y="65551"/>
                    </a:cubicBezTo>
                    <a:cubicBezTo>
                      <a:pt x="50148" y="65551"/>
                      <a:pt x="62468" y="57730"/>
                      <a:pt x="67578" y="44888"/>
                    </a:cubicBezTo>
                    <a:cubicBezTo>
                      <a:pt x="74268" y="28072"/>
                      <a:pt x="66061" y="9017"/>
                      <a:pt x="49254" y="2335"/>
                    </a:cubicBezTo>
                    <a:cubicBezTo>
                      <a:pt x="45278" y="751"/>
                      <a:pt x="41177" y="1"/>
                      <a:pt x="37143" y="1"/>
                    </a:cubicBezTo>
                    <a:close/>
                  </a:path>
                </a:pathLst>
              </a:custGeom>
              <a:solidFill>
                <a:srgbClr val="E8D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8" name="Google Shape;19408;p46"/>
              <p:cNvSpPr/>
              <p:nvPr/>
            </p:nvSpPr>
            <p:spPr>
              <a:xfrm>
                <a:off x="-2478328" y="1809194"/>
                <a:ext cx="2010792" cy="1466059"/>
              </a:xfrm>
              <a:custGeom>
                <a:avLst/>
                <a:gdLst/>
                <a:ahLst/>
                <a:cxnLst/>
                <a:rect l="l" t="t" r="r" b="b"/>
                <a:pathLst>
                  <a:path w="69674" h="50799" extrusionOk="0">
                    <a:moveTo>
                      <a:pt x="9760" y="0"/>
                    </a:moveTo>
                    <a:lnTo>
                      <a:pt x="9760" y="0"/>
                    </a:lnTo>
                    <a:cubicBezTo>
                      <a:pt x="8565" y="1829"/>
                      <a:pt x="7530" y="3800"/>
                      <a:pt x="6691" y="5906"/>
                    </a:cubicBezTo>
                    <a:cubicBezTo>
                      <a:pt x="1" y="22722"/>
                      <a:pt x="8208" y="41777"/>
                      <a:pt x="25015" y="48468"/>
                    </a:cubicBezTo>
                    <a:cubicBezTo>
                      <a:pt x="28990" y="50049"/>
                      <a:pt x="33089" y="50798"/>
                      <a:pt x="37121" y="50798"/>
                    </a:cubicBezTo>
                    <a:cubicBezTo>
                      <a:pt x="50148" y="50798"/>
                      <a:pt x="62468" y="42977"/>
                      <a:pt x="67578" y="30135"/>
                    </a:cubicBezTo>
                    <a:cubicBezTo>
                      <a:pt x="68657" y="27441"/>
                      <a:pt x="69344" y="24685"/>
                      <a:pt x="69674" y="21928"/>
                    </a:cubicBezTo>
                    <a:lnTo>
                      <a:pt x="69674" y="21928"/>
                    </a:lnTo>
                    <a:cubicBezTo>
                      <a:pt x="65872" y="27717"/>
                      <a:pt x="58979" y="30154"/>
                      <a:pt x="51183" y="30154"/>
                    </a:cubicBezTo>
                    <a:cubicBezTo>
                      <a:pt x="32200" y="30154"/>
                      <a:pt x="7863" y="15702"/>
                      <a:pt x="9760" y="0"/>
                    </a:cubicBezTo>
                    <a:close/>
                  </a:path>
                </a:pathLst>
              </a:custGeom>
              <a:solidFill>
                <a:srgbClr val="CABA95">
                  <a:alpha val="6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9" name="Google Shape;19409;p46"/>
              <p:cNvSpPr/>
              <p:nvPr/>
            </p:nvSpPr>
            <p:spPr>
              <a:xfrm>
                <a:off x="-2197915" y="2705881"/>
                <a:ext cx="1361615" cy="475238"/>
              </a:xfrm>
              <a:custGeom>
                <a:avLst/>
                <a:gdLst/>
                <a:ahLst/>
                <a:cxnLst/>
                <a:rect l="l" t="t" r="r" b="b"/>
                <a:pathLst>
                  <a:path w="47180" h="16467" extrusionOk="0">
                    <a:moveTo>
                      <a:pt x="2552" y="0"/>
                    </a:moveTo>
                    <a:cubicBezTo>
                      <a:pt x="2217" y="0"/>
                      <a:pt x="1943" y="102"/>
                      <a:pt x="1731" y="328"/>
                    </a:cubicBezTo>
                    <a:cubicBezTo>
                      <a:pt x="1" y="2174"/>
                      <a:pt x="6228" y="12978"/>
                      <a:pt x="20162" y="15832"/>
                    </a:cubicBezTo>
                    <a:cubicBezTo>
                      <a:pt x="22317" y="16274"/>
                      <a:pt x="24424" y="16466"/>
                      <a:pt x="26447" y="16466"/>
                    </a:cubicBezTo>
                    <a:cubicBezTo>
                      <a:pt x="38231" y="16466"/>
                      <a:pt x="47180" y="9960"/>
                      <a:pt x="46167" y="8437"/>
                    </a:cubicBezTo>
                    <a:cubicBezTo>
                      <a:pt x="45975" y="8152"/>
                      <a:pt x="45465" y="8051"/>
                      <a:pt x="44623" y="8051"/>
                    </a:cubicBezTo>
                    <a:cubicBezTo>
                      <a:pt x="42572" y="8051"/>
                      <a:pt x="38550" y="8649"/>
                      <a:pt x="32330" y="8649"/>
                    </a:cubicBezTo>
                    <a:cubicBezTo>
                      <a:pt x="29583" y="8649"/>
                      <a:pt x="26408" y="8532"/>
                      <a:pt x="22785" y="8196"/>
                    </a:cubicBezTo>
                    <a:cubicBezTo>
                      <a:pt x="12535" y="7247"/>
                      <a:pt x="5381" y="0"/>
                      <a:pt x="2552" y="0"/>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0" name="Google Shape;19410;p46"/>
              <p:cNvSpPr/>
              <p:nvPr/>
            </p:nvSpPr>
            <p:spPr>
              <a:xfrm>
                <a:off x="-1997571" y="1450559"/>
                <a:ext cx="1506694" cy="861962"/>
              </a:xfrm>
              <a:custGeom>
                <a:avLst/>
                <a:gdLst/>
                <a:ahLst/>
                <a:cxnLst/>
                <a:rect l="l" t="t" r="r" b="b"/>
                <a:pathLst>
                  <a:path w="52207" h="29867" extrusionOk="0">
                    <a:moveTo>
                      <a:pt x="19398" y="1"/>
                    </a:moveTo>
                    <a:cubicBezTo>
                      <a:pt x="11377" y="1"/>
                      <a:pt x="4691" y="2991"/>
                      <a:pt x="2828" y="7510"/>
                    </a:cubicBezTo>
                    <a:cubicBezTo>
                      <a:pt x="0" y="14370"/>
                      <a:pt x="9894" y="17350"/>
                      <a:pt x="22749" y="22640"/>
                    </a:cubicBezTo>
                    <a:cubicBezTo>
                      <a:pt x="31345" y="26183"/>
                      <a:pt x="39088" y="29866"/>
                      <a:pt x="44120" y="29866"/>
                    </a:cubicBezTo>
                    <a:cubicBezTo>
                      <a:pt x="46613" y="29866"/>
                      <a:pt x="48441" y="28962"/>
                      <a:pt x="49378" y="26690"/>
                    </a:cubicBezTo>
                    <a:cubicBezTo>
                      <a:pt x="52206" y="19821"/>
                      <a:pt x="45319" y="7911"/>
                      <a:pt x="32455" y="2612"/>
                    </a:cubicBezTo>
                    <a:cubicBezTo>
                      <a:pt x="28068" y="803"/>
                      <a:pt x="23553" y="1"/>
                      <a:pt x="19398" y="1"/>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11" name="Google Shape;19411;p46"/>
              <p:cNvGrpSpPr/>
              <p:nvPr/>
            </p:nvGrpSpPr>
            <p:grpSpPr>
              <a:xfrm>
                <a:off x="-2290106" y="1552334"/>
                <a:ext cx="1565460" cy="1483465"/>
                <a:chOff x="6356493" y="-1392238"/>
                <a:chExt cx="1164690" cy="1103687"/>
              </a:xfrm>
            </p:grpSpPr>
            <p:sp>
              <p:nvSpPr>
                <p:cNvPr id="19412" name="Google Shape;19412;p46"/>
                <p:cNvSpPr/>
                <p:nvPr/>
              </p:nvSpPr>
              <p:spPr>
                <a:xfrm>
                  <a:off x="6674895" y="-375999"/>
                  <a:ext cx="59608" cy="45371"/>
                </a:xfrm>
                <a:custGeom>
                  <a:avLst/>
                  <a:gdLst/>
                  <a:ahLst/>
                  <a:cxnLst/>
                  <a:rect l="l" t="t" r="r" b="b"/>
                  <a:pathLst>
                    <a:path w="2776" h="2113" extrusionOk="0">
                      <a:moveTo>
                        <a:pt x="567" y="0"/>
                      </a:moveTo>
                      <a:cubicBezTo>
                        <a:pt x="438" y="0"/>
                        <a:pt x="332" y="31"/>
                        <a:pt x="259" y="97"/>
                      </a:cubicBezTo>
                      <a:cubicBezTo>
                        <a:pt x="1" y="347"/>
                        <a:pt x="286" y="980"/>
                        <a:pt x="911" y="1507"/>
                      </a:cubicBezTo>
                      <a:cubicBezTo>
                        <a:pt x="1361" y="1886"/>
                        <a:pt x="1862" y="2112"/>
                        <a:pt x="2203" y="2112"/>
                      </a:cubicBezTo>
                      <a:cubicBezTo>
                        <a:pt x="2336" y="2112"/>
                        <a:pt x="2444" y="2078"/>
                        <a:pt x="2516" y="2006"/>
                      </a:cubicBezTo>
                      <a:cubicBezTo>
                        <a:pt x="2775" y="1765"/>
                        <a:pt x="2490" y="1132"/>
                        <a:pt x="1865" y="605"/>
                      </a:cubicBezTo>
                      <a:cubicBezTo>
                        <a:pt x="1411" y="223"/>
                        <a:pt x="909" y="0"/>
                        <a:pt x="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3" name="Google Shape;19413;p46"/>
                <p:cNvSpPr/>
                <p:nvPr/>
              </p:nvSpPr>
              <p:spPr>
                <a:xfrm>
                  <a:off x="6356493" y="-1392238"/>
                  <a:ext cx="1164690" cy="1103687"/>
                </a:xfrm>
                <a:custGeom>
                  <a:avLst/>
                  <a:gdLst/>
                  <a:ahLst/>
                  <a:cxnLst/>
                  <a:rect l="l" t="t" r="r" b="b"/>
                  <a:pathLst>
                    <a:path w="54241" h="51400" extrusionOk="0">
                      <a:moveTo>
                        <a:pt x="22021" y="1"/>
                      </a:moveTo>
                      <a:cubicBezTo>
                        <a:pt x="21694" y="1"/>
                        <a:pt x="21446" y="86"/>
                        <a:pt x="21367" y="255"/>
                      </a:cubicBezTo>
                      <a:cubicBezTo>
                        <a:pt x="21224" y="531"/>
                        <a:pt x="21581" y="942"/>
                        <a:pt x="22188" y="1245"/>
                      </a:cubicBezTo>
                      <a:cubicBezTo>
                        <a:pt x="21501" y="1245"/>
                        <a:pt x="20823" y="1272"/>
                        <a:pt x="20145" y="1298"/>
                      </a:cubicBezTo>
                      <a:cubicBezTo>
                        <a:pt x="20046" y="1013"/>
                        <a:pt x="19618" y="665"/>
                        <a:pt x="19029" y="442"/>
                      </a:cubicBezTo>
                      <a:cubicBezTo>
                        <a:pt x="18665" y="302"/>
                        <a:pt x="18303" y="233"/>
                        <a:pt x="18006" y="233"/>
                      </a:cubicBezTo>
                      <a:cubicBezTo>
                        <a:pt x="17677" y="233"/>
                        <a:pt x="17428" y="318"/>
                        <a:pt x="17343" y="487"/>
                      </a:cubicBezTo>
                      <a:cubicBezTo>
                        <a:pt x="17210" y="745"/>
                        <a:pt x="17540" y="1138"/>
                        <a:pt x="18102" y="1432"/>
                      </a:cubicBezTo>
                      <a:cubicBezTo>
                        <a:pt x="17557" y="1477"/>
                        <a:pt x="17013" y="1530"/>
                        <a:pt x="16469" y="1593"/>
                      </a:cubicBezTo>
                      <a:cubicBezTo>
                        <a:pt x="16380" y="1298"/>
                        <a:pt x="15952" y="951"/>
                        <a:pt x="15363" y="727"/>
                      </a:cubicBezTo>
                      <a:cubicBezTo>
                        <a:pt x="14995" y="588"/>
                        <a:pt x="14632" y="518"/>
                        <a:pt x="14336" y="518"/>
                      </a:cubicBezTo>
                      <a:cubicBezTo>
                        <a:pt x="14008" y="518"/>
                        <a:pt x="13761" y="603"/>
                        <a:pt x="13677" y="772"/>
                      </a:cubicBezTo>
                      <a:cubicBezTo>
                        <a:pt x="13525" y="1075"/>
                        <a:pt x="13953" y="1530"/>
                        <a:pt x="14649" y="1825"/>
                      </a:cubicBezTo>
                      <a:cubicBezTo>
                        <a:pt x="14043" y="1914"/>
                        <a:pt x="13454" y="2012"/>
                        <a:pt x="12865" y="2119"/>
                      </a:cubicBezTo>
                      <a:cubicBezTo>
                        <a:pt x="12713" y="1852"/>
                        <a:pt x="12365" y="1548"/>
                        <a:pt x="11893" y="1325"/>
                      </a:cubicBezTo>
                      <a:cubicBezTo>
                        <a:pt x="11481" y="1122"/>
                        <a:pt x="11066" y="1018"/>
                        <a:pt x="10745" y="1018"/>
                      </a:cubicBezTo>
                      <a:cubicBezTo>
                        <a:pt x="10489" y="1018"/>
                        <a:pt x="10294" y="1084"/>
                        <a:pt x="10207" y="1218"/>
                      </a:cubicBezTo>
                      <a:cubicBezTo>
                        <a:pt x="10019" y="1521"/>
                        <a:pt x="10465" y="2057"/>
                        <a:pt x="11215" y="2414"/>
                      </a:cubicBezTo>
                      <a:cubicBezTo>
                        <a:pt x="11224" y="2422"/>
                        <a:pt x="11232" y="2422"/>
                        <a:pt x="11241" y="2431"/>
                      </a:cubicBezTo>
                      <a:cubicBezTo>
                        <a:pt x="10100" y="2672"/>
                        <a:pt x="8984" y="2940"/>
                        <a:pt x="7896" y="3243"/>
                      </a:cubicBezTo>
                      <a:lnTo>
                        <a:pt x="6817" y="4412"/>
                      </a:lnTo>
                      <a:cubicBezTo>
                        <a:pt x="7664" y="4180"/>
                        <a:pt x="8503" y="3984"/>
                        <a:pt x="9323" y="3787"/>
                      </a:cubicBezTo>
                      <a:lnTo>
                        <a:pt x="9323" y="3787"/>
                      </a:lnTo>
                      <a:cubicBezTo>
                        <a:pt x="8984" y="4162"/>
                        <a:pt x="8815" y="4546"/>
                        <a:pt x="8940" y="4760"/>
                      </a:cubicBezTo>
                      <a:cubicBezTo>
                        <a:pt x="9000" y="4880"/>
                        <a:pt x="9135" y="4938"/>
                        <a:pt x="9315" y="4938"/>
                      </a:cubicBezTo>
                      <a:cubicBezTo>
                        <a:pt x="9615" y="4938"/>
                        <a:pt x="10042" y="4779"/>
                        <a:pt x="10465" y="4483"/>
                      </a:cubicBezTo>
                      <a:cubicBezTo>
                        <a:pt x="10965" y="4126"/>
                        <a:pt x="11322" y="3680"/>
                        <a:pt x="11402" y="3350"/>
                      </a:cubicBezTo>
                      <a:cubicBezTo>
                        <a:pt x="12080" y="3216"/>
                        <a:pt x="12758" y="3092"/>
                        <a:pt x="13418" y="2985"/>
                      </a:cubicBezTo>
                      <a:lnTo>
                        <a:pt x="13418" y="2985"/>
                      </a:lnTo>
                      <a:cubicBezTo>
                        <a:pt x="12838" y="3502"/>
                        <a:pt x="12526" y="4126"/>
                        <a:pt x="12713" y="4412"/>
                      </a:cubicBezTo>
                      <a:cubicBezTo>
                        <a:pt x="12777" y="4510"/>
                        <a:pt x="12890" y="4557"/>
                        <a:pt x="13036" y="4557"/>
                      </a:cubicBezTo>
                      <a:cubicBezTo>
                        <a:pt x="13340" y="4557"/>
                        <a:pt x="13784" y="4354"/>
                        <a:pt x="14212" y="3993"/>
                      </a:cubicBezTo>
                      <a:cubicBezTo>
                        <a:pt x="14712" y="3582"/>
                        <a:pt x="15033" y="3074"/>
                        <a:pt x="15051" y="2726"/>
                      </a:cubicBezTo>
                      <a:cubicBezTo>
                        <a:pt x="15845" y="2619"/>
                        <a:pt x="16630" y="2521"/>
                        <a:pt x="17397" y="2449"/>
                      </a:cubicBezTo>
                      <a:lnTo>
                        <a:pt x="17397" y="2449"/>
                      </a:lnTo>
                      <a:cubicBezTo>
                        <a:pt x="17326" y="2494"/>
                        <a:pt x="17254" y="2556"/>
                        <a:pt x="17174" y="2619"/>
                      </a:cubicBezTo>
                      <a:cubicBezTo>
                        <a:pt x="16540" y="3154"/>
                        <a:pt x="16193" y="3823"/>
                        <a:pt x="16389" y="4126"/>
                      </a:cubicBezTo>
                      <a:cubicBezTo>
                        <a:pt x="16450" y="4222"/>
                        <a:pt x="16563" y="4268"/>
                        <a:pt x="16709" y="4268"/>
                      </a:cubicBezTo>
                      <a:cubicBezTo>
                        <a:pt x="17013" y="4268"/>
                        <a:pt x="17460" y="4071"/>
                        <a:pt x="17888" y="3716"/>
                      </a:cubicBezTo>
                      <a:cubicBezTo>
                        <a:pt x="18441" y="3243"/>
                        <a:pt x="18780" y="2663"/>
                        <a:pt x="18717" y="2324"/>
                      </a:cubicBezTo>
                      <a:cubicBezTo>
                        <a:pt x="19663" y="2253"/>
                        <a:pt x="20582" y="2199"/>
                        <a:pt x="21492" y="2173"/>
                      </a:cubicBezTo>
                      <a:lnTo>
                        <a:pt x="21492" y="2173"/>
                      </a:lnTo>
                      <a:cubicBezTo>
                        <a:pt x="21394" y="2235"/>
                        <a:pt x="21286" y="2307"/>
                        <a:pt x="21188" y="2396"/>
                      </a:cubicBezTo>
                      <a:cubicBezTo>
                        <a:pt x="20555" y="2922"/>
                        <a:pt x="20207" y="3591"/>
                        <a:pt x="20403" y="3894"/>
                      </a:cubicBezTo>
                      <a:cubicBezTo>
                        <a:pt x="20467" y="3993"/>
                        <a:pt x="20581" y="4040"/>
                        <a:pt x="20728" y="4040"/>
                      </a:cubicBezTo>
                      <a:cubicBezTo>
                        <a:pt x="21031" y="4040"/>
                        <a:pt x="21475" y="3839"/>
                        <a:pt x="21902" y="3484"/>
                      </a:cubicBezTo>
                      <a:cubicBezTo>
                        <a:pt x="22428" y="3029"/>
                        <a:pt x="22767" y="2485"/>
                        <a:pt x="22741" y="2146"/>
                      </a:cubicBezTo>
                      <a:cubicBezTo>
                        <a:pt x="22894" y="2144"/>
                        <a:pt x="23046" y="2144"/>
                        <a:pt x="23198" y="2144"/>
                      </a:cubicBezTo>
                      <a:cubicBezTo>
                        <a:pt x="23929" y="2144"/>
                        <a:pt x="24645" y="2161"/>
                        <a:pt x="25354" y="2191"/>
                      </a:cubicBezTo>
                      <a:cubicBezTo>
                        <a:pt x="25239" y="2253"/>
                        <a:pt x="25123" y="2315"/>
                        <a:pt x="25007" y="2405"/>
                      </a:cubicBezTo>
                      <a:cubicBezTo>
                        <a:pt x="24320" y="2869"/>
                        <a:pt x="23909" y="3502"/>
                        <a:pt x="24070" y="3823"/>
                      </a:cubicBezTo>
                      <a:cubicBezTo>
                        <a:pt x="24134" y="3944"/>
                        <a:pt x="24271" y="4002"/>
                        <a:pt x="24454" y="4002"/>
                      </a:cubicBezTo>
                      <a:cubicBezTo>
                        <a:pt x="24756" y="4002"/>
                        <a:pt x="25182" y="3844"/>
                        <a:pt x="25604" y="3555"/>
                      </a:cubicBezTo>
                      <a:cubicBezTo>
                        <a:pt x="26202" y="3145"/>
                        <a:pt x="26603" y="2592"/>
                        <a:pt x="26568" y="2253"/>
                      </a:cubicBezTo>
                      <a:lnTo>
                        <a:pt x="26568" y="2253"/>
                      </a:lnTo>
                      <a:cubicBezTo>
                        <a:pt x="27558" y="2324"/>
                        <a:pt x="28521" y="2422"/>
                        <a:pt x="29449" y="2538"/>
                      </a:cubicBezTo>
                      <a:cubicBezTo>
                        <a:pt x="29342" y="2592"/>
                        <a:pt x="29226" y="2646"/>
                        <a:pt x="29110" y="2708"/>
                      </a:cubicBezTo>
                      <a:cubicBezTo>
                        <a:pt x="28388" y="3109"/>
                        <a:pt x="27924" y="3716"/>
                        <a:pt x="28058" y="4046"/>
                      </a:cubicBezTo>
                      <a:cubicBezTo>
                        <a:pt x="28119" y="4189"/>
                        <a:pt x="28283" y="4258"/>
                        <a:pt x="28508" y="4258"/>
                      </a:cubicBezTo>
                      <a:cubicBezTo>
                        <a:pt x="28802" y="4258"/>
                        <a:pt x="29200" y="4140"/>
                        <a:pt x="29610" y="3912"/>
                      </a:cubicBezTo>
                      <a:cubicBezTo>
                        <a:pt x="30234" y="3555"/>
                        <a:pt x="30663" y="3056"/>
                        <a:pt x="30680" y="2717"/>
                      </a:cubicBezTo>
                      <a:cubicBezTo>
                        <a:pt x="31787" y="2895"/>
                        <a:pt x="32848" y="3109"/>
                        <a:pt x="33874" y="3359"/>
                      </a:cubicBezTo>
                      <a:cubicBezTo>
                        <a:pt x="33714" y="3395"/>
                        <a:pt x="33553" y="3457"/>
                        <a:pt x="33383" y="3529"/>
                      </a:cubicBezTo>
                      <a:cubicBezTo>
                        <a:pt x="32634" y="3868"/>
                        <a:pt x="32108" y="4412"/>
                        <a:pt x="32215" y="4760"/>
                      </a:cubicBezTo>
                      <a:cubicBezTo>
                        <a:pt x="32269" y="4936"/>
                        <a:pt x="32474" y="5023"/>
                        <a:pt x="32761" y="5023"/>
                      </a:cubicBezTo>
                      <a:cubicBezTo>
                        <a:pt x="33041" y="5023"/>
                        <a:pt x="33397" y="4940"/>
                        <a:pt x="33767" y="4778"/>
                      </a:cubicBezTo>
                      <a:cubicBezTo>
                        <a:pt x="34454" y="4465"/>
                        <a:pt x="34954" y="3975"/>
                        <a:pt x="34954" y="3636"/>
                      </a:cubicBezTo>
                      <a:cubicBezTo>
                        <a:pt x="35881" y="3894"/>
                        <a:pt x="36782" y="4171"/>
                        <a:pt x="37639" y="4483"/>
                      </a:cubicBezTo>
                      <a:cubicBezTo>
                        <a:pt x="37514" y="4510"/>
                        <a:pt x="37389" y="4546"/>
                        <a:pt x="37264" y="4590"/>
                      </a:cubicBezTo>
                      <a:cubicBezTo>
                        <a:pt x="36488" y="4858"/>
                        <a:pt x="35917" y="5366"/>
                        <a:pt x="35988" y="5714"/>
                      </a:cubicBezTo>
                      <a:cubicBezTo>
                        <a:pt x="36035" y="5921"/>
                        <a:pt x="36289" y="6029"/>
                        <a:pt x="36646" y="6029"/>
                      </a:cubicBezTo>
                      <a:cubicBezTo>
                        <a:pt x="36904" y="6029"/>
                        <a:pt x="37215" y="5973"/>
                        <a:pt x="37541" y="5857"/>
                      </a:cubicBezTo>
                      <a:cubicBezTo>
                        <a:pt x="38183" y="5634"/>
                        <a:pt x="38683" y="5250"/>
                        <a:pt x="38790" y="4920"/>
                      </a:cubicBezTo>
                      <a:cubicBezTo>
                        <a:pt x="39691" y="5277"/>
                        <a:pt x="40538" y="5670"/>
                        <a:pt x="41332" y="6071"/>
                      </a:cubicBezTo>
                      <a:cubicBezTo>
                        <a:pt x="41261" y="6089"/>
                        <a:pt x="41189" y="6098"/>
                        <a:pt x="41118" y="6116"/>
                      </a:cubicBezTo>
                      <a:cubicBezTo>
                        <a:pt x="40315" y="6303"/>
                        <a:pt x="39700" y="6740"/>
                        <a:pt x="39735" y="7097"/>
                      </a:cubicBezTo>
                      <a:cubicBezTo>
                        <a:pt x="39766" y="7347"/>
                        <a:pt x="40108" y="7492"/>
                        <a:pt x="40586" y="7492"/>
                      </a:cubicBezTo>
                      <a:cubicBezTo>
                        <a:pt x="40791" y="7492"/>
                        <a:pt x="41020" y="7465"/>
                        <a:pt x="41261" y="7409"/>
                      </a:cubicBezTo>
                      <a:cubicBezTo>
                        <a:pt x="41841" y="7276"/>
                        <a:pt x="42331" y="6999"/>
                        <a:pt x="42536" y="6722"/>
                      </a:cubicBezTo>
                      <a:cubicBezTo>
                        <a:pt x="43518" y="7284"/>
                        <a:pt x="44419" y="7882"/>
                        <a:pt x="45240" y="8507"/>
                      </a:cubicBezTo>
                      <a:cubicBezTo>
                        <a:pt x="45183" y="8502"/>
                        <a:pt x="45123" y="8500"/>
                        <a:pt x="45060" y="8500"/>
                      </a:cubicBezTo>
                      <a:cubicBezTo>
                        <a:pt x="44859" y="8500"/>
                        <a:pt x="44631" y="8523"/>
                        <a:pt x="44392" y="8578"/>
                      </a:cubicBezTo>
                      <a:cubicBezTo>
                        <a:pt x="43589" y="8765"/>
                        <a:pt x="42965" y="9211"/>
                        <a:pt x="43009" y="9568"/>
                      </a:cubicBezTo>
                      <a:cubicBezTo>
                        <a:pt x="43034" y="9816"/>
                        <a:pt x="43368" y="9956"/>
                        <a:pt x="43839" y="9956"/>
                      </a:cubicBezTo>
                      <a:cubicBezTo>
                        <a:pt x="44046" y="9956"/>
                        <a:pt x="44280" y="9929"/>
                        <a:pt x="44526" y="9872"/>
                      </a:cubicBezTo>
                      <a:cubicBezTo>
                        <a:pt x="45231" y="9711"/>
                        <a:pt x="45793" y="9354"/>
                        <a:pt x="45900" y="9024"/>
                      </a:cubicBezTo>
                      <a:cubicBezTo>
                        <a:pt x="46587" y="9586"/>
                        <a:pt x="47211" y="10175"/>
                        <a:pt x="47773" y="10764"/>
                      </a:cubicBezTo>
                      <a:cubicBezTo>
                        <a:pt x="48014" y="11022"/>
                        <a:pt x="48246" y="11299"/>
                        <a:pt x="48469" y="11584"/>
                      </a:cubicBezTo>
                      <a:cubicBezTo>
                        <a:pt x="48361" y="11570"/>
                        <a:pt x="48242" y="11563"/>
                        <a:pt x="48115" y="11563"/>
                      </a:cubicBezTo>
                      <a:cubicBezTo>
                        <a:pt x="48012" y="11563"/>
                        <a:pt x="47903" y="11567"/>
                        <a:pt x="47791" y="11575"/>
                      </a:cubicBezTo>
                      <a:cubicBezTo>
                        <a:pt x="46970" y="11665"/>
                        <a:pt x="46301" y="12013"/>
                        <a:pt x="46292" y="12378"/>
                      </a:cubicBezTo>
                      <a:cubicBezTo>
                        <a:pt x="46285" y="12683"/>
                        <a:pt x="46766" y="12897"/>
                        <a:pt x="47418" y="12897"/>
                      </a:cubicBezTo>
                      <a:cubicBezTo>
                        <a:pt x="47529" y="12897"/>
                        <a:pt x="47645" y="12891"/>
                        <a:pt x="47764" y="12878"/>
                      </a:cubicBezTo>
                      <a:cubicBezTo>
                        <a:pt x="48326" y="12824"/>
                        <a:pt x="48817" y="12646"/>
                        <a:pt x="49076" y="12414"/>
                      </a:cubicBezTo>
                      <a:cubicBezTo>
                        <a:pt x="49531" y="13110"/>
                        <a:pt x="49941" y="13850"/>
                        <a:pt x="50298" y="14653"/>
                      </a:cubicBezTo>
                      <a:cubicBezTo>
                        <a:pt x="50128" y="14555"/>
                        <a:pt x="49923" y="14475"/>
                        <a:pt x="49691" y="14412"/>
                      </a:cubicBezTo>
                      <a:cubicBezTo>
                        <a:pt x="49396" y="14333"/>
                        <a:pt x="49107" y="14294"/>
                        <a:pt x="48852" y="14294"/>
                      </a:cubicBezTo>
                      <a:cubicBezTo>
                        <a:pt x="48424" y="14294"/>
                        <a:pt x="48095" y="14405"/>
                        <a:pt x="48005" y="14617"/>
                      </a:cubicBezTo>
                      <a:cubicBezTo>
                        <a:pt x="47871" y="14948"/>
                        <a:pt x="48398" y="15394"/>
                        <a:pt x="49200" y="15617"/>
                      </a:cubicBezTo>
                      <a:cubicBezTo>
                        <a:pt x="49500" y="15700"/>
                        <a:pt x="49792" y="15740"/>
                        <a:pt x="50049" y="15740"/>
                      </a:cubicBezTo>
                      <a:cubicBezTo>
                        <a:pt x="50312" y="15740"/>
                        <a:pt x="50537" y="15698"/>
                        <a:pt x="50690" y="15617"/>
                      </a:cubicBezTo>
                      <a:cubicBezTo>
                        <a:pt x="51003" y="16446"/>
                        <a:pt x="51261" y="17321"/>
                        <a:pt x="51457" y="18239"/>
                      </a:cubicBezTo>
                      <a:cubicBezTo>
                        <a:pt x="51350" y="18141"/>
                        <a:pt x="51234" y="18043"/>
                        <a:pt x="51101" y="17945"/>
                      </a:cubicBezTo>
                      <a:cubicBezTo>
                        <a:pt x="50644" y="17627"/>
                        <a:pt x="50160" y="17446"/>
                        <a:pt x="49818" y="17446"/>
                      </a:cubicBezTo>
                      <a:cubicBezTo>
                        <a:pt x="49652" y="17446"/>
                        <a:pt x="49520" y="17489"/>
                        <a:pt x="49441" y="17579"/>
                      </a:cubicBezTo>
                      <a:cubicBezTo>
                        <a:pt x="49200" y="17838"/>
                        <a:pt x="49548" y="18445"/>
                        <a:pt x="50226" y="18917"/>
                      </a:cubicBezTo>
                      <a:cubicBezTo>
                        <a:pt x="50687" y="19235"/>
                        <a:pt x="51167" y="19417"/>
                        <a:pt x="51509" y="19417"/>
                      </a:cubicBezTo>
                      <a:cubicBezTo>
                        <a:pt x="51571" y="19417"/>
                        <a:pt x="51628" y="19411"/>
                        <a:pt x="51681" y="19399"/>
                      </a:cubicBezTo>
                      <a:cubicBezTo>
                        <a:pt x="51841" y="20354"/>
                        <a:pt x="51939" y="21344"/>
                        <a:pt x="51984" y="22361"/>
                      </a:cubicBezTo>
                      <a:cubicBezTo>
                        <a:pt x="51841" y="22156"/>
                        <a:pt x="51609" y="21933"/>
                        <a:pt x="51324" y="21736"/>
                      </a:cubicBezTo>
                      <a:cubicBezTo>
                        <a:pt x="50864" y="21416"/>
                        <a:pt x="50376" y="21235"/>
                        <a:pt x="50034" y="21235"/>
                      </a:cubicBezTo>
                      <a:cubicBezTo>
                        <a:pt x="49871" y="21235"/>
                        <a:pt x="49742" y="21276"/>
                        <a:pt x="49664" y="21362"/>
                      </a:cubicBezTo>
                      <a:cubicBezTo>
                        <a:pt x="49432" y="21629"/>
                        <a:pt x="49780" y="22227"/>
                        <a:pt x="50458" y="22700"/>
                      </a:cubicBezTo>
                      <a:cubicBezTo>
                        <a:pt x="50914" y="23020"/>
                        <a:pt x="51396" y="23199"/>
                        <a:pt x="51737" y="23199"/>
                      </a:cubicBezTo>
                      <a:cubicBezTo>
                        <a:pt x="51844" y="23199"/>
                        <a:pt x="51936" y="23182"/>
                        <a:pt x="52011" y="23146"/>
                      </a:cubicBezTo>
                      <a:lnTo>
                        <a:pt x="52011" y="23146"/>
                      </a:lnTo>
                      <a:cubicBezTo>
                        <a:pt x="52028" y="24225"/>
                        <a:pt x="51984" y="25332"/>
                        <a:pt x="51868" y="26456"/>
                      </a:cubicBezTo>
                      <a:cubicBezTo>
                        <a:pt x="51770" y="26197"/>
                        <a:pt x="51556" y="25894"/>
                        <a:pt x="51261" y="25608"/>
                      </a:cubicBezTo>
                      <a:cubicBezTo>
                        <a:pt x="50804" y="25171"/>
                        <a:pt x="50283" y="24907"/>
                        <a:pt x="49940" y="24907"/>
                      </a:cubicBezTo>
                      <a:cubicBezTo>
                        <a:pt x="49835" y="24907"/>
                        <a:pt x="49747" y="24931"/>
                        <a:pt x="49682" y="24984"/>
                      </a:cubicBezTo>
                      <a:cubicBezTo>
                        <a:pt x="49397" y="25216"/>
                        <a:pt x="49655" y="25858"/>
                        <a:pt x="50253" y="26438"/>
                      </a:cubicBezTo>
                      <a:cubicBezTo>
                        <a:pt x="50707" y="26871"/>
                        <a:pt x="51221" y="27134"/>
                        <a:pt x="51564" y="27134"/>
                      </a:cubicBezTo>
                      <a:cubicBezTo>
                        <a:pt x="51659" y="27134"/>
                        <a:pt x="51741" y="27114"/>
                        <a:pt x="51805" y="27071"/>
                      </a:cubicBezTo>
                      <a:lnTo>
                        <a:pt x="51805" y="27071"/>
                      </a:lnTo>
                      <a:cubicBezTo>
                        <a:pt x="51707" y="27945"/>
                        <a:pt x="51565" y="28829"/>
                        <a:pt x="51386" y="29721"/>
                      </a:cubicBezTo>
                      <a:cubicBezTo>
                        <a:pt x="51315" y="29578"/>
                        <a:pt x="51226" y="29435"/>
                        <a:pt x="51118" y="29293"/>
                      </a:cubicBezTo>
                      <a:cubicBezTo>
                        <a:pt x="50708" y="28733"/>
                        <a:pt x="50185" y="28366"/>
                        <a:pt x="49842" y="28366"/>
                      </a:cubicBezTo>
                      <a:cubicBezTo>
                        <a:pt x="49775" y="28366"/>
                        <a:pt x="49715" y="28380"/>
                        <a:pt x="49664" y="28409"/>
                      </a:cubicBezTo>
                      <a:cubicBezTo>
                        <a:pt x="49352" y="28588"/>
                        <a:pt x="49495" y="29266"/>
                        <a:pt x="49986" y="29935"/>
                      </a:cubicBezTo>
                      <a:cubicBezTo>
                        <a:pt x="50351" y="30425"/>
                        <a:pt x="50806" y="30773"/>
                        <a:pt x="51145" y="30845"/>
                      </a:cubicBezTo>
                      <a:cubicBezTo>
                        <a:pt x="51083" y="31130"/>
                        <a:pt x="51011" y="31407"/>
                        <a:pt x="50940" y="31692"/>
                      </a:cubicBezTo>
                      <a:cubicBezTo>
                        <a:pt x="50771" y="32352"/>
                        <a:pt x="50583" y="33004"/>
                        <a:pt x="50378" y="33637"/>
                      </a:cubicBezTo>
                      <a:cubicBezTo>
                        <a:pt x="50325" y="33485"/>
                        <a:pt x="50244" y="33325"/>
                        <a:pt x="50155" y="33164"/>
                      </a:cubicBezTo>
                      <a:cubicBezTo>
                        <a:pt x="49789" y="32550"/>
                        <a:pt x="49282" y="32118"/>
                        <a:pt x="48939" y="32118"/>
                      </a:cubicBezTo>
                      <a:cubicBezTo>
                        <a:pt x="48888" y="32118"/>
                        <a:pt x="48841" y="32128"/>
                        <a:pt x="48799" y="32147"/>
                      </a:cubicBezTo>
                      <a:cubicBezTo>
                        <a:pt x="48469" y="32290"/>
                        <a:pt x="48540" y="32986"/>
                        <a:pt x="48960" y="33691"/>
                      </a:cubicBezTo>
                      <a:cubicBezTo>
                        <a:pt x="49272" y="34226"/>
                        <a:pt x="49691" y="34609"/>
                        <a:pt x="50021" y="34716"/>
                      </a:cubicBezTo>
                      <a:cubicBezTo>
                        <a:pt x="49629" y="35805"/>
                        <a:pt x="49192" y="36849"/>
                        <a:pt x="48719" y="37839"/>
                      </a:cubicBezTo>
                      <a:cubicBezTo>
                        <a:pt x="48674" y="37616"/>
                        <a:pt x="48594" y="37348"/>
                        <a:pt x="48469" y="37089"/>
                      </a:cubicBezTo>
                      <a:cubicBezTo>
                        <a:pt x="48154" y="36412"/>
                        <a:pt x="47657" y="35931"/>
                        <a:pt x="47314" y="35931"/>
                      </a:cubicBezTo>
                      <a:cubicBezTo>
                        <a:pt x="47278" y="35931"/>
                        <a:pt x="47243" y="35936"/>
                        <a:pt x="47211" y="35948"/>
                      </a:cubicBezTo>
                      <a:cubicBezTo>
                        <a:pt x="46872" y="36064"/>
                        <a:pt x="46881" y="36759"/>
                        <a:pt x="47238" y="37500"/>
                      </a:cubicBezTo>
                      <a:cubicBezTo>
                        <a:pt x="47532" y="38124"/>
                        <a:pt x="47978" y="38579"/>
                        <a:pt x="48317" y="38651"/>
                      </a:cubicBezTo>
                      <a:cubicBezTo>
                        <a:pt x="47737" y="39748"/>
                        <a:pt x="47113" y="40783"/>
                        <a:pt x="46444" y="41737"/>
                      </a:cubicBezTo>
                      <a:cubicBezTo>
                        <a:pt x="46462" y="41496"/>
                        <a:pt x="46444" y="41211"/>
                        <a:pt x="46372" y="40899"/>
                      </a:cubicBezTo>
                      <a:cubicBezTo>
                        <a:pt x="46191" y="40123"/>
                        <a:pt x="45777" y="39514"/>
                        <a:pt x="45428" y="39514"/>
                      </a:cubicBezTo>
                      <a:cubicBezTo>
                        <a:pt x="45415" y="39514"/>
                        <a:pt x="45403" y="39514"/>
                        <a:pt x="45391" y="39516"/>
                      </a:cubicBezTo>
                      <a:cubicBezTo>
                        <a:pt x="45034" y="39552"/>
                        <a:pt x="44892" y="40230"/>
                        <a:pt x="45079" y="41033"/>
                      </a:cubicBezTo>
                      <a:cubicBezTo>
                        <a:pt x="45240" y="41764"/>
                        <a:pt x="45614" y="42335"/>
                        <a:pt x="45953" y="42415"/>
                      </a:cubicBezTo>
                      <a:cubicBezTo>
                        <a:pt x="45382" y="43165"/>
                        <a:pt x="44776" y="43869"/>
                        <a:pt x="44151" y="44503"/>
                      </a:cubicBezTo>
                      <a:cubicBezTo>
                        <a:pt x="44142" y="44414"/>
                        <a:pt x="44133" y="44315"/>
                        <a:pt x="44124" y="44226"/>
                      </a:cubicBezTo>
                      <a:cubicBezTo>
                        <a:pt x="44010" y="43417"/>
                        <a:pt x="43635" y="42781"/>
                        <a:pt x="43274" y="42781"/>
                      </a:cubicBezTo>
                      <a:cubicBezTo>
                        <a:pt x="43269" y="42781"/>
                        <a:pt x="43264" y="42781"/>
                        <a:pt x="43259" y="42781"/>
                      </a:cubicBezTo>
                      <a:cubicBezTo>
                        <a:pt x="42902" y="42790"/>
                        <a:pt x="42697" y="43468"/>
                        <a:pt x="42813" y="44280"/>
                      </a:cubicBezTo>
                      <a:cubicBezTo>
                        <a:pt x="42875" y="44735"/>
                        <a:pt x="43018" y="45136"/>
                        <a:pt x="43206" y="45395"/>
                      </a:cubicBezTo>
                      <a:cubicBezTo>
                        <a:pt x="42528" y="45993"/>
                        <a:pt x="41823" y="46519"/>
                        <a:pt x="41100" y="46974"/>
                      </a:cubicBezTo>
                      <a:cubicBezTo>
                        <a:pt x="41198" y="46778"/>
                        <a:pt x="41279" y="46555"/>
                        <a:pt x="41341" y="46314"/>
                      </a:cubicBezTo>
                      <a:cubicBezTo>
                        <a:pt x="41528" y="45502"/>
                        <a:pt x="41412" y="44753"/>
                        <a:pt x="41064" y="44637"/>
                      </a:cubicBezTo>
                      <a:cubicBezTo>
                        <a:pt x="41035" y="44626"/>
                        <a:pt x="41004" y="44621"/>
                        <a:pt x="40973" y="44621"/>
                      </a:cubicBezTo>
                      <a:cubicBezTo>
                        <a:pt x="40652" y="44621"/>
                        <a:pt x="40280" y="45154"/>
                        <a:pt x="40101" y="45895"/>
                      </a:cubicBezTo>
                      <a:cubicBezTo>
                        <a:pt x="39940" y="46581"/>
                        <a:pt x="40003" y="47224"/>
                        <a:pt x="40244" y="47474"/>
                      </a:cubicBezTo>
                      <a:cubicBezTo>
                        <a:pt x="39575" y="47821"/>
                        <a:pt x="38897" y="48116"/>
                        <a:pt x="38210" y="48330"/>
                      </a:cubicBezTo>
                      <a:cubicBezTo>
                        <a:pt x="37889" y="48437"/>
                        <a:pt x="37576" y="48526"/>
                        <a:pt x="37255" y="48615"/>
                      </a:cubicBezTo>
                      <a:cubicBezTo>
                        <a:pt x="37451" y="48455"/>
                        <a:pt x="37657" y="48223"/>
                        <a:pt x="37835" y="47937"/>
                      </a:cubicBezTo>
                      <a:cubicBezTo>
                        <a:pt x="38281" y="47233"/>
                        <a:pt x="38424" y="46483"/>
                        <a:pt x="38138" y="46260"/>
                      </a:cubicBezTo>
                      <a:cubicBezTo>
                        <a:pt x="38086" y="46218"/>
                        <a:pt x="38022" y="46198"/>
                        <a:pt x="37950" y="46198"/>
                      </a:cubicBezTo>
                      <a:cubicBezTo>
                        <a:pt x="37643" y="46198"/>
                        <a:pt x="37187" y="46564"/>
                        <a:pt x="36818" y="47135"/>
                      </a:cubicBezTo>
                      <a:cubicBezTo>
                        <a:pt x="36381" y="47830"/>
                        <a:pt x="36238" y="48562"/>
                        <a:pt x="36497" y="48803"/>
                      </a:cubicBezTo>
                      <a:cubicBezTo>
                        <a:pt x="34562" y="49262"/>
                        <a:pt x="32583" y="49464"/>
                        <a:pt x="30597" y="49464"/>
                      </a:cubicBezTo>
                      <a:cubicBezTo>
                        <a:pt x="28994" y="49464"/>
                        <a:pt x="27386" y="49332"/>
                        <a:pt x="25792" y="49097"/>
                      </a:cubicBezTo>
                      <a:cubicBezTo>
                        <a:pt x="25988" y="49008"/>
                        <a:pt x="26184" y="48874"/>
                        <a:pt x="26389" y="48714"/>
                      </a:cubicBezTo>
                      <a:cubicBezTo>
                        <a:pt x="27032" y="48178"/>
                        <a:pt x="27406" y="47500"/>
                        <a:pt x="27210" y="47206"/>
                      </a:cubicBezTo>
                      <a:cubicBezTo>
                        <a:pt x="27149" y="47107"/>
                        <a:pt x="27036" y="47061"/>
                        <a:pt x="26889" y="47061"/>
                      </a:cubicBezTo>
                      <a:cubicBezTo>
                        <a:pt x="26582" y="47061"/>
                        <a:pt x="26127" y="47264"/>
                        <a:pt x="25693" y="47625"/>
                      </a:cubicBezTo>
                      <a:cubicBezTo>
                        <a:pt x="25149" y="48062"/>
                        <a:pt x="24810" y="48606"/>
                        <a:pt x="24810" y="48945"/>
                      </a:cubicBezTo>
                      <a:cubicBezTo>
                        <a:pt x="23945" y="48794"/>
                        <a:pt x="23080" y="48615"/>
                        <a:pt x="22223" y="48410"/>
                      </a:cubicBezTo>
                      <a:cubicBezTo>
                        <a:pt x="22955" y="48116"/>
                        <a:pt x="23472" y="47625"/>
                        <a:pt x="23392" y="47286"/>
                      </a:cubicBezTo>
                      <a:cubicBezTo>
                        <a:pt x="23347" y="47093"/>
                        <a:pt x="23113" y="46993"/>
                        <a:pt x="22779" y="46993"/>
                      </a:cubicBezTo>
                      <a:cubicBezTo>
                        <a:pt x="22511" y="46993"/>
                        <a:pt x="22180" y="47057"/>
                        <a:pt x="21831" y="47188"/>
                      </a:cubicBezTo>
                      <a:cubicBezTo>
                        <a:pt x="21286" y="47402"/>
                        <a:pt x="20840" y="47723"/>
                        <a:pt x="20653" y="48018"/>
                      </a:cubicBezTo>
                      <a:cubicBezTo>
                        <a:pt x="19877" y="47804"/>
                        <a:pt x="19110" y="47572"/>
                        <a:pt x="18351" y="47331"/>
                      </a:cubicBezTo>
                      <a:cubicBezTo>
                        <a:pt x="19074" y="47027"/>
                        <a:pt x="19600" y="46537"/>
                        <a:pt x="19520" y="46198"/>
                      </a:cubicBezTo>
                      <a:cubicBezTo>
                        <a:pt x="19476" y="46005"/>
                        <a:pt x="19243" y="45909"/>
                        <a:pt x="18912" y="45909"/>
                      </a:cubicBezTo>
                      <a:cubicBezTo>
                        <a:pt x="18643" y="45909"/>
                        <a:pt x="18310" y="45972"/>
                        <a:pt x="17959" y="46100"/>
                      </a:cubicBezTo>
                      <a:cubicBezTo>
                        <a:pt x="17477" y="46287"/>
                        <a:pt x="17076" y="46564"/>
                        <a:pt x="16862" y="46822"/>
                      </a:cubicBezTo>
                      <a:cubicBezTo>
                        <a:pt x="16175" y="46581"/>
                        <a:pt x="15497" y="46332"/>
                        <a:pt x="14828" y="46064"/>
                      </a:cubicBezTo>
                      <a:cubicBezTo>
                        <a:pt x="15550" y="45832"/>
                        <a:pt x="16077" y="45404"/>
                        <a:pt x="16032" y="45074"/>
                      </a:cubicBezTo>
                      <a:cubicBezTo>
                        <a:pt x="16003" y="44847"/>
                        <a:pt x="15701" y="44719"/>
                        <a:pt x="15272" y="44719"/>
                      </a:cubicBezTo>
                      <a:cubicBezTo>
                        <a:pt x="15042" y="44719"/>
                        <a:pt x="14777" y="44755"/>
                        <a:pt x="14498" y="44833"/>
                      </a:cubicBezTo>
                      <a:cubicBezTo>
                        <a:pt x="13989" y="44976"/>
                        <a:pt x="13561" y="45208"/>
                        <a:pt x="13320" y="45457"/>
                      </a:cubicBezTo>
                      <a:cubicBezTo>
                        <a:pt x="12544" y="45127"/>
                        <a:pt x="11786" y="44797"/>
                        <a:pt x="11054" y="44458"/>
                      </a:cubicBezTo>
                      <a:cubicBezTo>
                        <a:pt x="11795" y="44289"/>
                        <a:pt x="12365" y="43905"/>
                        <a:pt x="12348" y="43575"/>
                      </a:cubicBezTo>
                      <a:cubicBezTo>
                        <a:pt x="12341" y="43302"/>
                        <a:pt x="11962" y="43143"/>
                        <a:pt x="11429" y="43143"/>
                      </a:cubicBezTo>
                      <a:cubicBezTo>
                        <a:pt x="11248" y="43143"/>
                        <a:pt x="11048" y="43162"/>
                        <a:pt x="10840" y="43200"/>
                      </a:cubicBezTo>
                      <a:cubicBezTo>
                        <a:pt x="10296" y="43298"/>
                        <a:pt x="9823" y="43522"/>
                        <a:pt x="9573" y="43762"/>
                      </a:cubicBezTo>
                      <a:cubicBezTo>
                        <a:pt x="8574" y="43281"/>
                        <a:pt x="7637" y="42808"/>
                        <a:pt x="6772" y="42344"/>
                      </a:cubicBezTo>
                      <a:lnTo>
                        <a:pt x="6772" y="42344"/>
                      </a:lnTo>
                      <a:cubicBezTo>
                        <a:pt x="6806" y="42347"/>
                        <a:pt x="6841" y="42348"/>
                        <a:pt x="6876" y="42348"/>
                      </a:cubicBezTo>
                      <a:cubicBezTo>
                        <a:pt x="6962" y="42348"/>
                        <a:pt x="7052" y="42341"/>
                        <a:pt x="7147" y="42335"/>
                      </a:cubicBezTo>
                      <a:cubicBezTo>
                        <a:pt x="7967" y="42264"/>
                        <a:pt x="8663" y="41907"/>
                        <a:pt x="8681" y="41550"/>
                      </a:cubicBezTo>
                      <a:cubicBezTo>
                        <a:pt x="8697" y="41230"/>
                        <a:pt x="8193" y="41019"/>
                        <a:pt x="7518" y="41019"/>
                      </a:cubicBezTo>
                      <a:cubicBezTo>
                        <a:pt x="7421" y="41019"/>
                        <a:pt x="7321" y="41024"/>
                        <a:pt x="7218" y="41033"/>
                      </a:cubicBezTo>
                      <a:cubicBezTo>
                        <a:pt x="6424" y="41113"/>
                        <a:pt x="5764" y="41434"/>
                        <a:pt x="5693" y="41773"/>
                      </a:cubicBezTo>
                      <a:cubicBezTo>
                        <a:pt x="4631" y="41202"/>
                        <a:pt x="3694" y="40676"/>
                        <a:pt x="2900" y="40221"/>
                      </a:cubicBezTo>
                      <a:cubicBezTo>
                        <a:pt x="3560" y="40096"/>
                        <a:pt x="4069" y="39793"/>
                        <a:pt x="4087" y="39480"/>
                      </a:cubicBezTo>
                      <a:cubicBezTo>
                        <a:pt x="4102" y="39171"/>
                        <a:pt x="3616" y="38956"/>
                        <a:pt x="2946" y="38956"/>
                      </a:cubicBezTo>
                      <a:cubicBezTo>
                        <a:pt x="2843" y="38956"/>
                        <a:pt x="2735" y="38961"/>
                        <a:pt x="2624" y="38972"/>
                      </a:cubicBezTo>
                      <a:cubicBezTo>
                        <a:pt x="2115" y="39016"/>
                        <a:pt x="1660" y="39168"/>
                        <a:pt x="1375" y="39364"/>
                      </a:cubicBezTo>
                      <a:cubicBezTo>
                        <a:pt x="688" y="38972"/>
                        <a:pt x="215" y="38731"/>
                        <a:pt x="1" y="38677"/>
                      </a:cubicBezTo>
                      <a:lnTo>
                        <a:pt x="1" y="38677"/>
                      </a:lnTo>
                      <a:cubicBezTo>
                        <a:pt x="144" y="39052"/>
                        <a:pt x="304" y="39302"/>
                        <a:pt x="483" y="39757"/>
                      </a:cubicBezTo>
                      <a:cubicBezTo>
                        <a:pt x="483" y="40060"/>
                        <a:pt x="625" y="40471"/>
                        <a:pt x="902" y="40890"/>
                      </a:cubicBezTo>
                      <a:cubicBezTo>
                        <a:pt x="1286" y="41462"/>
                        <a:pt x="1790" y="41850"/>
                        <a:pt x="2132" y="41850"/>
                      </a:cubicBezTo>
                      <a:cubicBezTo>
                        <a:pt x="2195" y="41850"/>
                        <a:pt x="2252" y="41837"/>
                        <a:pt x="2303" y="41809"/>
                      </a:cubicBezTo>
                      <a:cubicBezTo>
                        <a:pt x="2508" y="41702"/>
                        <a:pt x="2534" y="41363"/>
                        <a:pt x="2401" y="40952"/>
                      </a:cubicBezTo>
                      <a:lnTo>
                        <a:pt x="2401" y="40952"/>
                      </a:lnTo>
                      <a:cubicBezTo>
                        <a:pt x="2909" y="41256"/>
                        <a:pt x="3418" y="41550"/>
                        <a:pt x="3926" y="41835"/>
                      </a:cubicBezTo>
                      <a:cubicBezTo>
                        <a:pt x="3890" y="42139"/>
                        <a:pt x="4033" y="42603"/>
                        <a:pt x="4345" y="43067"/>
                      </a:cubicBezTo>
                      <a:cubicBezTo>
                        <a:pt x="4729" y="43639"/>
                        <a:pt x="5234" y="44027"/>
                        <a:pt x="5570" y="44027"/>
                      </a:cubicBezTo>
                      <a:cubicBezTo>
                        <a:pt x="5632" y="44027"/>
                        <a:pt x="5688" y="44013"/>
                        <a:pt x="5737" y="43985"/>
                      </a:cubicBezTo>
                      <a:cubicBezTo>
                        <a:pt x="6005" y="43852"/>
                        <a:pt x="5978" y="43361"/>
                        <a:pt x="5710" y="42817"/>
                      </a:cubicBezTo>
                      <a:lnTo>
                        <a:pt x="5710" y="42817"/>
                      </a:lnTo>
                      <a:cubicBezTo>
                        <a:pt x="6433" y="43209"/>
                        <a:pt x="7156" y="43584"/>
                        <a:pt x="7878" y="43941"/>
                      </a:cubicBezTo>
                      <a:cubicBezTo>
                        <a:pt x="7842" y="43950"/>
                        <a:pt x="7807" y="43959"/>
                        <a:pt x="7780" y="43976"/>
                      </a:cubicBezTo>
                      <a:cubicBezTo>
                        <a:pt x="7486" y="44182"/>
                        <a:pt x="7655" y="44851"/>
                        <a:pt x="8164" y="45484"/>
                      </a:cubicBezTo>
                      <a:cubicBezTo>
                        <a:pt x="8585" y="46000"/>
                        <a:pt x="9106" y="46332"/>
                        <a:pt x="9449" y="46332"/>
                      </a:cubicBezTo>
                      <a:cubicBezTo>
                        <a:pt x="9528" y="46332"/>
                        <a:pt x="9597" y="46315"/>
                        <a:pt x="9653" y="46278"/>
                      </a:cubicBezTo>
                      <a:cubicBezTo>
                        <a:pt x="9948" y="46082"/>
                        <a:pt x="9778" y="45404"/>
                        <a:pt x="9270" y="44770"/>
                      </a:cubicBezTo>
                      <a:cubicBezTo>
                        <a:pt x="9190" y="44681"/>
                        <a:pt x="9118" y="44592"/>
                        <a:pt x="9038" y="44512"/>
                      </a:cubicBezTo>
                      <a:lnTo>
                        <a:pt x="9038" y="44512"/>
                      </a:lnTo>
                      <a:cubicBezTo>
                        <a:pt x="9975" y="44967"/>
                        <a:pt x="10911" y="45404"/>
                        <a:pt x="11830" y="45805"/>
                      </a:cubicBezTo>
                      <a:cubicBezTo>
                        <a:pt x="11803" y="45802"/>
                        <a:pt x="11777" y="45800"/>
                        <a:pt x="11752" y="45800"/>
                      </a:cubicBezTo>
                      <a:cubicBezTo>
                        <a:pt x="11654" y="45800"/>
                        <a:pt x="11573" y="45827"/>
                        <a:pt x="11509" y="45877"/>
                      </a:cubicBezTo>
                      <a:cubicBezTo>
                        <a:pt x="11224" y="46100"/>
                        <a:pt x="11456" y="46751"/>
                        <a:pt x="12026" y="47340"/>
                      </a:cubicBezTo>
                      <a:cubicBezTo>
                        <a:pt x="12464" y="47791"/>
                        <a:pt x="12983" y="48070"/>
                        <a:pt x="13326" y="48070"/>
                      </a:cubicBezTo>
                      <a:cubicBezTo>
                        <a:pt x="13423" y="48070"/>
                        <a:pt x="13507" y="48047"/>
                        <a:pt x="13570" y="48000"/>
                      </a:cubicBezTo>
                      <a:cubicBezTo>
                        <a:pt x="13855" y="47777"/>
                        <a:pt x="13623" y="47117"/>
                        <a:pt x="13052" y="46528"/>
                      </a:cubicBezTo>
                      <a:cubicBezTo>
                        <a:pt x="12901" y="46376"/>
                        <a:pt x="12740" y="46242"/>
                        <a:pt x="12588" y="46126"/>
                      </a:cubicBezTo>
                      <a:lnTo>
                        <a:pt x="12588" y="46126"/>
                      </a:lnTo>
                      <a:cubicBezTo>
                        <a:pt x="14783" y="47063"/>
                        <a:pt x="16933" y="47848"/>
                        <a:pt x="19012" y="48473"/>
                      </a:cubicBezTo>
                      <a:cubicBezTo>
                        <a:pt x="18994" y="48482"/>
                        <a:pt x="18976" y="48491"/>
                        <a:pt x="18958" y="48508"/>
                      </a:cubicBezTo>
                      <a:cubicBezTo>
                        <a:pt x="18699" y="48758"/>
                        <a:pt x="18985" y="49383"/>
                        <a:pt x="19609" y="49918"/>
                      </a:cubicBezTo>
                      <a:cubicBezTo>
                        <a:pt x="20060" y="50298"/>
                        <a:pt x="20558" y="50520"/>
                        <a:pt x="20900" y="50520"/>
                      </a:cubicBezTo>
                      <a:cubicBezTo>
                        <a:pt x="21032" y="50520"/>
                        <a:pt x="21141" y="50487"/>
                        <a:pt x="21215" y="50417"/>
                      </a:cubicBezTo>
                      <a:cubicBezTo>
                        <a:pt x="21474" y="50177"/>
                        <a:pt x="21188" y="49543"/>
                        <a:pt x="20564" y="49017"/>
                      </a:cubicBezTo>
                      <a:cubicBezTo>
                        <a:pt x="20493" y="48963"/>
                        <a:pt x="20430" y="48910"/>
                        <a:pt x="20359" y="48856"/>
                      </a:cubicBezTo>
                      <a:lnTo>
                        <a:pt x="20359" y="48856"/>
                      </a:lnTo>
                      <a:cubicBezTo>
                        <a:pt x="21438" y="49151"/>
                        <a:pt x="22509" y="49400"/>
                        <a:pt x="23552" y="49606"/>
                      </a:cubicBezTo>
                      <a:cubicBezTo>
                        <a:pt x="23552" y="49918"/>
                        <a:pt x="23820" y="50373"/>
                        <a:pt x="24284" y="50774"/>
                      </a:cubicBezTo>
                      <a:cubicBezTo>
                        <a:pt x="24740" y="51166"/>
                        <a:pt x="25245" y="51400"/>
                        <a:pt x="25587" y="51400"/>
                      </a:cubicBezTo>
                      <a:cubicBezTo>
                        <a:pt x="25713" y="51400"/>
                        <a:pt x="25818" y="51368"/>
                        <a:pt x="25890" y="51301"/>
                      </a:cubicBezTo>
                      <a:cubicBezTo>
                        <a:pt x="26148" y="51069"/>
                        <a:pt x="25890" y="50453"/>
                        <a:pt x="25301" y="49918"/>
                      </a:cubicBezTo>
                      <a:lnTo>
                        <a:pt x="25301" y="49918"/>
                      </a:lnTo>
                      <a:cubicBezTo>
                        <a:pt x="26059" y="50034"/>
                        <a:pt x="26800" y="50132"/>
                        <a:pt x="27540" y="50203"/>
                      </a:cubicBezTo>
                      <a:cubicBezTo>
                        <a:pt x="27683" y="50453"/>
                        <a:pt x="27977" y="50739"/>
                        <a:pt x="28370" y="50979"/>
                      </a:cubicBezTo>
                      <a:cubicBezTo>
                        <a:pt x="28809" y="51246"/>
                        <a:pt x="29266" y="51389"/>
                        <a:pt x="29602" y="51389"/>
                      </a:cubicBezTo>
                      <a:cubicBezTo>
                        <a:pt x="29804" y="51389"/>
                        <a:pt x="29963" y="51337"/>
                        <a:pt x="30047" y="51229"/>
                      </a:cubicBezTo>
                      <a:cubicBezTo>
                        <a:pt x="30208" y="51033"/>
                        <a:pt x="30056" y="50676"/>
                        <a:pt x="29699" y="50337"/>
                      </a:cubicBezTo>
                      <a:lnTo>
                        <a:pt x="29699" y="50337"/>
                      </a:lnTo>
                      <a:cubicBezTo>
                        <a:pt x="30000" y="50345"/>
                        <a:pt x="30301" y="50350"/>
                        <a:pt x="30600" y="50350"/>
                      </a:cubicBezTo>
                      <a:cubicBezTo>
                        <a:pt x="30968" y="50350"/>
                        <a:pt x="31334" y="50343"/>
                        <a:pt x="31697" y="50328"/>
                      </a:cubicBezTo>
                      <a:cubicBezTo>
                        <a:pt x="31867" y="50569"/>
                        <a:pt x="32215" y="50828"/>
                        <a:pt x="32670" y="51015"/>
                      </a:cubicBezTo>
                      <a:cubicBezTo>
                        <a:pt x="33049" y="51167"/>
                        <a:pt x="33430" y="51243"/>
                        <a:pt x="33739" y="51243"/>
                      </a:cubicBezTo>
                      <a:cubicBezTo>
                        <a:pt x="34048" y="51243"/>
                        <a:pt x="34284" y="51167"/>
                        <a:pt x="34374" y="51015"/>
                      </a:cubicBezTo>
                      <a:cubicBezTo>
                        <a:pt x="34507" y="50783"/>
                        <a:pt x="34284" y="50453"/>
                        <a:pt x="33865" y="50168"/>
                      </a:cubicBezTo>
                      <a:cubicBezTo>
                        <a:pt x="34436" y="50105"/>
                        <a:pt x="35007" y="50016"/>
                        <a:pt x="35560" y="49918"/>
                      </a:cubicBezTo>
                      <a:cubicBezTo>
                        <a:pt x="35739" y="50141"/>
                        <a:pt x="36069" y="50364"/>
                        <a:pt x="36479" y="50533"/>
                      </a:cubicBezTo>
                      <a:cubicBezTo>
                        <a:pt x="36858" y="50690"/>
                        <a:pt x="37240" y="50768"/>
                        <a:pt x="37548" y="50768"/>
                      </a:cubicBezTo>
                      <a:cubicBezTo>
                        <a:pt x="37857" y="50768"/>
                        <a:pt x="38094" y="50690"/>
                        <a:pt x="38183" y="50533"/>
                      </a:cubicBezTo>
                      <a:cubicBezTo>
                        <a:pt x="38344" y="50257"/>
                        <a:pt x="37987" y="49820"/>
                        <a:pt x="37371" y="49508"/>
                      </a:cubicBezTo>
                      <a:cubicBezTo>
                        <a:pt x="37755" y="49409"/>
                        <a:pt x="38121" y="49302"/>
                        <a:pt x="38486" y="49186"/>
                      </a:cubicBezTo>
                      <a:cubicBezTo>
                        <a:pt x="38879" y="49061"/>
                        <a:pt x="39262" y="48910"/>
                        <a:pt x="39637" y="48749"/>
                      </a:cubicBezTo>
                      <a:cubicBezTo>
                        <a:pt x="39842" y="48972"/>
                        <a:pt x="40333" y="49151"/>
                        <a:pt x="40931" y="49177"/>
                      </a:cubicBezTo>
                      <a:cubicBezTo>
                        <a:pt x="40984" y="49180"/>
                        <a:pt x="41036" y="49181"/>
                        <a:pt x="41088" y="49181"/>
                      </a:cubicBezTo>
                      <a:cubicBezTo>
                        <a:pt x="41850" y="49181"/>
                        <a:pt x="42487" y="48941"/>
                        <a:pt x="42545" y="48606"/>
                      </a:cubicBezTo>
                      <a:cubicBezTo>
                        <a:pt x="42608" y="48276"/>
                        <a:pt x="42055" y="47973"/>
                        <a:pt x="41287" y="47911"/>
                      </a:cubicBezTo>
                      <a:cubicBezTo>
                        <a:pt x="42974" y="46903"/>
                        <a:pt x="44553" y="45520"/>
                        <a:pt x="45971" y="43816"/>
                      </a:cubicBezTo>
                      <a:cubicBezTo>
                        <a:pt x="46062" y="43844"/>
                        <a:pt x="46171" y="43857"/>
                        <a:pt x="46293" y="43857"/>
                      </a:cubicBezTo>
                      <a:cubicBezTo>
                        <a:pt x="46566" y="43857"/>
                        <a:pt x="46905" y="43788"/>
                        <a:pt x="47256" y="43646"/>
                      </a:cubicBezTo>
                      <a:cubicBezTo>
                        <a:pt x="48023" y="43334"/>
                        <a:pt x="48567" y="42808"/>
                        <a:pt x="48469" y="42469"/>
                      </a:cubicBezTo>
                      <a:cubicBezTo>
                        <a:pt x="48421" y="42284"/>
                        <a:pt x="48196" y="42190"/>
                        <a:pt x="47880" y="42190"/>
                      </a:cubicBezTo>
                      <a:cubicBezTo>
                        <a:pt x="47661" y="42190"/>
                        <a:pt x="47399" y="42235"/>
                        <a:pt x="47122" y="42326"/>
                      </a:cubicBezTo>
                      <a:cubicBezTo>
                        <a:pt x="47639" y="41595"/>
                        <a:pt x="48130" y="40818"/>
                        <a:pt x="48594" y="39998"/>
                      </a:cubicBezTo>
                      <a:cubicBezTo>
                        <a:pt x="48647" y="40014"/>
                        <a:pt x="48709" y="40022"/>
                        <a:pt x="48776" y="40022"/>
                      </a:cubicBezTo>
                      <a:cubicBezTo>
                        <a:pt x="49080" y="40022"/>
                        <a:pt x="49509" y="39861"/>
                        <a:pt x="49932" y="39570"/>
                      </a:cubicBezTo>
                      <a:cubicBezTo>
                        <a:pt x="50619" y="39097"/>
                        <a:pt x="51029" y="38472"/>
                        <a:pt x="50860" y="38151"/>
                      </a:cubicBezTo>
                      <a:cubicBezTo>
                        <a:pt x="50799" y="38036"/>
                        <a:pt x="50664" y="37981"/>
                        <a:pt x="50484" y="37981"/>
                      </a:cubicBezTo>
                      <a:cubicBezTo>
                        <a:pt x="50216" y="37981"/>
                        <a:pt x="49847" y="38104"/>
                        <a:pt x="49468" y="38338"/>
                      </a:cubicBezTo>
                      <a:cubicBezTo>
                        <a:pt x="49825" y="37598"/>
                        <a:pt x="50164" y="36831"/>
                        <a:pt x="50476" y="36037"/>
                      </a:cubicBezTo>
                      <a:cubicBezTo>
                        <a:pt x="50526" y="36056"/>
                        <a:pt x="50585" y="36065"/>
                        <a:pt x="50649" y="36065"/>
                      </a:cubicBezTo>
                      <a:cubicBezTo>
                        <a:pt x="50955" y="36065"/>
                        <a:pt x="51405" y="35862"/>
                        <a:pt x="51832" y="35502"/>
                      </a:cubicBezTo>
                      <a:cubicBezTo>
                        <a:pt x="52474" y="34984"/>
                        <a:pt x="52822" y="34315"/>
                        <a:pt x="52626" y="34021"/>
                      </a:cubicBezTo>
                      <a:cubicBezTo>
                        <a:pt x="52565" y="33922"/>
                        <a:pt x="52452" y="33875"/>
                        <a:pt x="52306" y="33875"/>
                      </a:cubicBezTo>
                      <a:cubicBezTo>
                        <a:pt x="52002" y="33875"/>
                        <a:pt x="51555" y="34076"/>
                        <a:pt x="51127" y="34431"/>
                      </a:cubicBezTo>
                      <a:cubicBezTo>
                        <a:pt x="51092" y="34458"/>
                        <a:pt x="51065" y="34485"/>
                        <a:pt x="51038" y="34511"/>
                      </a:cubicBezTo>
                      <a:cubicBezTo>
                        <a:pt x="51297" y="33726"/>
                        <a:pt x="51538" y="32932"/>
                        <a:pt x="51752" y="32112"/>
                      </a:cubicBezTo>
                      <a:cubicBezTo>
                        <a:pt x="51783" y="32118"/>
                        <a:pt x="51816" y="32121"/>
                        <a:pt x="51850" y="32121"/>
                      </a:cubicBezTo>
                      <a:cubicBezTo>
                        <a:pt x="52159" y="32121"/>
                        <a:pt x="52620" y="31875"/>
                        <a:pt x="53037" y="31442"/>
                      </a:cubicBezTo>
                      <a:cubicBezTo>
                        <a:pt x="53607" y="30854"/>
                        <a:pt x="53893" y="30158"/>
                        <a:pt x="53670" y="29881"/>
                      </a:cubicBezTo>
                      <a:cubicBezTo>
                        <a:pt x="53609" y="29808"/>
                        <a:pt x="53515" y="29773"/>
                        <a:pt x="53399" y="29773"/>
                      </a:cubicBezTo>
                      <a:cubicBezTo>
                        <a:pt x="53094" y="29773"/>
                        <a:pt x="52636" y="30017"/>
                        <a:pt x="52216" y="30443"/>
                      </a:cubicBezTo>
                      <a:cubicBezTo>
                        <a:pt x="52189" y="30479"/>
                        <a:pt x="52162" y="30506"/>
                        <a:pt x="52135" y="30533"/>
                      </a:cubicBezTo>
                      <a:cubicBezTo>
                        <a:pt x="52305" y="29765"/>
                        <a:pt x="52439" y="29007"/>
                        <a:pt x="52555" y="28258"/>
                      </a:cubicBezTo>
                      <a:cubicBezTo>
                        <a:pt x="52840" y="28160"/>
                        <a:pt x="53206" y="27856"/>
                        <a:pt x="53509" y="27419"/>
                      </a:cubicBezTo>
                      <a:cubicBezTo>
                        <a:pt x="53982" y="26750"/>
                        <a:pt x="54143" y="26010"/>
                        <a:pt x="53875" y="25769"/>
                      </a:cubicBezTo>
                      <a:cubicBezTo>
                        <a:pt x="53819" y="25719"/>
                        <a:pt x="53749" y="25696"/>
                        <a:pt x="53669" y="25696"/>
                      </a:cubicBezTo>
                      <a:cubicBezTo>
                        <a:pt x="53430" y="25696"/>
                        <a:pt x="53103" y="25903"/>
                        <a:pt x="52796" y="26250"/>
                      </a:cubicBezTo>
                      <a:cubicBezTo>
                        <a:pt x="52849" y="25555"/>
                        <a:pt x="52885" y="24868"/>
                        <a:pt x="52903" y="24199"/>
                      </a:cubicBezTo>
                      <a:cubicBezTo>
                        <a:pt x="53197" y="24109"/>
                        <a:pt x="53554" y="23726"/>
                        <a:pt x="53830" y="23173"/>
                      </a:cubicBezTo>
                      <a:cubicBezTo>
                        <a:pt x="54187" y="22432"/>
                        <a:pt x="54241" y="21674"/>
                        <a:pt x="53938" y="21487"/>
                      </a:cubicBezTo>
                      <a:cubicBezTo>
                        <a:pt x="53891" y="21459"/>
                        <a:pt x="53839" y="21445"/>
                        <a:pt x="53783" y="21445"/>
                      </a:cubicBezTo>
                      <a:cubicBezTo>
                        <a:pt x="53518" y="21445"/>
                        <a:pt x="53163" y="21748"/>
                        <a:pt x="52876" y="22227"/>
                      </a:cubicBezTo>
                      <a:cubicBezTo>
                        <a:pt x="52840" y="21603"/>
                        <a:pt x="52796" y="20987"/>
                        <a:pt x="52724" y="20389"/>
                      </a:cubicBezTo>
                      <a:cubicBezTo>
                        <a:pt x="53010" y="20273"/>
                        <a:pt x="53349" y="19908"/>
                        <a:pt x="53599" y="19390"/>
                      </a:cubicBezTo>
                      <a:cubicBezTo>
                        <a:pt x="53964" y="18641"/>
                        <a:pt x="54009" y="17891"/>
                        <a:pt x="53706" y="17704"/>
                      </a:cubicBezTo>
                      <a:cubicBezTo>
                        <a:pt x="53659" y="17673"/>
                        <a:pt x="53605" y="17658"/>
                        <a:pt x="53547" y="17658"/>
                      </a:cubicBezTo>
                      <a:cubicBezTo>
                        <a:pt x="53242" y="17658"/>
                        <a:pt x="52809" y="18073"/>
                        <a:pt x="52501" y="18703"/>
                      </a:cubicBezTo>
                      <a:cubicBezTo>
                        <a:pt x="52492" y="18721"/>
                        <a:pt x="52483" y="18739"/>
                        <a:pt x="52474" y="18757"/>
                      </a:cubicBezTo>
                      <a:cubicBezTo>
                        <a:pt x="52314" y="17900"/>
                        <a:pt x="52109" y="17080"/>
                        <a:pt x="51859" y="16286"/>
                      </a:cubicBezTo>
                      <a:cubicBezTo>
                        <a:pt x="52162" y="16205"/>
                        <a:pt x="52448" y="15661"/>
                        <a:pt x="52537" y="14939"/>
                      </a:cubicBezTo>
                      <a:cubicBezTo>
                        <a:pt x="52626" y="14118"/>
                        <a:pt x="52421" y="13395"/>
                        <a:pt x="52073" y="13315"/>
                      </a:cubicBezTo>
                      <a:cubicBezTo>
                        <a:pt x="52052" y="13310"/>
                        <a:pt x="52031" y="13308"/>
                        <a:pt x="52010" y="13308"/>
                      </a:cubicBezTo>
                      <a:cubicBezTo>
                        <a:pt x="51683" y="13308"/>
                        <a:pt x="51362" y="13882"/>
                        <a:pt x="51270" y="14653"/>
                      </a:cubicBezTo>
                      <a:cubicBezTo>
                        <a:pt x="51270" y="14662"/>
                        <a:pt x="51270" y="14662"/>
                        <a:pt x="51270" y="14662"/>
                      </a:cubicBezTo>
                      <a:cubicBezTo>
                        <a:pt x="50967" y="13931"/>
                        <a:pt x="50619" y="13226"/>
                        <a:pt x="50226" y="12566"/>
                      </a:cubicBezTo>
                      <a:lnTo>
                        <a:pt x="50226" y="12566"/>
                      </a:lnTo>
                      <a:cubicBezTo>
                        <a:pt x="50280" y="12584"/>
                        <a:pt x="50325" y="12584"/>
                        <a:pt x="50369" y="12584"/>
                      </a:cubicBezTo>
                      <a:cubicBezTo>
                        <a:pt x="50717" y="12530"/>
                        <a:pt x="50842" y="11843"/>
                        <a:pt x="50628" y="11040"/>
                      </a:cubicBezTo>
                      <a:cubicBezTo>
                        <a:pt x="50431" y="10279"/>
                        <a:pt x="50005" y="9690"/>
                        <a:pt x="49663" y="9690"/>
                      </a:cubicBezTo>
                      <a:cubicBezTo>
                        <a:pt x="49649" y="9690"/>
                        <a:pt x="49634" y="9691"/>
                        <a:pt x="49620" y="9693"/>
                      </a:cubicBezTo>
                      <a:cubicBezTo>
                        <a:pt x="49263" y="9747"/>
                        <a:pt x="49147" y="10434"/>
                        <a:pt x="49352" y="11236"/>
                      </a:cubicBezTo>
                      <a:cubicBezTo>
                        <a:pt x="49361" y="11254"/>
                        <a:pt x="49361" y="11272"/>
                        <a:pt x="49370" y="11290"/>
                      </a:cubicBezTo>
                      <a:cubicBezTo>
                        <a:pt x="49067" y="10889"/>
                        <a:pt x="48754" y="10505"/>
                        <a:pt x="48415" y="10148"/>
                      </a:cubicBezTo>
                      <a:cubicBezTo>
                        <a:pt x="48059" y="9764"/>
                        <a:pt x="47675" y="9390"/>
                        <a:pt x="47282" y="9033"/>
                      </a:cubicBezTo>
                      <a:cubicBezTo>
                        <a:pt x="47398" y="8747"/>
                        <a:pt x="47354" y="8230"/>
                        <a:pt x="47131" y="7677"/>
                      </a:cubicBezTo>
                      <a:cubicBezTo>
                        <a:pt x="46852" y="6971"/>
                        <a:pt x="46376" y="6461"/>
                        <a:pt x="46038" y="6461"/>
                      </a:cubicBezTo>
                      <a:cubicBezTo>
                        <a:pt x="46008" y="6461"/>
                        <a:pt x="45980" y="6465"/>
                        <a:pt x="45953" y="6473"/>
                      </a:cubicBezTo>
                      <a:cubicBezTo>
                        <a:pt x="45650" y="6562"/>
                        <a:pt x="45596" y="7124"/>
                        <a:pt x="45802" y="7793"/>
                      </a:cubicBezTo>
                      <a:cubicBezTo>
                        <a:pt x="45240" y="7356"/>
                        <a:pt x="44651" y="6945"/>
                        <a:pt x="44044" y="6562"/>
                      </a:cubicBezTo>
                      <a:cubicBezTo>
                        <a:pt x="44124" y="6553"/>
                        <a:pt x="44187" y="6535"/>
                        <a:pt x="44240" y="6490"/>
                      </a:cubicBezTo>
                      <a:cubicBezTo>
                        <a:pt x="44535" y="6285"/>
                        <a:pt x="44321" y="5616"/>
                        <a:pt x="43759" y="5010"/>
                      </a:cubicBezTo>
                      <a:cubicBezTo>
                        <a:pt x="43322" y="4523"/>
                        <a:pt x="42807" y="4221"/>
                        <a:pt x="42469" y="4221"/>
                      </a:cubicBezTo>
                      <a:cubicBezTo>
                        <a:pt x="42379" y="4221"/>
                        <a:pt x="42302" y="4242"/>
                        <a:pt x="42242" y="4287"/>
                      </a:cubicBezTo>
                      <a:cubicBezTo>
                        <a:pt x="41957" y="4492"/>
                        <a:pt x="42162" y="5161"/>
                        <a:pt x="42715" y="5768"/>
                      </a:cubicBezTo>
                      <a:cubicBezTo>
                        <a:pt x="41974" y="5357"/>
                        <a:pt x="41207" y="4974"/>
                        <a:pt x="40422" y="4617"/>
                      </a:cubicBezTo>
                      <a:cubicBezTo>
                        <a:pt x="40663" y="4367"/>
                        <a:pt x="40378" y="3743"/>
                        <a:pt x="39771" y="3208"/>
                      </a:cubicBezTo>
                      <a:cubicBezTo>
                        <a:pt x="39310" y="2799"/>
                        <a:pt x="38806" y="2561"/>
                        <a:pt x="38465" y="2561"/>
                      </a:cubicBezTo>
                      <a:cubicBezTo>
                        <a:pt x="38344" y="2561"/>
                        <a:pt x="38244" y="2591"/>
                        <a:pt x="38174" y="2654"/>
                      </a:cubicBezTo>
                      <a:cubicBezTo>
                        <a:pt x="37942" y="2860"/>
                        <a:pt x="38138" y="3377"/>
                        <a:pt x="38602" y="3868"/>
                      </a:cubicBezTo>
                      <a:cubicBezTo>
                        <a:pt x="37942" y="3627"/>
                        <a:pt x="37273" y="3395"/>
                        <a:pt x="36586" y="3181"/>
                      </a:cubicBezTo>
                      <a:cubicBezTo>
                        <a:pt x="36666" y="2877"/>
                        <a:pt x="36336" y="2369"/>
                        <a:pt x="35765" y="1941"/>
                      </a:cubicBezTo>
                      <a:cubicBezTo>
                        <a:pt x="35307" y="1600"/>
                        <a:pt x="34814" y="1401"/>
                        <a:pt x="34475" y="1401"/>
                      </a:cubicBezTo>
                      <a:cubicBezTo>
                        <a:pt x="34326" y="1401"/>
                        <a:pt x="34206" y="1440"/>
                        <a:pt x="34133" y="1521"/>
                      </a:cubicBezTo>
                      <a:cubicBezTo>
                        <a:pt x="33937" y="1736"/>
                        <a:pt x="34124" y="2191"/>
                        <a:pt x="34570" y="2619"/>
                      </a:cubicBezTo>
                      <a:cubicBezTo>
                        <a:pt x="33812" y="2422"/>
                        <a:pt x="33036" y="2253"/>
                        <a:pt x="32250" y="2101"/>
                      </a:cubicBezTo>
                      <a:cubicBezTo>
                        <a:pt x="32349" y="1798"/>
                        <a:pt x="31965" y="1290"/>
                        <a:pt x="31332" y="897"/>
                      </a:cubicBezTo>
                      <a:cubicBezTo>
                        <a:pt x="30885" y="632"/>
                        <a:pt x="30421" y="484"/>
                        <a:pt x="30086" y="484"/>
                      </a:cubicBezTo>
                      <a:cubicBezTo>
                        <a:pt x="29892" y="484"/>
                        <a:pt x="29742" y="534"/>
                        <a:pt x="29663" y="638"/>
                      </a:cubicBezTo>
                      <a:cubicBezTo>
                        <a:pt x="29476" y="888"/>
                        <a:pt x="29761" y="1370"/>
                        <a:pt x="30315" y="1771"/>
                      </a:cubicBezTo>
                      <a:cubicBezTo>
                        <a:pt x="29583" y="1664"/>
                        <a:pt x="28834" y="1575"/>
                        <a:pt x="28093" y="1504"/>
                      </a:cubicBezTo>
                      <a:cubicBezTo>
                        <a:pt x="28129" y="1191"/>
                        <a:pt x="27710" y="736"/>
                        <a:pt x="27058" y="406"/>
                      </a:cubicBezTo>
                      <a:cubicBezTo>
                        <a:pt x="26648" y="201"/>
                        <a:pt x="26230" y="97"/>
                        <a:pt x="25908" y="97"/>
                      </a:cubicBezTo>
                      <a:cubicBezTo>
                        <a:pt x="25656" y="97"/>
                        <a:pt x="25464" y="161"/>
                        <a:pt x="25381" y="290"/>
                      </a:cubicBezTo>
                      <a:cubicBezTo>
                        <a:pt x="25212" y="549"/>
                        <a:pt x="25524" y="986"/>
                        <a:pt x="26077" y="1334"/>
                      </a:cubicBezTo>
                      <a:cubicBezTo>
                        <a:pt x="25444" y="1298"/>
                        <a:pt x="24810" y="1272"/>
                        <a:pt x="24168" y="1254"/>
                      </a:cubicBezTo>
                      <a:cubicBezTo>
                        <a:pt x="24248" y="933"/>
                        <a:pt x="23767" y="487"/>
                        <a:pt x="23044" y="210"/>
                      </a:cubicBezTo>
                      <a:cubicBezTo>
                        <a:pt x="22680" y="70"/>
                        <a:pt x="22318" y="1"/>
                        <a:pt x="220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4" name="Google Shape;19414;p46"/>
                <p:cNvSpPr/>
                <p:nvPr/>
              </p:nvSpPr>
              <p:spPr>
                <a:xfrm>
                  <a:off x="7283140" y="-413042"/>
                  <a:ext cx="64976" cy="33841"/>
                </a:xfrm>
                <a:custGeom>
                  <a:avLst/>
                  <a:gdLst/>
                  <a:ahLst/>
                  <a:cxnLst/>
                  <a:rect l="l" t="t" r="r" b="b"/>
                  <a:pathLst>
                    <a:path w="3026" h="1576" extrusionOk="0">
                      <a:moveTo>
                        <a:pt x="2268" y="1"/>
                      </a:moveTo>
                      <a:cubicBezTo>
                        <a:pt x="2014" y="1"/>
                        <a:pt x="1711" y="50"/>
                        <a:pt x="1393" y="154"/>
                      </a:cubicBezTo>
                      <a:cubicBezTo>
                        <a:pt x="590" y="421"/>
                        <a:pt x="1" y="912"/>
                        <a:pt x="63" y="1260"/>
                      </a:cubicBezTo>
                      <a:cubicBezTo>
                        <a:pt x="106" y="1467"/>
                        <a:pt x="369" y="1576"/>
                        <a:pt x="745" y="1576"/>
                      </a:cubicBezTo>
                      <a:cubicBezTo>
                        <a:pt x="1000" y="1576"/>
                        <a:pt x="1308" y="1525"/>
                        <a:pt x="1634" y="1421"/>
                      </a:cubicBezTo>
                      <a:cubicBezTo>
                        <a:pt x="2428" y="1162"/>
                        <a:pt x="3025" y="662"/>
                        <a:pt x="2954" y="314"/>
                      </a:cubicBezTo>
                      <a:cubicBezTo>
                        <a:pt x="2916" y="111"/>
                        <a:pt x="2648" y="1"/>
                        <a:pt x="2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5" name="Google Shape;19415;p46"/>
                <p:cNvSpPr/>
                <p:nvPr/>
              </p:nvSpPr>
              <p:spPr>
                <a:xfrm>
                  <a:off x="7052675" y="-389828"/>
                  <a:ext cx="46960" cy="57589"/>
                </a:xfrm>
                <a:custGeom>
                  <a:avLst/>
                  <a:gdLst/>
                  <a:ahLst/>
                  <a:cxnLst/>
                  <a:rect l="l" t="t" r="r" b="b"/>
                  <a:pathLst>
                    <a:path w="2187" h="2682" extrusionOk="0">
                      <a:moveTo>
                        <a:pt x="1717" y="0"/>
                      </a:moveTo>
                      <a:cubicBezTo>
                        <a:pt x="1406" y="0"/>
                        <a:pt x="951" y="366"/>
                        <a:pt x="590" y="937"/>
                      </a:cubicBezTo>
                      <a:cubicBezTo>
                        <a:pt x="135" y="1642"/>
                        <a:pt x="1" y="2391"/>
                        <a:pt x="278" y="2623"/>
                      </a:cubicBezTo>
                      <a:cubicBezTo>
                        <a:pt x="330" y="2663"/>
                        <a:pt x="393" y="2682"/>
                        <a:pt x="464" y="2682"/>
                      </a:cubicBezTo>
                      <a:cubicBezTo>
                        <a:pt x="776" y="2682"/>
                        <a:pt x="1234" y="2315"/>
                        <a:pt x="1598" y="1740"/>
                      </a:cubicBezTo>
                      <a:cubicBezTo>
                        <a:pt x="2053" y="1035"/>
                        <a:pt x="2187" y="286"/>
                        <a:pt x="1910" y="63"/>
                      </a:cubicBezTo>
                      <a:cubicBezTo>
                        <a:pt x="1856" y="21"/>
                        <a:pt x="1791" y="0"/>
                        <a:pt x="17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6" name="Google Shape;19416;p46"/>
                <p:cNvSpPr/>
                <p:nvPr/>
              </p:nvSpPr>
              <p:spPr>
                <a:xfrm>
                  <a:off x="6966863" y="-385211"/>
                  <a:ext cx="53273" cy="53166"/>
                </a:xfrm>
                <a:custGeom>
                  <a:avLst/>
                  <a:gdLst/>
                  <a:ahLst/>
                  <a:cxnLst/>
                  <a:rect l="l" t="t" r="r" b="b"/>
                  <a:pathLst>
                    <a:path w="2481" h="2476" extrusionOk="0">
                      <a:moveTo>
                        <a:pt x="1996" y="0"/>
                      </a:moveTo>
                      <a:cubicBezTo>
                        <a:pt x="1690" y="0"/>
                        <a:pt x="1226" y="290"/>
                        <a:pt x="803" y="767"/>
                      </a:cubicBezTo>
                      <a:cubicBezTo>
                        <a:pt x="250" y="1400"/>
                        <a:pt x="0" y="2123"/>
                        <a:pt x="241" y="2382"/>
                      </a:cubicBezTo>
                      <a:cubicBezTo>
                        <a:pt x="300" y="2445"/>
                        <a:pt x="384" y="2475"/>
                        <a:pt x="484" y="2475"/>
                      </a:cubicBezTo>
                      <a:cubicBezTo>
                        <a:pt x="792" y="2475"/>
                        <a:pt x="1260" y="2190"/>
                        <a:pt x="1677" y="1712"/>
                      </a:cubicBezTo>
                      <a:cubicBezTo>
                        <a:pt x="2231" y="1088"/>
                        <a:pt x="2480" y="356"/>
                        <a:pt x="2240" y="98"/>
                      </a:cubicBezTo>
                      <a:cubicBezTo>
                        <a:pt x="2180" y="32"/>
                        <a:pt x="2096" y="0"/>
                        <a:pt x="1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1" name="Picture 10" descr="A person looking at a magnifying glass&#10;&#10;Description automatically generated">
            <a:extLst>
              <a:ext uri="{FF2B5EF4-FFF2-40B4-BE49-F238E27FC236}">
                <a16:creationId xmlns:a16="http://schemas.microsoft.com/office/drawing/2014/main" id="{A613E684-5E03-8A61-0C95-0EB9DC6B96C6}"/>
              </a:ext>
            </a:extLst>
          </p:cNvPr>
          <p:cNvPicPr>
            <a:picLocks noChangeAspect="1"/>
          </p:cNvPicPr>
          <p:nvPr/>
        </p:nvPicPr>
        <p:blipFill>
          <a:blip r:embed="rId3">
            <a:alphaModFix amt="50000"/>
          </a:blip>
          <a:stretch>
            <a:fillRect/>
          </a:stretch>
        </p:blipFill>
        <p:spPr>
          <a:xfrm>
            <a:off x="2095003" y="859385"/>
            <a:ext cx="4742128" cy="2294579"/>
          </a:xfrm>
          <a:prstGeom prst="rect">
            <a:avLst/>
          </a:prstGeom>
          <a:ln>
            <a:noFill/>
          </a:ln>
          <a:effectLst>
            <a:softEdge rad="112500"/>
          </a:effectLst>
        </p:spPr>
      </p:pic>
      <p:grpSp>
        <p:nvGrpSpPr>
          <p:cNvPr id="14" name="Google Shape;19334;p46">
            <a:extLst>
              <a:ext uri="{FF2B5EF4-FFF2-40B4-BE49-F238E27FC236}">
                <a16:creationId xmlns:a16="http://schemas.microsoft.com/office/drawing/2014/main" id="{0F3051AB-A28D-A895-A877-EF081519367E}"/>
              </a:ext>
            </a:extLst>
          </p:cNvPr>
          <p:cNvGrpSpPr>
            <a:grpSpLocks noChangeAspect="1"/>
          </p:cNvGrpSpPr>
          <p:nvPr/>
        </p:nvGrpSpPr>
        <p:grpSpPr>
          <a:xfrm>
            <a:off x="6254" y="1636452"/>
            <a:ext cx="1487988" cy="1882656"/>
            <a:chOff x="1056850" y="953575"/>
            <a:chExt cx="2486487" cy="3145992"/>
          </a:xfrm>
        </p:grpSpPr>
        <p:grpSp>
          <p:nvGrpSpPr>
            <p:cNvPr id="15" name="Google Shape;19335;p46">
              <a:extLst>
                <a:ext uri="{FF2B5EF4-FFF2-40B4-BE49-F238E27FC236}">
                  <a16:creationId xmlns:a16="http://schemas.microsoft.com/office/drawing/2014/main" id="{ECD39E5D-EA49-D9B3-8AD7-BA3992E099FC}"/>
                </a:ext>
              </a:extLst>
            </p:cNvPr>
            <p:cNvGrpSpPr/>
            <p:nvPr/>
          </p:nvGrpSpPr>
          <p:grpSpPr>
            <a:xfrm>
              <a:off x="1056850" y="953575"/>
              <a:ext cx="2486487" cy="3144670"/>
              <a:chOff x="1056850" y="953575"/>
              <a:chExt cx="2486487" cy="3144670"/>
            </a:xfrm>
          </p:grpSpPr>
          <p:sp>
            <p:nvSpPr>
              <p:cNvPr id="27" name="Google Shape;19336;p46">
                <a:extLst>
                  <a:ext uri="{FF2B5EF4-FFF2-40B4-BE49-F238E27FC236}">
                    <a16:creationId xmlns:a16="http://schemas.microsoft.com/office/drawing/2014/main" id="{FBA77CF4-E18A-2790-210D-69364084D27E}"/>
                  </a:ext>
                </a:extLst>
              </p:cNvPr>
              <p:cNvSpPr/>
              <p:nvPr/>
            </p:nvSpPr>
            <p:spPr>
              <a:xfrm>
                <a:off x="1617616" y="2159195"/>
                <a:ext cx="1654692" cy="1337061"/>
              </a:xfrm>
              <a:custGeom>
                <a:avLst/>
                <a:gdLst/>
                <a:ahLst/>
                <a:cxnLst/>
                <a:rect l="l" t="t" r="r" b="b"/>
                <a:pathLst>
                  <a:path w="9115" h="7365" extrusionOk="0">
                    <a:moveTo>
                      <a:pt x="9114" y="1"/>
                    </a:moveTo>
                    <a:lnTo>
                      <a:pt x="0" y="4673"/>
                    </a:lnTo>
                    <a:lnTo>
                      <a:pt x="545" y="7364"/>
                    </a:lnTo>
                    <a:lnTo>
                      <a:pt x="8135" y="3081"/>
                    </a:lnTo>
                    <a:lnTo>
                      <a:pt x="9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337;p46">
                <a:extLst>
                  <a:ext uri="{FF2B5EF4-FFF2-40B4-BE49-F238E27FC236}">
                    <a16:creationId xmlns:a16="http://schemas.microsoft.com/office/drawing/2014/main" id="{C35FD431-5F14-4B03-D6D1-A56642AA84C9}"/>
                  </a:ext>
                </a:extLst>
              </p:cNvPr>
              <p:cNvSpPr/>
              <p:nvPr/>
            </p:nvSpPr>
            <p:spPr>
              <a:xfrm>
                <a:off x="2029340" y="3053470"/>
                <a:ext cx="922379" cy="785897"/>
              </a:xfrm>
              <a:custGeom>
                <a:avLst/>
                <a:gdLst/>
                <a:ahLst/>
                <a:cxnLst/>
                <a:rect l="l" t="t" r="r" b="b"/>
                <a:pathLst>
                  <a:path w="5081" h="4329" extrusionOk="0">
                    <a:moveTo>
                      <a:pt x="5081" y="0"/>
                    </a:moveTo>
                    <a:lnTo>
                      <a:pt x="0" y="3527"/>
                    </a:lnTo>
                    <a:lnTo>
                      <a:pt x="923" y="4328"/>
                    </a:lnTo>
                    <a:lnTo>
                      <a:pt x="4828" y="2227"/>
                    </a:lnTo>
                    <a:lnTo>
                      <a:pt x="5081" y="0"/>
                    </a:lnTo>
                    <a:close/>
                  </a:path>
                </a:pathLst>
              </a:custGeom>
              <a:solidFill>
                <a:srgbClr val="C13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338;p46">
                <a:extLst>
                  <a:ext uri="{FF2B5EF4-FFF2-40B4-BE49-F238E27FC236}">
                    <a16:creationId xmlns:a16="http://schemas.microsoft.com/office/drawing/2014/main" id="{1763E69C-91D9-92C3-8384-3532FBC528F1}"/>
                  </a:ext>
                </a:extLst>
              </p:cNvPr>
              <p:cNvSpPr/>
              <p:nvPr/>
            </p:nvSpPr>
            <p:spPr>
              <a:xfrm>
                <a:off x="1665541" y="1613661"/>
                <a:ext cx="1598416" cy="945836"/>
              </a:xfrm>
              <a:custGeom>
                <a:avLst/>
                <a:gdLst/>
                <a:ahLst/>
                <a:cxnLst/>
                <a:rect l="l" t="t" r="r" b="b"/>
                <a:pathLst>
                  <a:path w="8805" h="5210" extrusionOk="0">
                    <a:moveTo>
                      <a:pt x="99" y="0"/>
                    </a:moveTo>
                    <a:lnTo>
                      <a:pt x="1" y="367"/>
                    </a:lnTo>
                    <a:lnTo>
                      <a:pt x="7992" y="5209"/>
                    </a:lnTo>
                    <a:lnTo>
                      <a:pt x="8805" y="3161"/>
                    </a:lnTo>
                    <a:lnTo>
                      <a:pt x="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339;p46">
                <a:extLst>
                  <a:ext uri="{FF2B5EF4-FFF2-40B4-BE49-F238E27FC236}">
                    <a16:creationId xmlns:a16="http://schemas.microsoft.com/office/drawing/2014/main" id="{400CA602-0406-409D-F9AB-E5501B78EA5D}"/>
                  </a:ext>
                </a:extLst>
              </p:cNvPr>
              <p:cNvSpPr/>
              <p:nvPr/>
            </p:nvSpPr>
            <p:spPr>
              <a:xfrm>
                <a:off x="2160409" y="2147576"/>
                <a:ext cx="169009" cy="121815"/>
              </a:xfrm>
              <a:custGeom>
                <a:avLst/>
                <a:gdLst/>
                <a:ahLst/>
                <a:cxnLst/>
                <a:rect l="l" t="t" r="r" b="b"/>
                <a:pathLst>
                  <a:path w="931" h="671" extrusionOk="0">
                    <a:moveTo>
                      <a:pt x="405" y="0"/>
                    </a:moveTo>
                    <a:cubicBezTo>
                      <a:pt x="223" y="235"/>
                      <a:pt x="0" y="507"/>
                      <a:pt x="182" y="632"/>
                    </a:cubicBezTo>
                    <a:cubicBezTo>
                      <a:pt x="221" y="659"/>
                      <a:pt x="262" y="671"/>
                      <a:pt x="304" y="671"/>
                    </a:cubicBezTo>
                    <a:cubicBezTo>
                      <a:pt x="596" y="671"/>
                      <a:pt x="930" y="102"/>
                      <a:pt x="930" y="102"/>
                    </a:cubicBezTo>
                    <a:lnTo>
                      <a:pt x="405" y="0"/>
                    </a:lnTo>
                    <a:close/>
                  </a:path>
                </a:pathLst>
              </a:custGeom>
              <a:solidFill>
                <a:srgbClr val="3A4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340;p46">
                <a:extLst>
                  <a:ext uri="{FF2B5EF4-FFF2-40B4-BE49-F238E27FC236}">
                    <a16:creationId xmlns:a16="http://schemas.microsoft.com/office/drawing/2014/main" id="{5570243A-6077-F7E1-78FB-BFA367A0C842}"/>
                  </a:ext>
                </a:extLst>
              </p:cNvPr>
              <p:cNvSpPr/>
              <p:nvPr/>
            </p:nvSpPr>
            <p:spPr>
              <a:xfrm>
                <a:off x="1900268" y="1328822"/>
                <a:ext cx="87318" cy="87867"/>
              </a:xfrm>
              <a:custGeom>
                <a:avLst/>
                <a:gdLst/>
                <a:ahLst/>
                <a:cxnLst/>
                <a:rect l="l" t="t" r="r" b="b"/>
                <a:pathLst>
                  <a:path w="481" h="484" extrusionOk="0">
                    <a:moveTo>
                      <a:pt x="317" y="0"/>
                    </a:moveTo>
                    <a:cubicBezTo>
                      <a:pt x="244" y="0"/>
                      <a:pt x="159" y="47"/>
                      <a:pt x="95" y="129"/>
                    </a:cubicBezTo>
                    <a:cubicBezTo>
                      <a:pt x="8" y="246"/>
                      <a:pt x="1" y="394"/>
                      <a:pt x="80" y="454"/>
                    </a:cubicBezTo>
                    <a:cubicBezTo>
                      <a:pt x="106" y="474"/>
                      <a:pt x="137" y="484"/>
                      <a:pt x="170" y="484"/>
                    </a:cubicBezTo>
                    <a:cubicBezTo>
                      <a:pt x="243" y="484"/>
                      <a:pt x="326" y="437"/>
                      <a:pt x="386" y="356"/>
                    </a:cubicBezTo>
                    <a:cubicBezTo>
                      <a:pt x="477" y="235"/>
                      <a:pt x="481" y="91"/>
                      <a:pt x="401" y="27"/>
                    </a:cubicBezTo>
                    <a:cubicBezTo>
                      <a:pt x="378" y="9"/>
                      <a:pt x="349" y="0"/>
                      <a:pt x="317" y="0"/>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341;p46">
                <a:extLst>
                  <a:ext uri="{FF2B5EF4-FFF2-40B4-BE49-F238E27FC236}">
                    <a16:creationId xmlns:a16="http://schemas.microsoft.com/office/drawing/2014/main" id="{7F89807D-6A04-E528-129B-D5CEF320E646}"/>
                  </a:ext>
                </a:extLst>
              </p:cNvPr>
              <p:cNvSpPr/>
              <p:nvPr/>
            </p:nvSpPr>
            <p:spPr>
              <a:xfrm>
                <a:off x="1802238" y="1051063"/>
                <a:ext cx="1218100" cy="1131010"/>
              </a:xfrm>
              <a:custGeom>
                <a:avLst/>
                <a:gdLst/>
                <a:ahLst/>
                <a:cxnLst/>
                <a:rect l="l" t="t" r="r" b="b"/>
                <a:pathLst>
                  <a:path w="6710" h="6230" extrusionOk="0">
                    <a:moveTo>
                      <a:pt x="3138" y="0"/>
                    </a:moveTo>
                    <a:cubicBezTo>
                      <a:pt x="2936" y="0"/>
                      <a:pt x="2752" y="42"/>
                      <a:pt x="2593" y="136"/>
                    </a:cubicBezTo>
                    <a:cubicBezTo>
                      <a:pt x="1716" y="657"/>
                      <a:pt x="299" y="1916"/>
                      <a:pt x="144" y="3164"/>
                    </a:cubicBezTo>
                    <a:cubicBezTo>
                      <a:pt x="0" y="4305"/>
                      <a:pt x="2741" y="6229"/>
                      <a:pt x="2741" y="6229"/>
                    </a:cubicBezTo>
                    <a:lnTo>
                      <a:pt x="6710" y="1935"/>
                    </a:lnTo>
                    <a:cubicBezTo>
                      <a:pt x="6710" y="1935"/>
                      <a:pt x="4522" y="0"/>
                      <a:pt x="3138"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342;p46">
                <a:extLst>
                  <a:ext uri="{FF2B5EF4-FFF2-40B4-BE49-F238E27FC236}">
                    <a16:creationId xmlns:a16="http://schemas.microsoft.com/office/drawing/2014/main" id="{45AED122-C2D5-5C70-F1D8-73F26CA7EB05}"/>
                  </a:ext>
                </a:extLst>
              </p:cNvPr>
              <p:cNvSpPr/>
              <p:nvPr/>
            </p:nvSpPr>
            <p:spPr>
              <a:xfrm>
                <a:off x="2021715" y="1051063"/>
                <a:ext cx="998624" cy="429711"/>
              </a:xfrm>
              <a:custGeom>
                <a:avLst/>
                <a:gdLst/>
                <a:ahLst/>
                <a:cxnLst/>
                <a:rect l="l" t="t" r="r" b="b"/>
                <a:pathLst>
                  <a:path w="5501" h="2367" extrusionOk="0">
                    <a:moveTo>
                      <a:pt x="1929" y="0"/>
                    </a:moveTo>
                    <a:cubicBezTo>
                      <a:pt x="1727" y="0"/>
                      <a:pt x="1543" y="42"/>
                      <a:pt x="1384" y="136"/>
                    </a:cubicBezTo>
                    <a:cubicBezTo>
                      <a:pt x="980" y="374"/>
                      <a:pt x="458" y="775"/>
                      <a:pt x="1" y="1255"/>
                    </a:cubicBezTo>
                    <a:cubicBezTo>
                      <a:pt x="453" y="1035"/>
                      <a:pt x="971" y="927"/>
                      <a:pt x="1520" y="927"/>
                    </a:cubicBezTo>
                    <a:cubicBezTo>
                      <a:pt x="2689" y="927"/>
                      <a:pt x="3998" y="1417"/>
                      <a:pt x="5104" y="2366"/>
                    </a:cubicBezTo>
                    <a:lnTo>
                      <a:pt x="5501" y="1935"/>
                    </a:lnTo>
                    <a:cubicBezTo>
                      <a:pt x="5501" y="1935"/>
                      <a:pt x="3313" y="0"/>
                      <a:pt x="1929" y="0"/>
                    </a:cubicBezTo>
                    <a:close/>
                  </a:path>
                </a:pathLst>
              </a:custGeom>
              <a:solidFill>
                <a:srgbClr val="F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343;p46">
                <a:extLst>
                  <a:ext uri="{FF2B5EF4-FFF2-40B4-BE49-F238E27FC236}">
                    <a16:creationId xmlns:a16="http://schemas.microsoft.com/office/drawing/2014/main" id="{4BBE4AD7-3A69-46FE-EF33-7F40E9C64621}"/>
                  </a:ext>
                </a:extLst>
              </p:cNvPr>
              <p:cNvSpPr/>
              <p:nvPr/>
            </p:nvSpPr>
            <p:spPr>
              <a:xfrm>
                <a:off x="1802238" y="1396719"/>
                <a:ext cx="714522" cy="805867"/>
              </a:xfrm>
              <a:custGeom>
                <a:avLst/>
                <a:gdLst/>
                <a:ahLst/>
                <a:cxnLst/>
                <a:rect l="l" t="t" r="r" b="b"/>
                <a:pathLst>
                  <a:path w="3936" h="4439" extrusionOk="0">
                    <a:moveTo>
                      <a:pt x="677" y="1"/>
                    </a:moveTo>
                    <a:cubicBezTo>
                      <a:pt x="401" y="402"/>
                      <a:pt x="197" y="833"/>
                      <a:pt x="144" y="1260"/>
                    </a:cubicBezTo>
                    <a:cubicBezTo>
                      <a:pt x="0" y="2401"/>
                      <a:pt x="2684" y="4439"/>
                      <a:pt x="2684" y="4439"/>
                    </a:cubicBezTo>
                    <a:lnTo>
                      <a:pt x="3935" y="3070"/>
                    </a:lnTo>
                    <a:cubicBezTo>
                      <a:pt x="3520" y="2915"/>
                      <a:pt x="442" y="1286"/>
                      <a:pt x="677" y="1"/>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344;p46">
                <a:extLst>
                  <a:ext uri="{FF2B5EF4-FFF2-40B4-BE49-F238E27FC236}">
                    <a16:creationId xmlns:a16="http://schemas.microsoft.com/office/drawing/2014/main" id="{27891D93-928B-588A-722D-5EB87FA2F414}"/>
                  </a:ext>
                </a:extLst>
              </p:cNvPr>
              <p:cNvSpPr/>
              <p:nvPr/>
            </p:nvSpPr>
            <p:spPr>
              <a:xfrm>
                <a:off x="1833825" y="1689183"/>
                <a:ext cx="555316" cy="513402"/>
              </a:xfrm>
              <a:custGeom>
                <a:avLst/>
                <a:gdLst/>
                <a:ahLst/>
                <a:cxnLst/>
                <a:rect l="l" t="t" r="r" b="b"/>
                <a:pathLst>
                  <a:path w="3059" h="2828" extrusionOk="0">
                    <a:moveTo>
                      <a:pt x="0" y="0"/>
                    </a:moveTo>
                    <a:cubicBezTo>
                      <a:pt x="318" y="1165"/>
                      <a:pt x="2510" y="2828"/>
                      <a:pt x="2510" y="2828"/>
                    </a:cubicBezTo>
                    <a:lnTo>
                      <a:pt x="3058" y="2231"/>
                    </a:lnTo>
                    <a:cubicBezTo>
                      <a:pt x="2359" y="2008"/>
                      <a:pt x="1592" y="1565"/>
                      <a:pt x="885" y="942"/>
                    </a:cubicBezTo>
                    <a:cubicBezTo>
                      <a:pt x="548" y="643"/>
                      <a:pt x="250" y="322"/>
                      <a:pt x="0" y="0"/>
                    </a:cubicBezTo>
                    <a:close/>
                  </a:path>
                </a:pathLst>
              </a:custGeom>
              <a:solidFill>
                <a:srgbClr val="546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345;p46">
                <a:extLst>
                  <a:ext uri="{FF2B5EF4-FFF2-40B4-BE49-F238E27FC236}">
                    <a16:creationId xmlns:a16="http://schemas.microsoft.com/office/drawing/2014/main" id="{DA111199-60AA-7562-0291-EEC38808A6B0}"/>
                  </a:ext>
                </a:extLst>
              </p:cNvPr>
              <p:cNvSpPr/>
              <p:nvPr/>
            </p:nvSpPr>
            <p:spPr>
              <a:xfrm>
                <a:off x="2278408" y="953575"/>
                <a:ext cx="1145486" cy="1257363"/>
              </a:xfrm>
              <a:custGeom>
                <a:avLst/>
                <a:gdLst/>
                <a:ahLst/>
                <a:cxnLst/>
                <a:rect l="l" t="t" r="r" b="b"/>
                <a:pathLst>
                  <a:path w="6310" h="6926" extrusionOk="0">
                    <a:moveTo>
                      <a:pt x="6185" y="1"/>
                    </a:moveTo>
                    <a:cubicBezTo>
                      <a:pt x="6177" y="1"/>
                      <a:pt x="6170" y="2"/>
                      <a:pt x="6162" y="4"/>
                    </a:cubicBezTo>
                    <a:cubicBezTo>
                      <a:pt x="5773" y="91"/>
                      <a:pt x="4941" y="1436"/>
                      <a:pt x="1" y="6853"/>
                    </a:cubicBezTo>
                    <a:lnTo>
                      <a:pt x="114" y="6925"/>
                    </a:lnTo>
                    <a:lnTo>
                      <a:pt x="6283" y="166"/>
                    </a:lnTo>
                    <a:cubicBezTo>
                      <a:pt x="6310" y="136"/>
                      <a:pt x="6310" y="91"/>
                      <a:pt x="6279" y="53"/>
                    </a:cubicBezTo>
                    <a:cubicBezTo>
                      <a:pt x="6258" y="22"/>
                      <a:pt x="6220" y="1"/>
                      <a:pt x="6185" y="1"/>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346;p46">
                <a:extLst>
                  <a:ext uri="{FF2B5EF4-FFF2-40B4-BE49-F238E27FC236}">
                    <a16:creationId xmlns:a16="http://schemas.microsoft.com/office/drawing/2014/main" id="{0C71EB05-D7CB-7444-2B0C-540D47353E66}"/>
                  </a:ext>
                </a:extLst>
              </p:cNvPr>
              <p:cNvSpPr/>
              <p:nvPr/>
            </p:nvSpPr>
            <p:spPr>
              <a:xfrm>
                <a:off x="2607170" y="953575"/>
                <a:ext cx="816726" cy="879936"/>
              </a:xfrm>
              <a:custGeom>
                <a:avLst/>
                <a:gdLst/>
                <a:ahLst/>
                <a:cxnLst/>
                <a:rect l="l" t="t" r="r" b="b"/>
                <a:pathLst>
                  <a:path w="4499" h="4847" extrusionOk="0">
                    <a:moveTo>
                      <a:pt x="4374" y="1"/>
                    </a:moveTo>
                    <a:cubicBezTo>
                      <a:pt x="4366" y="1"/>
                      <a:pt x="4359" y="2"/>
                      <a:pt x="4351" y="4"/>
                    </a:cubicBezTo>
                    <a:cubicBezTo>
                      <a:pt x="4015" y="79"/>
                      <a:pt x="3350" y="1092"/>
                      <a:pt x="0" y="4846"/>
                    </a:cubicBezTo>
                    <a:cubicBezTo>
                      <a:pt x="45" y="4841"/>
                      <a:pt x="88" y="4838"/>
                      <a:pt x="129" y="4838"/>
                    </a:cubicBezTo>
                    <a:cubicBezTo>
                      <a:pt x="155" y="4838"/>
                      <a:pt x="180" y="4839"/>
                      <a:pt x="204" y="4842"/>
                    </a:cubicBezTo>
                    <a:lnTo>
                      <a:pt x="4472" y="166"/>
                    </a:lnTo>
                    <a:cubicBezTo>
                      <a:pt x="4499" y="136"/>
                      <a:pt x="4499" y="91"/>
                      <a:pt x="4468" y="53"/>
                    </a:cubicBezTo>
                    <a:cubicBezTo>
                      <a:pt x="4447" y="22"/>
                      <a:pt x="4409" y="1"/>
                      <a:pt x="4374" y="1"/>
                    </a:cubicBezTo>
                    <a:close/>
                  </a:path>
                </a:pathLst>
              </a:custGeom>
              <a:solidFill>
                <a:srgbClr val="637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347;p46">
                <a:extLst>
                  <a:ext uri="{FF2B5EF4-FFF2-40B4-BE49-F238E27FC236}">
                    <a16:creationId xmlns:a16="http://schemas.microsoft.com/office/drawing/2014/main" id="{9997DCCB-CCC7-867E-77F2-9E0394588EE9}"/>
                  </a:ext>
                </a:extLst>
              </p:cNvPr>
              <p:cNvSpPr/>
              <p:nvPr/>
            </p:nvSpPr>
            <p:spPr>
              <a:xfrm>
                <a:off x="2229756" y="1319019"/>
                <a:ext cx="596161" cy="116550"/>
              </a:xfrm>
              <a:custGeom>
                <a:avLst/>
                <a:gdLst/>
                <a:ahLst/>
                <a:cxnLst/>
                <a:rect l="l" t="t" r="r" b="b"/>
                <a:pathLst>
                  <a:path w="3284" h="642" extrusionOk="0">
                    <a:moveTo>
                      <a:pt x="144" y="1"/>
                    </a:moveTo>
                    <a:cubicBezTo>
                      <a:pt x="104" y="1"/>
                      <a:pt x="78" y="6"/>
                      <a:pt x="65" y="17"/>
                    </a:cubicBezTo>
                    <a:cubicBezTo>
                      <a:pt x="0" y="74"/>
                      <a:pt x="15" y="172"/>
                      <a:pt x="99" y="251"/>
                    </a:cubicBezTo>
                    <a:cubicBezTo>
                      <a:pt x="254" y="391"/>
                      <a:pt x="1418" y="372"/>
                      <a:pt x="3225" y="641"/>
                    </a:cubicBezTo>
                    <a:cubicBezTo>
                      <a:pt x="3227" y="641"/>
                      <a:pt x="3230" y="641"/>
                      <a:pt x="3232" y="641"/>
                    </a:cubicBezTo>
                    <a:cubicBezTo>
                      <a:pt x="3284" y="641"/>
                      <a:pt x="3268" y="568"/>
                      <a:pt x="3213" y="561"/>
                    </a:cubicBezTo>
                    <a:cubicBezTo>
                      <a:pt x="1605" y="323"/>
                      <a:pt x="462" y="1"/>
                      <a:pt x="144"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348;p46">
                <a:extLst>
                  <a:ext uri="{FF2B5EF4-FFF2-40B4-BE49-F238E27FC236}">
                    <a16:creationId xmlns:a16="http://schemas.microsoft.com/office/drawing/2014/main" id="{79E399AD-4EDD-AF76-28B4-6B2683723E96}"/>
                  </a:ext>
                </a:extLst>
              </p:cNvPr>
              <p:cNvSpPr/>
              <p:nvPr/>
            </p:nvSpPr>
            <p:spPr>
              <a:xfrm>
                <a:off x="2723172" y="1405070"/>
                <a:ext cx="100389" cy="33767"/>
              </a:xfrm>
              <a:custGeom>
                <a:avLst/>
                <a:gdLst/>
                <a:ahLst/>
                <a:cxnLst/>
                <a:rect l="l" t="t" r="r" b="b"/>
                <a:pathLst>
                  <a:path w="553" h="186" extrusionOk="0">
                    <a:moveTo>
                      <a:pt x="0" y="0"/>
                    </a:moveTo>
                    <a:lnTo>
                      <a:pt x="15" y="106"/>
                    </a:lnTo>
                    <a:lnTo>
                      <a:pt x="552" y="186"/>
                    </a:lnTo>
                    <a:lnTo>
                      <a:pt x="533" y="80"/>
                    </a:lnTo>
                    <a:lnTo>
                      <a:pt x="0" y="0"/>
                    </a:ln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349;p46">
                <a:extLst>
                  <a:ext uri="{FF2B5EF4-FFF2-40B4-BE49-F238E27FC236}">
                    <a16:creationId xmlns:a16="http://schemas.microsoft.com/office/drawing/2014/main" id="{0F2F8193-093F-2D1C-0218-73A5E7712805}"/>
                  </a:ext>
                </a:extLst>
              </p:cNvPr>
              <p:cNvSpPr/>
              <p:nvPr/>
            </p:nvSpPr>
            <p:spPr>
              <a:xfrm>
                <a:off x="2814484" y="1414510"/>
                <a:ext cx="17246" cy="29955"/>
              </a:xfrm>
              <a:custGeom>
                <a:avLst/>
                <a:gdLst/>
                <a:ahLst/>
                <a:cxnLst/>
                <a:rect l="l" t="t" r="r" b="b"/>
                <a:pathLst>
                  <a:path w="95" h="165" extrusionOk="0">
                    <a:moveTo>
                      <a:pt x="31" y="1"/>
                    </a:moveTo>
                    <a:cubicBezTo>
                      <a:pt x="10" y="1"/>
                      <a:pt x="0" y="34"/>
                      <a:pt x="7" y="77"/>
                    </a:cubicBezTo>
                    <a:cubicBezTo>
                      <a:pt x="15" y="122"/>
                      <a:pt x="38" y="160"/>
                      <a:pt x="60" y="164"/>
                    </a:cubicBezTo>
                    <a:cubicBezTo>
                      <a:pt x="62" y="164"/>
                      <a:pt x="63" y="164"/>
                      <a:pt x="64" y="164"/>
                    </a:cubicBezTo>
                    <a:cubicBezTo>
                      <a:pt x="84" y="164"/>
                      <a:pt x="94" y="131"/>
                      <a:pt x="87" y="88"/>
                    </a:cubicBezTo>
                    <a:cubicBezTo>
                      <a:pt x="79" y="43"/>
                      <a:pt x="57" y="5"/>
                      <a:pt x="34" y="1"/>
                    </a:cubicBezTo>
                    <a:cubicBezTo>
                      <a:pt x="33" y="1"/>
                      <a:pt x="32" y="1"/>
                      <a:pt x="31"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350;p46">
                <a:extLst>
                  <a:ext uri="{FF2B5EF4-FFF2-40B4-BE49-F238E27FC236}">
                    <a16:creationId xmlns:a16="http://schemas.microsoft.com/office/drawing/2014/main" id="{032BC16E-362B-FB65-DC07-BEA3BAF616FA}"/>
                  </a:ext>
                </a:extLst>
              </p:cNvPr>
              <p:cNvSpPr/>
              <p:nvPr/>
            </p:nvSpPr>
            <p:spPr>
              <a:xfrm>
                <a:off x="2442516" y="1090276"/>
                <a:ext cx="209310" cy="552252"/>
              </a:xfrm>
              <a:custGeom>
                <a:avLst/>
                <a:gdLst/>
                <a:ahLst/>
                <a:cxnLst/>
                <a:rect l="l" t="t" r="r" b="b"/>
                <a:pathLst>
                  <a:path w="1153" h="3042" extrusionOk="0">
                    <a:moveTo>
                      <a:pt x="191" y="0"/>
                    </a:moveTo>
                    <a:cubicBezTo>
                      <a:pt x="148" y="0"/>
                      <a:pt x="111" y="17"/>
                      <a:pt x="87" y="52"/>
                    </a:cubicBezTo>
                    <a:cubicBezTo>
                      <a:pt x="0" y="177"/>
                      <a:pt x="544" y="1300"/>
                      <a:pt x="1062" y="3001"/>
                    </a:cubicBezTo>
                    <a:cubicBezTo>
                      <a:pt x="1070" y="3028"/>
                      <a:pt x="1095" y="3042"/>
                      <a:pt x="1116" y="3042"/>
                    </a:cubicBezTo>
                    <a:cubicBezTo>
                      <a:pt x="1137" y="3042"/>
                      <a:pt x="1153" y="3028"/>
                      <a:pt x="1145" y="3001"/>
                    </a:cubicBezTo>
                    <a:cubicBezTo>
                      <a:pt x="631" y="1303"/>
                      <a:pt x="495" y="188"/>
                      <a:pt x="333" y="56"/>
                    </a:cubicBezTo>
                    <a:cubicBezTo>
                      <a:pt x="286" y="19"/>
                      <a:pt x="236" y="0"/>
                      <a:pt x="191" y="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351;p46">
                <a:extLst>
                  <a:ext uri="{FF2B5EF4-FFF2-40B4-BE49-F238E27FC236}">
                    <a16:creationId xmlns:a16="http://schemas.microsoft.com/office/drawing/2014/main" id="{DF013954-47A2-BCCF-E21D-24E16C4B1964}"/>
                  </a:ext>
                </a:extLst>
              </p:cNvPr>
              <p:cNvSpPr/>
              <p:nvPr/>
            </p:nvSpPr>
            <p:spPr>
              <a:xfrm>
                <a:off x="2627683" y="1636354"/>
                <a:ext cx="33221" cy="13797"/>
              </a:xfrm>
              <a:custGeom>
                <a:avLst/>
                <a:gdLst/>
                <a:ahLst/>
                <a:cxnLst/>
                <a:rect l="l" t="t" r="r" b="b"/>
                <a:pathLst>
                  <a:path w="183" h="76" extrusionOk="0">
                    <a:moveTo>
                      <a:pt x="80" y="0"/>
                    </a:moveTo>
                    <a:cubicBezTo>
                      <a:pt x="35" y="0"/>
                      <a:pt x="1" y="15"/>
                      <a:pt x="8" y="38"/>
                    </a:cubicBezTo>
                    <a:cubicBezTo>
                      <a:pt x="12" y="57"/>
                      <a:pt x="57" y="76"/>
                      <a:pt x="103" y="76"/>
                    </a:cubicBezTo>
                    <a:cubicBezTo>
                      <a:pt x="152" y="76"/>
                      <a:pt x="182" y="61"/>
                      <a:pt x="178" y="38"/>
                    </a:cubicBezTo>
                    <a:cubicBezTo>
                      <a:pt x="171" y="19"/>
                      <a:pt x="129" y="0"/>
                      <a:pt x="80" y="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352;p46">
                <a:extLst>
                  <a:ext uri="{FF2B5EF4-FFF2-40B4-BE49-F238E27FC236}">
                    <a16:creationId xmlns:a16="http://schemas.microsoft.com/office/drawing/2014/main" id="{00500980-065F-E8DD-2FFF-2C5EE0270C0B}"/>
                  </a:ext>
                </a:extLst>
              </p:cNvPr>
              <p:cNvSpPr/>
              <p:nvPr/>
            </p:nvSpPr>
            <p:spPr>
              <a:xfrm>
                <a:off x="2560515" y="1406341"/>
                <a:ext cx="91312" cy="236187"/>
              </a:xfrm>
              <a:custGeom>
                <a:avLst/>
                <a:gdLst/>
                <a:ahLst/>
                <a:cxnLst/>
                <a:rect l="l" t="t" r="r" b="b"/>
                <a:pathLst>
                  <a:path w="503" h="1301" extrusionOk="0">
                    <a:moveTo>
                      <a:pt x="148" y="1"/>
                    </a:moveTo>
                    <a:cubicBezTo>
                      <a:pt x="125" y="16"/>
                      <a:pt x="99" y="24"/>
                      <a:pt x="68" y="24"/>
                    </a:cubicBezTo>
                    <a:cubicBezTo>
                      <a:pt x="46" y="24"/>
                      <a:pt x="23" y="20"/>
                      <a:pt x="0" y="8"/>
                    </a:cubicBezTo>
                    <a:lnTo>
                      <a:pt x="0" y="8"/>
                    </a:lnTo>
                    <a:cubicBezTo>
                      <a:pt x="129" y="379"/>
                      <a:pt x="272" y="798"/>
                      <a:pt x="412" y="1260"/>
                    </a:cubicBezTo>
                    <a:cubicBezTo>
                      <a:pt x="420" y="1287"/>
                      <a:pt x="445" y="1301"/>
                      <a:pt x="466" y="1301"/>
                    </a:cubicBezTo>
                    <a:cubicBezTo>
                      <a:pt x="487" y="1301"/>
                      <a:pt x="503" y="1287"/>
                      <a:pt x="495" y="1260"/>
                    </a:cubicBezTo>
                    <a:cubicBezTo>
                      <a:pt x="356" y="795"/>
                      <a:pt x="242" y="371"/>
                      <a:pt x="148"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353;p46">
                <a:extLst>
                  <a:ext uri="{FF2B5EF4-FFF2-40B4-BE49-F238E27FC236}">
                    <a16:creationId xmlns:a16="http://schemas.microsoft.com/office/drawing/2014/main" id="{A9731DA8-BDCD-4974-B21C-5B8633C644AE}"/>
                  </a:ext>
                </a:extLst>
              </p:cNvPr>
              <p:cNvSpPr/>
              <p:nvPr/>
            </p:nvSpPr>
            <p:spPr>
              <a:xfrm>
                <a:off x="2416375" y="1433209"/>
                <a:ext cx="132702" cy="101664"/>
              </a:xfrm>
              <a:custGeom>
                <a:avLst/>
                <a:gdLst/>
                <a:ahLst/>
                <a:cxnLst/>
                <a:rect l="l" t="t" r="r" b="b"/>
                <a:pathLst>
                  <a:path w="731" h="560" extrusionOk="0">
                    <a:moveTo>
                      <a:pt x="556" y="0"/>
                    </a:moveTo>
                    <a:lnTo>
                      <a:pt x="0" y="12"/>
                    </a:lnTo>
                    <a:cubicBezTo>
                      <a:pt x="0" y="12"/>
                      <a:pt x="163" y="461"/>
                      <a:pt x="730" y="560"/>
                    </a:cubicBezTo>
                    <a:lnTo>
                      <a:pt x="556" y="0"/>
                    </a:ln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354;p46">
                <a:extLst>
                  <a:ext uri="{FF2B5EF4-FFF2-40B4-BE49-F238E27FC236}">
                    <a16:creationId xmlns:a16="http://schemas.microsoft.com/office/drawing/2014/main" id="{87F521AC-7F2E-3E86-C4E6-2763A1EBEDC2}"/>
                  </a:ext>
                </a:extLst>
              </p:cNvPr>
              <p:cNvSpPr/>
              <p:nvPr/>
            </p:nvSpPr>
            <p:spPr>
              <a:xfrm>
                <a:off x="2593373" y="1266372"/>
                <a:ext cx="101841" cy="99122"/>
              </a:xfrm>
              <a:custGeom>
                <a:avLst/>
                <a:gdLst/>
                <a:ahLst/>
                <a:cxnLst/>
                <a:rect l="l" t="t" r="r" b="b"/>
                <a:pathLst>
                  <a:path w="561" h="546" extrusionOk="0">
                    <a:moveTo>
                      <a:pt x="1" y="1"/>
                    </a:moveTo>
                    <a:lnTo>
                      <a:pt x="50" y="496"/>
                    </a:lnTo>
                    <a:lnTo>
                      <a:pt x="560" y="545"/>
                    </a:lnTo>
                    <a:cubicBezTo>
                      <a:pt x="417" y="61"/>
                      <a:pt x="1" y="1"/>
                      <a:pt x="1"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355;p46">
                <a:extLst>
                  <a:ext uri="{FF2B5EF4-FFF2-40B4-BE49-F238E27FC236}">
                    <a16:creationId xmlns:a16="http://schemas.microsoft.com/office/drawing/2014/main" id="{22AE9639-B196-E223-2487-B59F8BED0DF6}"/>
                  </a:ext>
                </a:extLst>
              </p:cNvPr>
              <p:cNvSpPr/>
              <p:nvPr/>
            </p:nvSpPr>
            <p:spPr>
              <a:xfrm>
                <a:off x="2426723" y="1930089"/>
                <a:ext cx="46110" cy="35038"/>
              </a:xfrm>
              <a:custGeom>
                <a:avLst/>
                <a:gdLst/>
                <a:ahLst/>
                <a:cxnLst/>
                <a:rect l="l" t="t" r="r" b="b"/>
                <a:pathLst>
                  <a:path w="254" h="193" extrusionOk="0">
                    <a:moveTo>
                      <a:pt x="27" y="0"/>
                    </a:moveTo>
                    <a:lnTo>
                      <a:pt x="0" y="49"/>
                    </a:lnTo>
                    <a:lnTo>
                      <a:pt x="227" y="193"/>
                    </a:lnTo>
                    <a:lnTo>
                      <a:pt x="253" y="148"/>
                    </a:lnTo>
                    <a:lnTo>
                      <a:pt x="27"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356;p46">
                <a:extLst>
                  <a:ext uri="{FF2B5EF4-FFF2-40B4-BE49-F238E27FC236}">
                    <a16:creationId xmlns:a16="http://schemas.microsoft.com/office/drawing/2014/main" id="{5E62C2AD-A3DC-1501-E18C-0D614EAC4742}"/>
                  </a:ext>
                </a:extLst>
              </p:cNvPr>
              <p:cNvSpPr/>
              <p:nvPr/>
            </p:nvSpPr>
            <p:spPr>
              <a:xfrm>
                <a:off x="2351204" y="1886156"/>
                <a:ext cx="46110" cy="35038"/>
              </a:xfrm>
              <a:custGeom>
                <a:avLst/>
                <a:gdLst/>
                <a:ahLst/>
                <a:cxnLst/>
                <a:rect l="l" t="t" r="r" b="b"/>
                <a:pathLst>
                  <a:path w="254" h="193" extrusionOk="0">
                    <a:moveTo>
                      <a:pt x="23" y="0"/>
                    </a:moveTo>
                    <a:lnTo>
                      <a:pt x="0" y="49"/>
                    </a:lnTo>
                    <a:lnTo>
                      <a:pt x="227" y="193"/>
                    </a:lnTo>
                    <a:lnTo>
                      <a:pt x="254" y="148"/>
                    </a:lnTo>
                    <a:lnTo>
                      <a:pt x="23"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357;p46">
                <a:extLst>
                  <a:ext uri="{FF2B5EF4-FFF2-40B4-BE49-F238E27FC236}">
                    <a16:creationId xmlns:a16="http://schemas.microsoft.com/office/drawing/2014/main" id="{1ADB3B35-4061-8D76-55C4-F2F51078C4FA}"/>
                  </a:ext>
                </a:extLst>
              </p:cNvPr>
              <p:cNvSpPr/>
              <p:nvPr/>
            </p:nvSpPr>
            <p:spPr>
              <a:xfrm>
                <a:off x="2267515" y="1837321"/>
                <a:ext cx="46110" cy="35219"/>
              </a:xfrm>
              <a:custGeom>
                <a:avLst/>
                <a:gdLst/>
                <a:ahLst/>
                <a:cxnLst/>
                <a:rect l="l" t="t" r="r" b="b"/>
                <a:pathLst>
                  <a:path w="254" h="194" extrusionOk="0">
                    <a:moveTo>
                      <a:pt x="23" y="1"/>
                    </a:moveTo>
                    <a:lnTo>
                      <a:pt x="0" y="50"/>
                    </a:lnTo>
                    <a:lnTo>
                      <a:pt x="227" y="194"/>
                    </a:lnTo>
                    <a:lnTo>
                      <a:pt x="253" y="148"/>
                    </a:lnTo>
                    <a:lnTo>
                      <a:pt x="23"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358;p46">
                <a:extLst>
                  <a:ext uri="{FF2B5EF4-FFF2-40B4-BE49-F238E27FC236}">
                    <a16:creationId xmlns:a16="http://schemas.microsoft.com/office/drawing/2014/main" id="{29A7D778-ADA3-F50E-8A2C-58599DA1EB83}"/>
                  </a:ext>
                </a:extLst>
              </p:cNvPr>
              <p:cNvSpPr/>
              <p:nvPr/>
            </p:nvSpPr>
            <p:spPr>
              <a:xfrm>
                <a:off x="2189818" y="1787942"/>
                <a:ext cx="46291" cy="35945"/>
              </a:xfrm>
              <a:custGeom>
                <a:avLst/>
                <a:gdLst/>
                <a:ahLst/>
                <a:cxnLst/>
                <a:rect l="l" t="t" r="r" b="b"/>
                <a:pathLst>
                  <a:path w="255" h="198" extrusionOk="0">
                    <a:moveTo>
                      <a:pt x="27" y="1"/>
                    </a:moveTo>
                    <a:lnTo>
                      <a:pt x="1" y="46"/>
                    </a:lnTo>
                    <a:lnTo>
                      <a:pt x="228" y="197"/>
                    </a:lnTo>
                    <a:lnTo>
                      <a:pt x="254" y="148"/>
                    </a:lnTo>
                    <a:lnTo>
                      <a:pt x="27"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359;p46">
                <a:extLst>
                  <a:ext uri="{FF2B5EF4-FFF2-40B4-BE49-F238E27FC236}">
                    <a16:creationId xmlns:a16="http://schemas.microsoft.com/office/drawing/2014/main" id="{D272E32C-7849-407E-B010-9A61E8FDD1E9}"/>
                  </a:ext>
                </a:extLst>
              </p:cNvPr>
              <p:cNvSpPr/>
              <p:nvPr/>
            </p:nvSpPr>
            <p:spPr>
              <a:xfrm>
                <a:off x="2122649" y="1735113"/>
                <a:ext cx="44839" cy="37942"/>
              </a:xfrm>
              <a:custGeom>
                <a:avLst/>
                <a:gdLst/>
                <a:ahLst/>
                <a:cxnLst/>
                <a:rect l="l" t="t" r="r" b="b"/>
                <a:pathLst>
                  <a:path w="247" h="209" extrusionOk="0">
                    <a:moveTo>
                      <a:pt x="35" y="1"/>
                    </a:moveTo>
                    <a:lnTo>
                      <a:pt x="1" y="42"/>
                    </a:lnTo>
                    <a:lnTo>
                      <a:pt x="216" y="208"/>
                    </a:lnTo>
                    <a:lnTo>
                      <a:pt x="246" y="167"/>
                    </a:lnTo>
                    <a:lnTo>
                      <a:pt x="35"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360;p46">
                <a:extLst>
                  <a:ext uri="{FF2B5EF4-FFF2-40B4-BE49-F238E27FC236}">
                    <a16:creationId xmlns:a16="http://schemas.microsoft.com/office/drawing/2014/main" id="{300153F3-D70F-014B-2930-3A99FAAF7518}"/>
                  </a:ext>
                </a:extLst>
              </p:cNvPr>
              <p:cNvSpPr/>
              <p:nvPr/>
            </p:nvSpPr>
            <p:spPr>
              <a:xfrm>
                <a:off x="2060927" y="1683010"/>
                <a:ext cx="44113" cy="39213"/>
              </a:xfrm>
              <a:custGeom>
                <a:avLst/>
                <a:gdLst/>
                <a:ahLst/>
                <a:cxnLst/>
                <a:rect l="l" t="t" r="r" b="b"/>
                <a:pathLst>
                  <a:path w="243" h="216" extrusionOk="0">
                    <a:moveTo>
                      <a:pt x="34" y="0"/>
                    </a:moveTo>
                    <a:lnTo>
                      <a:pt x="0" y="42"/>
                    </a:lnTo>
                    <a:lnTo>
                      <a:pt x="208" y="216"/>
                    </a:lnTo>
                    <a:lnTo>
                      <a:pt x="242" y="178"/>
                    </a:lnTo>
                    <a:lnTo>
                      <a:pt x="34"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361;p46">
                <a:extLst>
                  <a:ext uri="{FF2B5EF4-FFF2-40B4-BE49-F238E27FC236}">
                    <a16:creationId xmlns:a16="http://schemas.microsoft.com/office/drawing/2014/main" id="{869F4490-59EA-2B5E-C881-2B6D8FD1977B}"/>
                  </a:ext>
                </a:extLst>
              </p:cNvPr>
              <p:cNvSpPr/>
              <p:nvPr/>
            </p:nvSpPr>
            <p:spPr>
              <a:xfrm>
                <a:off x="2003925" y="1626006"/>
                <a:ext cx="40664" cy="42118"/>
              </a:xfrm>
              <a:custGeom>
                <a:avLst/>
                <a:gdLst/>
                <a:ahLst/>
                <a:cxnLst/>
                <a:rect l="l" t="t" r="r" b="b"/>
                <a:pathLst>
                  <a:path w="224" h="232" extrusionOk="0">
                    <a:moveTo>
                      <a:pt x="42" y="0"/>
                    </a:moveTo>
                    <a:lnTo>
                      <a:pt x="1" y="35"/>
                    </a:lnTo>
                    <a:lnTo>
                      <a:pt x="182" y="231"/>
                    </a:lnTo>
                    <a:lnTo>
                      <a:pt x="224" y="197"/>
                    </a:lnTo>
                    <a:lnTo>
                      <a:pt x="42"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62;p46">
                <a:extLst>
                  <a:ext uri="{FF2B5EF4-FFF2-40B4-BE49-F238E27FC236}">
                    <a16:creationId xmlns:a16="http://schemas.microsoft.com/office/drawing/2014/main" id="{C402A7E3-1D6C-5984-2949-E6D84450CAA0}"/>
                  </a:ext>
                </a:extLst>
              </p:cNvPr>
              <p:cNvSpPr/>
              <p:nvPr/>
            </p:nvSpPr>
            <p:spPr>
              <a:xfrm>
                <a:off x="1951824" y="1559380"/>
                <a:ext cx="35218" cy="38669"/>
              </a:xfrm>
              <a:custGeom>
                <a:avLst/>
                <a:gdLst/>
                <a:ahLst/>
                <a:cxnLst/>
                <a:rect l="l" t="t" r="r" b="b"/>
                <a:pathLst>
                  <a:path w="194" h="213" extrusionOk="0">
                    <a:moveTo>
                      <a:pt x="46" y="1"/>
                    </a:moveTo>
                    <a:lnTo>
                      <a:pt x="0" y="31"/>
                    </a:lnTo>
                    <a:lnTo>
                      <a:pt x="148" y="213"/>
                    </a:lnTo>
                    <a:lnTo>
                      <a:pt x="193" y="182"/>
                    </a:lnTo>
                    <a:lnTo>
                      <a:pt x="46"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363;p46">
                <a:extLst>
                  <a:ext uri="{FF2B5EF4-FFF2-40B4-BE49-F238E27FC236}">
                    <a16:creationId xmlns:a16="http://schemas.microsoft.com/office/drawing/2014/main" id="{69BBB542-DC63-C09E-AD60-136BAA0E848A}"/>
                  </a:ext>
                </a:extLst>
              </p:cNvPr>
              <p:cNvSpPr/>
              <p:nvPr/>
            </p:nvSpPr>
            <p:spPr>
              <a:xfrm>
                <a:off x="1914790" y="1492210"/>
                <a:ext cx="27593" cy="39939"/>
              </a:xfrm>
              <a:custGeom>
                <a:avLst/>
                <a:gdLst/>
                <a:ahLst/>
                <a:cxnLst/>
                <a:rect l="l" t="t" r="r" b="b"/>
                <a:pathLst>
                  <a:path w="152" h="220" extrusionOk="0">
                    <a:moveTo>
                      <a:pt x="57" y="0"/>
                    </a:moveTo>
                    <a:lnTo>
                      <a:pt x="0" y="15"/>
                    </a:lnTo>
                    <a:lnTo>
                      <a:pt x="98" y="220"/>
                    </a:lnTo>
                    <a:lnTo>
                      <a:pt x="151" y="204"/>
                    </a:lnTo>
                    <a:lnTo>
                      <a:pt x="57"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364;p46">
                <a:extLst>
                  <a:ext uri="{FF2B5EF4-FFF2-40B4-BE49-F238E27FC236}">
                    <a16:creationId xmlns:a16="http://schemas.microsoft.com/office/drawing/2014/main" id="{FBB4E539-697D-9F44-9AC4-EA9C1416B285}"/>
                  </a:ext>
                </a:extLst>
              </p:cNvPr>
              <p:cNvSpPr/>
              <p:nvPr/>
            </p:nvSpPr>
            <p:spPr>
              <a:xfrm>
                <a:off x="1903717" y="1438655"/>
                <a:ext cx="15249" cy="33041"/>
              </a:xfrm>
              <a:custGeom>
                <a:avLst/>
                <a:gdLst/>
                <a:ahLst/>
                <a:cxnLst/>
                <a:rect l="l" t="t" r="r" b="b"/>
                <a:pathLst>
                  <a:path w="84" h="182" extrusionOk="0">
                    <a:moveTo>
                      <a:pt x="57" y="1"/>
                    </a:moveTo>
                    <a:lnTo>
                      <a:pt x="1" y="16"/>
                    </a:lnTo>
                    <a:lnTo>
                      <a:pt x="31" y="182"/>
                    </a:lnTo>
                    <a:lnTo>
                      <a:pt x="84" y="167"/>
                    </a:lnTo>
                    <a:lnTo>
                      <a:pt x="57"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365;p46">
                <a:extLst>
                  <a:ext uri="{FF2B5EF4-FFF2-40B4-BE49-F238E27FC236}">
                    <a16:creationId xmlns:a16="http://schemas.microsoft.com/office/drawing/2014/main" id="{C2C0E11A-C047-309F-9D9C-35ECB3B63B6D}"/>
                  </a:ext>
                </a:extLst>
              </p:cNvPr>
              <p:cNvSpPr/>
              <p:nvPr/>
            </p:nvSpPr>
            <p:spPr>
              <a:xfrm>
                <a:off x="2456858" y="1897048"/>
                <a:ext cx="46110" cy="35219"/>
              </a:xfrm>
              <a:custGeom>
                <a:avLst/>
                <a:gdLst/>
                <a:ahLst/>
                <a:cxnLst/>
                <a:rect l="l" t="t" r="r" b="b"/>
                <a:pathLst>
                  <a:path w="254" h="194" extrusionOk="0">
                    <a:moveTo>
                      <a:pt x="27" y="1"/>
                    </a:moveTo>
                    <a:lnTo>
                      <a:pt x="0" y="50"/>
                    </a:lnTo>
                    <a:lnTo>
                      <a:pt x="227" y="193"/>
                    </a:lnTo>
                    <a:lnTo>
                      <a:pt x="254" y="148"/>
                    </a:lnTo>
                    <a:lnTo>
                      <a:pt x="27"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366;p46">
                <a:extLst>
                  <a:ext uri="{FF2B5EF4-FFF2-40B4-BE49-F238E27FC236}">
                    <a16:creationId xmlns:a16="http://schemas.microsoft.com/office/drawing/2014/main" id="{D3C3094B-4192-1984-4868-F288A4E73959}"/>
                  </a:ext>
                </a:extLst>
              </p:cNvPr>
              <p:cNvSpPr/>
              <p:nvPr/>
            </p:nvSpPr>
            <p:spPr>
              <a:xfrm>
                <a:off x="2380613" y="1853115"/>
                <a:ext cx="46291" cy="35219"/>
              </a:xfrm>
              <a:custGeom>
                <a:avLst/>
                <a:gdLst/>
                <a:ahLst/>
                <a:cxnLst/>
                <a:rect l="l" t="t" r="r" b="b"/>
                <a:pathLst>
                  <a:path w="255" h="194" extrusionOk="0">
                    <a:moveTo>
                      <a:pt x="27" y="1"/>
                    </a:moveTo>
                    <a:lnTo>
                      <a:pt x="1" y="50"/>
                    </a:lnTo>
                    <a:lnTo>
                      <a:pt x="231" y="194"/>
                    </a:lnTo>
                    <a:lnTo>
                      <a:pt x="254" y="148"/>
                    </a:lnTo>
                    <a:lnTo>
                      <a:pt x="27"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367;p46">
                <a:extLst>
                  <a:ext uri="{FF2B5EF4-FFF2-40B4-BE49-F238E27FC236}">
                    <a16:creationId xmlns:a16="http://schemas.microsoft.com/office/drawing/2014/main" id="{B28D3CCE-A808-7B43-8B81-DE720F55703F}"/>
                  </a:ext>
                </a:extLst>
              </p:cNvPr>
              <p:cNvSpPr/>
              <p:nvPr/>
            </p:nvSpPr>
            <p:spPr>
              <a:xfrm>
                <a:off x="2297650" y="1805188"/>
                <a:ext cx="45384" cy="34493"/>
              </a:xfrm>
              <a:custGeom>
                <a:avLst/>
                <a:gdLst/>
                <a:ahLst/>
                <a:cxnLst/>
                <a:rect l="l" t="t" r="r" b="b"/>
                <a:pathLst>
                  <a:path w="250" h="190" extrusionOk="0">
                    <a:moveTo>
                      <a:pt x="23" y="0"/>
                    </a:moveTo>
                    <a:lnTo>
                      <a:pt x="0" y="45"/>
                    </a:lnTo>
                    <a:lnTo>
                      <a:pt x="227" y="189"/>
                    </a:lnTo>
                    <a:lnTo>
                      <a:pt x="250" y="144"/>
                    </a:lnTo>
                    <a:lnTo>
                      <a:pt x="23"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368;p46">
                <a:extLst>
                  <a:ext uri="{FF2B5EF4-FFF2-40B4-BE49-F238E27FC236}">
                    <a16:creationId xmlns:a16="http://schemas.microsoft.com/office/drawing/2014/main" id="{F83F16BE-466F-B07E-426C-8F3C1F59688B}"/>
                  </a:ext>
                </a:extLst>
              </p:cNvPr>
              <p:cNvSpPr/>
              <p:nvPr/>
            </p:nvSpPr>
            <p:spPr>
              <a:xfrm>
                <a:off x="2220134" y="1755083"/>
                <a:ext cx="45384" cy="35764"/>
              </a:xfrm>
              <a:custGeom>
                <a:avLst/>
                <a:gdLst/>
                <a:ahLst/>
                <a:cxnLst/>
                <a:rect l="l" t="t" r="r" b="b"/>
                <a:pathLst>
                  <a:path w="250" h="197" extrusionOk="0">
                    <a:moveTo>
                      <a:pt x="27" y="0"/>
                    </a:moveTo>
                    <a:lnTo>
                      <a:pt x="0" y="46"/>
                    </a:lnTo>
                    <a:lnTo>
                      <a:pt x="223" y="197"/>
                    </a:lnTo>
                    <a:lnTo>
                      <a:pt x="250" y="151"/>
                    </a:lnTo>
                    <a:lnTo>
                      <a:pt x="27"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369;p46">
                <a:extLst>
                  <a:ext uri="{FF2B5EF4-FFF2-40B4-BE49-F238E27FC236}">
                    <a16:creationId xmlns:a16="http://schemas.microsoft.com/office/drawing/2014/main" id="{18A0F41E-F744-E14B-8970-E25EFFEE9DE6}"/>
                  </a:ext>
                </a:extLst>
              </p:cNvPr>
              <p:cNvSpPr/>
              <p:nvPr/>
            </p:nvSpPr>
            <p:spPr>
              <a:xfrm>
                <a:off x="2152785" y="1702254"/>
                <a:ext cx="44839" cy="37761"/>
              </a:xfrm>
              <a:custGeom>
                <a:avLst/>
                <a:gdLst/>
                <a:ahLst/>
                <a:cxnLst/>
                <a:rect l="l" t="t" r="r" b="b"/>
                <a:pathLst>
                  <a:path w="247" h="208" extrusionOk="0">
                    <a:moveTo>
                      <a:pt x="31" y="0"/>
                    </a:moveTo>
                    <a:lnTo>
                      <a:pt x="1" y="42"/>
                    </a:lnTo>
                    <a:lnTo>
                      <a:pt x="216" y="208"/>
                    </a:lnTo>
                    <a:lnTo>
                      <a:pt x="247" y="166"/>
                    </a:lnTo>
                    <a:lnTo>
                      <a:pt x="31"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370;p46">
                <a:extLst>
                  <a:ext uri="{FF2B5EF4-FFF2-40B4-BE49-F238E27FC236}">
                    <a16:creationId xmlns:a16="http://schemas.microsoft.com/office/drawing/2014/main" id="{13983F79-9EE0-9FB8-28D3-C99FD9C9B9ED}"/>
                  </a:ext>
                </a:extLst>
              </p:cNvPr>
              <p:cNvSpPr/>
              <p:nvPr/>
            </p:nvSpPr>
            <p:spPr>
              <a:xfrm>
                <a:off x="2091062" y="1649970"/>
                <a:ext cx="43387" cy="40121"/>
              </a:xfrm>
              <a:custGeom>
                <a:avLst/>
                <a:gdLst/>
                <a:ahLst/>
                <a:cxnLst/>
                <a:rect l="l" t="t" r="r" b="b"/>
                <a:pathLst>
                  <a:path w="239" h="221" extrusionOk="0">
                    <a:moveTo>
                      <a:pt x="35" y="1"/>
                    </a:moveTo>
                    <a:lnTo>
                      <a:pt x="1" y="42"/>
                    </a:lnTo>
                    <a:lnTo>
                      <a:pt x="205" y="220"/>
                    </a:lnTo>
                    <a:lnTo>
                      <a:pt x="239" y="178"/>
                    </a:lnTo>
                    <a:lnTo>
                      <a:pt x="35"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371;p46">
                <a:extLst>
                  <a:ext uri="{FF2B5EF4-FFF2-40B4-BE49-F238E27FC236}">
                    <a16:creationId xmlns:a16="http://schemas.microsoft.com/office/drawing/2014/main" id="{A2BD7C51-BD27-D590-6BCF-A2EAB77B8903}"/>
                  </a:ext>
                </a:extLst>
              </p:cNvPr>
              <p:cNvSpPr/>
              <p:nvPr/>
            </p:nvSpPr>
            <p:spPr>
              <a:xfrm>
                <a:off x="2034060" y="1593147"/>
                <a:ext cx="40664" cy="41936"/>
              </a:xfrm>
              <a:custGeom>
                <a:avLst/>
                <a:gdLst/>
                <a:ahLst/>
                <a:cxnLst/>
                <a:rect l="l" t="t" r="r" b="b"/>
                <a:pathLst>
                  <a:path w="224" h="231" extrusionOk="0">
                    <a:moveTo>
                      <a:pt x="42" y="0"/>
                    </a:moveTo>
                    <a:lnTo>
                      <a:pt x="1" y="34"/>
                    </a:lnTo>
                    <a:lnTo>
                      <a:pt x="182" y="231"/>
                    </a:lnTo>
                    <a:lnTo>
                      <a:pt x="224" y="197"/>
                    </a:lnTo>
                    <a:lnTo>
                      <a:pt x="42"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372;p46">
                <a:extLst>
                  <a:ext uri="{FF2B5EF4-FFF2-40B4-BE49-F238E27FC236}">
                    <a16:creationId xmlns:a16="http://schemas.microsoft.com/office/drawing/2014/main" id="{3FA1EB46-F558-D01B-2164-A5675EAD33BD}"/>
                  </a:ext>
                </a:extLst>
              </p:cNvPr>
              <p:cNvSpPr/>
              <p:nvPr/>
            </p:nvSpPr>
            <p:spPr>
              <a:xfrm>
                <a:off x="1981959" y="1527247"/>
                <a:ext cx="34492" cy="37942"/>
              </a:xfrm>
              <a:custGeom>
                <a:avLst/>
                <a:gdLst/>
                <a:ahLst/>
                <a:cxnLst/>
                <a:rect l="l" t="t" r="r" b="b"/>
                <a:pathLst>
                  <a:path w="190" h="209" extrusionOk="0">
                    <a:moveTo>
                      <a:pt x="46" y="0"/>
                    </a:moveTo>
                    <a:lnTo>
                      <a:pt x="1" y="27"/>
                    </a:lnTo>
                    <a:lnTo>
                      <a:pt x="148" y="208"/>
                    </a:lnTo>
                    <a:lnTo>
                      <a:pt x="190" y="178"/>
                    </a:lnTo>
                    <a:lnTo>
                      <a:pt x="46"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4" name="Google Shape;19373;p46">
                <a:extLst>
                  <a:ext uri="{FF2B5EF4-FFF2-40B4-BE49-F238E27FC236}">
                    <a16:creationId xmlns:a16="http://schemas.microsoft.com/office/drawing/2014/main" id="{A5B60E0E-1C24-8C96-AA64-03C86D335110}"/>
                  </a:ext>
                </a:extLst>
              </p:cNvPr>
              <p:cNvSpPr/>
              <p:nvPr/>
            </p:nvSpPr>
            <p:spPr>
              <a:xfrm>
                <a:off x="1944925" y="1459169"/>
                <a:ext cx="27593" cy="40121"/>
              </a:xfrm>
              <a:custGeom>
                <a:avLst/>
                <a:gdLst/>
                <a:ahLst/>
                <a:cxnLst/>
                <a:rect l="l" t="t" r="r" b="b"/>
                <a:pathLst>
                  <a:path w="152" h="221" extrusionOk="0">
                    <a:moveTo>
                      <a:pt x="53" y="1"/>
                    </a:moveTo>
                    <a:lnTo>
                      <a:pt x="0" y="16"/>
                    </a:lnTo>
                    <a:lnTo>
                      <a:pt x="99" y="220"/>
                    </a:lnTo>
                    <a:lnTo>
                      <a:pt x="152" y="205"/>
                    </a:lnTo>
                    <a:lnTo>
                      <a:pt x="53"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5" name="Google Shape;19374;p46">
                <a:extLst>
                  <a:ext uri="{FF2B5EF4-FFF2-40B4-BE49-F238E27FC236}">
                    <a16:creationId xmlns:a16="http://schemas.microsoft.com/office/drawing/2014/main" id="{6AF822F0-0C2F-CF95-C9D6-639AF38977B0}"/>
                  </a:ext>
                </a:extLst>
              </p:cNvPr>
              <p:cNvSpPr/>
              <p:nvPr/>
            </p:nvSpPr>
            <p:spPr>
              <a:xfrm>
                <a:off x="1933852" y="1405796"/>
                <a:ext cx="15430" cy="33041"/>
              </a:xfrm>
              <a:custGeom>
                <a:avLst/>
                <a:gdLst/>
                <a:ahLst/>
                <a:cxnLst/>
                <a:rect l="l" t="t" r="r" b="b"/>
                <a:pathLst>
                  <a:path w="85" h="182" extrusionOk="0">
                    <a:moveTo>
                      <a:pt x="54" y="0"/>
                    </a:moveTo>
                    <a:lnTo>
                      <a:pt x="1" y="15"/>
                    </a:lnTo>
                    <a:lnTo>
                      <a:pt x="27" y="182"/>
                    </a:lnTo>
                    <a:lnTo>
                      <a:pt x="84" y="166"/>
                    </a:lnTo>
                    <a:lnTo>
                      <a:pt x="54"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6" name="Google Shape;19375;p46">
                <a:extLst>
                  <a:ext uri="{FF2B5EF4-FFF2-40B4-BE49-F238E27FC236}">
                    <a16:creationId xmlns:a16="http://schemas.microsoft.com/office/drawing/2014/main" id="{30CFACF7-3710-1D94-CBCA-AF87A117EB04}"/>
                  </a:ext>
                </a:extLst>
              </p:cNvPr>
              <p:cNvSpPr/>
              <p:nvPr/>
            </p:nvSpPr>
            <p:spPr>
              <a:xfrm>
                <a:off x="2348481" y="1217718"/>
                <a:ext cx="422795" cy="381965"/>
              </a:xfrm>
              <a:custGeom>
                <a:avLst/>
                <a:gdLst/>
                <a:ahLst/>
                <a:cxnLst/>
                <a:rect l="l" t="t" r="r" b="b"/>
                <a:pathLst>
                  <a:path w="2329" h="2104" extrusionOk="0">
                    <a:moveTo>
                      <a:pt x="889" y="0"/>
                    </a:moveTo>
                    <a:cubicBezTo>
                      <a:pt x="726" y="15"/>
                      <a:pt x="579" y="61"/>
                      <a:pt x="446" y="136"/>
                    </a:cubicBezTo>
                    <a:lnTo>
                      <a:pt x="499" y="204"/>
                    </a:lnTo>
                    <a:cubicBezTo>
                      <a:pt x="620" y="133"/>
                      <a:pt x="760" y="91"/>
                      <a:pt x="915" y="76"/>
                    </a:cubicBezTo>
                    <a:lnTo>
                      <a:pt x="889" y="0"/>
                    </a:lnTo>
                    <a:close/>
                    <a:moveTo>
                      <a:pt x="1391" y="53"/>
                    </a:moveTo>
                    <a:lnTo>
                      <a:pt x="1384" y="125"/>
                    </a:lnTo>
                    <a:cubicBezTo>
                      <a:pt x="1546" y="174"/>
                      <a:pt x="1694" y="254"/>
                      <a:pt x="1826" y="359"/>
                    </a:cubicBezTo>
                    <a:lnTo>
                      <a:pt x="1830" y="363"/>
                    </a:lnTo>
                    <a:lnTo>
                      <a:pt x="1871" y="307"/>
                    </a:lnTo>
                    <a:cubicBezTo>
                      <a:pt x="1728" y="189"/>
                      <a:pt x="1569" y="106"/>
                      <a:pt x="1391" y="53"/>
                    </a:cubicBezTo>
                    <a:close/>
                    <a:moveTo>
                      <a:pt x="129" y="443"/>
                    </a:moveTo>
                    <a:cubicBezTo>
                      <a:pt x="49" y="571"/>
                      <a:pt x="4" y="722"/>
                      <a:pt x="0" y="877"/>
                    </a:cubicBezTo>
                    <a:lnTo>
                      <a:pt x="80" y="896"/>
                    </a:lnTo>
                    <a:cubicBezTo>
                      <a:pt x="83" y="753"/>
                      <a:pt x="125" y="613"/>
                      <a:pt x="201" y="492"/>
                    </a:cubicBezTo>
                    <a:lnTo>
                      <a:pt x="129" y="443"/>
                    </a:lnTo>
                    <a:close/>
                    <a:moveTo>
                      <a:pt x="2215" y="734"/>
                    </a:moveTo>
                    <a:lnTo>
                      <a:pt x="2144" y="753"/>
                    </a:lnTo>
                    <a:cubicBezTo>
                      <a:pt x="2212" y="896"/>
                      <a:pt x="2246" y="1051"/>
                      <a:pt x="2242" y="1202"/>
                    </a:cubicBezTo>
                    <a:lnTo>
                      <a:pt x="2321" y="1221"/>
                    </a:lnTo>
                    <a:cubicBezTo>
                      <a:pt x="2329" y="1059"/>
                      <a:pt x="2291" y="889"/>
                      <a:pt x="2215" y="734"/>
                    </a:cubicBezTo>
                    <a:close/>
                    <a:moveTo>
                      <a:pt x="178" y="1346"/>
                    </a:moveTo>
                    <a:lnTo>
                      <a:pt x="110" y="1365"/>
                    </a:lnTo>
                    <a:cubicBezTo>
                      <a:pt x="178" y="1509"/>
                      <a:pt x="280" y="1641"/>
                      <a:pt x="405" y="1751"/>
                    </a:cubicBezTo>
                    <a:cubicBezTo>
                      <a:pt x="420" y="1766"/>
                      <a:pt x="435" y="1777"/>
                      <a:pt x="450" y="1788"/>
                    </a:cubicBezTo>
                    <a:lnTo>
                      <a:pt x="492" y="1735"/>
                    </a:lnTo>
                    <a:cubicBezTo>
                      <a:pt x="480" y="1724"/>
                      <a:pt x="465" y="1713"/>
                      <a:pt x="454" y="1701"/>
                    </a:cubicBezTo>
                    <a:cubicBezTo>
                      <a:pt x="337" y="1596"/>
                      <a:pt x="246" y="1478"/>
                      <a:pt x="178" y="1346"/>
                    </a:cubicBezTo>
                    <a:close/>
                    <a:moveTo>
                      <a:pt x="2121" y="1607"/>
                    </a:moveTo>
                    <a:cubicBezTo>
                      <a:pt x="2094" y="1648"/>
                      <a:pt x="2064" y="1686"/>
                      <a:pt x="2030" y="1724"/>
                    </a:cubicBezTo>
                    <a:lnTo>
                      <a:pt x="2015" y="1739"/>
                    </a:lnTo>
                    <a:cubicBezTo>
                      <a:pt x="1958" y="1800"/>
                      <a:pt x="1894" y="1849"/>
                      <a:pt x="1822" y="1890"/>
                    </a:cubicBezTo>
                    <a:lnTo>
                      <a:pt x="1871" y="1962"/>
                    </a:lnTo>
                    <a:cubicBezTo>
                      <a:pt x="1951" y="1917"/>
                      <a:pt x="2019" y="1864"/>
                      <a:pt x="2079" y="1800"/>
                    </a:cubicBezTo>
                    <a:lnTo>
                      <a:pt x="2094" y="1781"/>
                    </a:lnTo>
                    <a:cubicBezTo>
                      <a:pt x="2132" y="1743"/>
                      <a:pt x="2162" y="1701"/>
                      <a:pt x="2193" y="1656"/>
                    </a:cubicBezTo>
                    <a:lnTo>
                      <a:pt x="2121" y="1607"/>
                    </a:lnTo>
                    <a:close/>
                    <a:moveTo>
                      <a:pt x="934" y="1970"/>
                    </a:moveTo>
                    <a:lnTo>
                      <a:pt x="926" y="2045"/>
                    </a:lnTo>
                    <a:cubicBezTo>
                      <a:pt x="1052" y="2083"/>
                      <a:pt x="1185" y="2103"/>
                      <a:pt x="1316" y="2103"/>
                    </a:cubicBezTo>
                    <a:cubicBezTo>
                      <a:pt x="1354" y="2103"/>
                      <a:pt x="1392" y="2102"/>
                      <a:pt x="1429" y="2098"/>
                    </a:cubicBezTo>
                    <a:lnTo>
                      <a:pt x="1403" y="2019"/>
                    </a:lnTo>
                    <a:cubicBezTo>
                      <a:pt x="1365" y="2023"/>
                      <a:pt x="1328" y="2025"/>
                      <a:pt x="1289" y="2025"/>
                    </a:cubicBezTo>
                    <a:cubicBezTo>
                      <a:pt x="1172" y="2025"/>
                      <a:pt x="1051" y="2007"/>
                      <a:pt x="934" y="197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7" name="Google Shape;19376;p46">
                <a:extLst>
                  <a:ext uri="{FF2B5EF4-FFF2-40B4-BE49-F238E27FC236}">
                    <a16:creationId xmlns:a16="http://schemas.microsoft.com/office/drawing/2014/main" id="{DD649689-FDC8-F617-6CDE-A71DC3F2D156}"/>
                  </a:ext>
                </a:extLst>
              </p:cNvPr>
              <p:cNvSpPr/>
              <p:nvPr/>
            </p:nvSpPr>
            <p:spPr>
              <a:xfrm>
                <a:off x="1056850" y="1566824"/>
                <a:ext cx="2223259" cy="2477874"/>
              </a:xfrm>
              <a:custGeom>
                <a:avLst/>
                <a:gdLst/>
                <a:ahLst/>
                <a:cxnLst/>
                <a:rect l="l" t="t" r="r" b="b"/>
                <a:pathLst>
                  <a:path w="12247" h="13649" extrusionOk="0">
                    <a:moveTo>
                      <a:pt x="1098" y="1"/>
                    </a:moveTo>
                    <a:cubicBezTo>
                      <a:pt x="578" y="1"/>
                      <a:pt x="162" y="334"/>
                      <a:pt x="111" y="818"/>
                    </a:cubicBezTo>
                    <a:cubicBezTo>
                      <a:pt x="1" y="1789"/>
                      <a:pt x="5233" y="6057"/>
                      <a:pt x="11697" y="13557"/>
                    </a:cubicBezTo>
                    <a:cubicBezTo>
                      <a:pt x="11752" y="13621"/>
                      <a:pt x="11822" y="13648"/>
                      <a:pt x="11890" y="13648"/>
                    </a:cubicBezTo>
                    <a:cubicBezTo>
                      <a:pt x="12074" y="13648"/>
                      <a:pt x="12246" y="13455"/>
                      <a:pt x="12097" y="13281"/>
                    </a:cubicBezTo>
                    <a:cubicBezTo>
                      <a:pt x="5633" y="5781"/>
                      <a:pt x="2356" y="168"/>
                      <a:pt x="1271" y="13"/>
                    </a:cubicBezTo>
                    <a:cubicBezTo>
                      <a:pt x="1212" y="5"/>
                      <a:pt x="1154" y="1"/>
                      <a:pt x="1098"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8" name="Google Shape;19377;p46">
                <a:extLst>
                  <a:ext uri="{FF2B5EF4-FFF2-40B4-BE49-F238E27FC236}">
                    <a16:creationId xmlns:a16="http://schemas.microsoft.com/office/drawing/2014/main" id="{9E563A02-527E-AB19-B2C7-2BC285ACDBD2}"/>
                  </a:ext>
                </a:extLst>
              </p:cNvPr>
              <p:cNvSpPr/>
              <p:nvPr/>
            </p:nvSpPr>
            <p:spPr>
              <a:xfrm>
                <a:off x="1056850" y="1566824"/>
                <a:ext cx="2223259" cy="2477874"/>
              </a:xfrm>
              <a:custGeom>
                <a:avLst/>
                <a:gdLst/>
                <a:ahLst/>
                <a:cxnLst/>
                <a:rect l="l" t="t" r="r" b="b"/>
                <a:pathLst>
                  <a:path w="12247" h="13649" extrusionOk="0">
                    <a:moveTo>
                      <a:pt x="1004" y="258"/>
                    </a:moveTo>
                    <a:cubicBezTo>
                      <a:pt x="1473" y="258"/>
                      <a:pt x="2139" y="925"/>
                      <a:pt x="4019" y="3313"/>
                    </a:cubicBezTo>
                    <a:cubicBezTo>
                      <a:pt x="6450" y="6405"/>
                      <a:pt x="9160" y="9932"/>
                      <a:pt x="8975" y="10053"/>
                    </a:cubicBezTo>
                    <a:cubicBezTo>
                      <a:pt x="8971" y="10055"/>
                      <a:pt x="8966" y="10057"/>
                      <a:pt x="8960" y="10057"/>
                    </a:cubicBezTo>
                    <a:cubicBezTo>
                      <a:pt x="8658" y="10057"/>
                      <a:pt x="5525" y="6806"/>
                      <a:pt x="2919" y="3971"/>
                    </a:cubicBezTo>
                    <a:cubicBezTo>
                      <a:pt x="266" y="1083"/>
                      <a:pt x="24" y="803"/>
                      <a:pt x="636" y="391"/>
                    </a:cubicBezTo>
                    <a:cubicBezTo>
                      <a:pt x="758" y="310"/>
                      <a:pt x="873" y="258"/>
                      <a:pt x="1004" y="258"/>
                    </a:cubicBezTo>
                    <a:close/>
                    <a:moveTo>
                      <a:pt x="1098" y="1"/>
                    </a:moveTo>
                    <a:cubicBezTo>
                      <a:pt x="578" y="1"/>
                      <a:pt x="162" y="334"/>
                      <a:pt x="111" y="818"/>
                    </a:cubicBezTo>
                    <a:cubicBezTo>
                      <a:pt x="1" y="1789"/>
                      <a:pt x="5233" y="6057"/>
                      <a:pt x="11697" y="13557"/>
                    </a:cubicBezTo>
                    <a:cubicBezTo>
                      <a:pt x="11752" y="13621"/>
                      <a:pt x="11822" y="13648"/>
                      <a:pt x="11890" y="13648"/>
                    </a:cubicBezTo>
                    <a:cubicBezTo>
                      <a:pt x="12074" y="13648"/>
                      <a:pt x="12246" y="13455"/>
                      <a:pt x="12097" y="13281"/>
                    </a:cubicBezTo>
                    <a:cubicBezTo>
                      <a:pt x="5633" y="5781"/>
                      <a:pt x="2356" y="168"/>
                      <a:pt x="1271" y="13"/>
                    </a:cubicBezTo>
                    <a:cubicBezTo>
                      <a:pt x="1212" y="5"/>
                      <a:pt x="1154" y="1"/>
                      <a:pt x="1098" y="1"/>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9" name="Google Shape;19378;p46">
                <a:extLst>
                  <a:ext uri="{FF2B5EF4-FFF2-40B4-BE49-F238E27FC236}">
                    <a16:creationId xmlns:a16="http://schemas.microsoft.com/office/drawing/2014/main" id="{F2EB7073-E2BB-49D2-1967-1ED8E5EA76E6}"/>
                  </a:ext>
                </a:extLst>
              </p:cNvPr>
              <p:cNvSpPr/>
              <p:nvPr/>
            </p:nvSpPr>
            <p:spPr>
              <a:xfrm>
                <a:off x="1460405" y="1921012"/>
                <a:ext cx="1312317" cy="1547831"/>
              </a:xfrm>
              <a:custGeom>
                <a:avLst/>
                <a:gdLst/>
                <a:ahLst/>
                <a:cxnLst/>
                <a:rect l="l" t="t" r="r" b="b"/>
                <a:pathLst>
                  <a:path w="7229" h="8526" extrusionOk="0">
                    <a:moveTo>
                      <a:pt x="1" y="1"/>
                    </a:moveTo>
                    <a:cubicBezTo>
                      <a:pt x="1" y="1"/>
                      <a:pt x="1433" y="1305"/>
                      <a:pt x="2144" y="2254"/>
                    </a:cubicBezTo>
                    <a:cubicBezTo>
                      <a:pt x="2855" y="3203"/>
                      <a:pt x="4552" y="5562"/>
                      <a:pt x="5051" y="6038"/>
                    </a:cubicBezTo>
                    <a:cubicBezTo>
                      <a:pt x="5546" y="6514"/>
                      <a:pt x="6873" y="8015"/>
                      <a:pt x="7228" y="8525"/>
                    </a:cubicBezTo>
                    <a:lnTo>
                      <a:pt x="6026" y="6790"/>
                    </a:lnTo>
                    <a:cubicBezTo>
                      <a:pt x="5523" y="6586"/>
                      <a:pt x="3766" y="4284"/>
                      <a:pt x="2643" y="2749"/>
                    </a:cubicBezTo>
                    <a:cubicBezTo>
                      <a:pt x="1517" y="1215"/>
                      <a:pt x="1" y="1"/>
                      <a:pt x="1" y="1"/>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0" name="Google Shape;19379;p46">
                <a:extLst>
                  <a:ext uri="{FF2B5EF4-FFF2-40B4-BE49-F238E27FC236}">
                    <a16:creationId xmlns:a16="http://schemas.microsoft.com/office/drawing/2014/main" id="{3821371A-6E2A-F1FD-E44D-3B61125DC611}"/>
                  </a:ext>
                </a:extLst>
              </p:cNvPr>
              <p:cNvSpPr/>
              <p:nvPr/>
            </p:nvSpPr>
            <p:spPr>
              <a:xfrm>
                <a:off x="1150704" y="1681195"/>
                <a:ext cx="556223" cy="650467"/>
              </a:xfrm>
              <a:custGeom>
                <a:avLst/>
                <a:gdLst/>
                <a:ahLst/>
                <a:cxnLst/>
                <a:rect l="l" t="t" r="r" b="b"/>
                <a:pathLst>
                  <a:path w="3064" h="3583" extrusionOk="0">
                    <a:moveTo>
                      <a:pt x="487" y="0"/>
                    </a:moveTo>
                    <a:cubicBezTo>
                      <a:pt x="357" y="0"/>
                      <a:pt x="229" y="81"/>
                      <a:pt x="130" y="313"/>
                    </a:cubicBezTo>
                    <a:cubicBezTo>
                      <a:pt x="1" y="612"/>
                      <a:pt x="2369" y="2915"/>
                      <a:pt x="2941" y="3465"/>
                    </a:cubicBezTo>
                    <a:lnTo>
                      <a:pt x="2941" y="3465"/>
                    </a:lnTo>
                    <a:cubicBezTo>
                      <a:pt x="2376" y="2914"/>
                      <a:pt x="229" y="747"/>
                      <a:pt x="236" y="354"/>
                    </a:cubicBezTo>
                    <a:cubicBezTo>
                      <a:pt x="239" y="186"/>
                      <a:pt x="330" y="123"/>
                      <a:pt x="455" y="123"/>
                    </a:cubicBezTo>
                    <a:cubicBezTo>
                      <a:pt x="654" y="123"/>
                      <a:pt x="938" y="280"/>
                      <a:pt x="1098" y="426"/>
                    </a:cubicBezTo>
                    <a:cubicBezTo>
                      <a:pt x="1098" y="426"/>
                      <a:pt x="786" y="0"/>
                      <a:pt x="487" y="0"/>
                    </a:cubicBezTo>
                    <a:close/>
                    <a:moveTo>
                      <a:pt x="2941" y="3465"/>
                    </a:moveTo>
                    <a:cubicBezTo>
                      <a:pt x="3002" y="3524"/>
                      <a:pt x="3044" y="3565"/>
                      <a:pt x="3064" y="3582"/>
                    </a:cubicBezTo>
                    <a:cubicBezTo>
                      <a:pt x="3064" y="3582"/>
                      <a:pt x="3019" y="3540"/>
                      <a:pt x="2941" y="3465"/>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1" name="Google Shape;19380;p46">
                <a:extLst>
                  <a:ext uri="{FF2B5EF4-FFF2-40B4-BE49-F238E27FC236}">
                    <a16:creationId xmlns:a16="http://schemas.microsoft.com/office/drawing/2014/main" id="{EF0A2A8E-F90F-6B06-1286-7A621FD6F889}"/>
                  </a:ext>
                </a:extLst>
              </p:cNvPr>
              <p:cNvSpPr/>
              <p:nvPr/>
            </p:nvSpPr>
            <p:spPr>
              <a:xfrm>
                <a:off x="1545546" y="2124883"/>
                <a:ext cx="894968" cy="1067288"/>
              </a:xfrm>
              <a:custGeom>
                <a:avLst/>
                <a:gdLst/>
                <a:ahLst/>
                <a:cxnLst/>
                <a:rect l="l" t="t" r="r" b="b"/>
                <a:pathLst>
                  <a:path w="4930" h="5879" extrusionOk="0">
                    <a:moveTo>
                      <a:pt x="0" y="1"/>
                    </a:moveTo>
                    <a:lnTo>
                      <a:pt x="0" y="1"/>
                    </a:lnTo>
                    <a:cubicBezTo>
                      <a:pt x="1" y="1"/>
                      <a:pt x="1539" y="1539"/>
                      <a:pt x="2314" y="2722"/>
                    </a:cubicBezTo>
                    <a:cubicBezTo>
                      <a:pt x="3085" y="3909"/>
                      <a:pt x="3713" y="4688"/>
                      <a:pt x="3713" y="4688"/>
                    </a:cubicBezTo>
                    <a:lnTo>
                      <a:pt x="4930" y="5879"/>
                    </a:lnTo>
                    <a:cubicBezTo>
                      <a:pt x="4404" y="5312"/>
                      <a:pt x="2749" y="3206"/>
                      <a:pt x="2499" y="2798"/>
                    </a:cubicBezTo>
                    <a:cubicBezTo>
                      <a:pt x="2246" y="2390"/>
                      <a:pt x="617" y="432"/>
                      <a:pt x="0" y="1"/>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2" name="Google Shape;19381;p46">
                <a:extLst>
                  <a:ext uri="{FF2B5EF4-FFF2-40B4-BE49-F238E27FC236}">
                    <a16:creationId xmlns:a16="http://schemas.microsoft.com/office/drawing/2014/main" id="{1F976A61-5347-0630-38C2-1484A3A48042}"/>
                  </a:ext>
                </a:extLst>
              </p:cNvPr>
              <p:cNvSpPr/>
              <p:nvPr/>
            </p:nvSpPr>
            <p:spPr>
              <a:xfrm>
                <a:off x="1263257" y="1785037"/>
                <a:ext cx="134154" cy="98941"/>
              </a:xfrm>
              <a:custGeom>
                <a:avLst/>
                <a:gdLst/>
                <a:ahLst/>
                <a:cxnLst/>
                <a:rect l="l" t="t" r="r" b="b"/>
                <a:pathLst>
                  <a:path w="739" h="545" extrusionOk="0">
                    <a:moveTo>
                      <a:pt x="198" y="1"/>
                    </a:moveTo>
                    <a:cubicBezTo>
                      <a:pt x="1" y="1"/>
                      <a:pt x="603" y="545"/>
                      <a:pt x="686" y="545"/>
                    </a:cubicBezTo>
                    <a:cubicBezTo>
                      <a:pt x="690" y="545"/>
                      <a:pt x="692" y="544"/>
                      <a:pt x="694" y="542"/>
                    </a:cubicBezTo>
                    <a:cubicBezTo>
                      <a:pt x="739" y="489"/>
                      <a:pt x="478" y="96"/>
                      <a:pt x="368" y="51"/>
                    </a:cubicBezTo>
                    <a:cubicBezTo>
                      <a:pt x="286" y="16"/>
                      <a:pt x="231" y="1"/>
                      <a:pt x="198" y="1"/>
                    </a:cubicBezTo>
                    <a:close/>
                  </a:path>
                </a:pathLst>
              </a:custGeom>
              <a:solidFill>
                <a:srgbClr val="F4A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3" name="Google Shape;19382;p46">
                <a:extLst>
                  <a:ext uri="{FF2B5EF4-FFF2-40B4-BE49-F238E27FC236}">
                    <a16:creationId xmlns:a16="http://schemas.microsoft.com/office/drawing/2014/main" id="{A867AD89-3B89-753D-50DB-EDD235A78680}"/>
                  </a:ext>
                </a:extLst>
              </p:cNvPr>
              <p:cNvSpPr/>
              <p:nvPr/>
            </p:nvSpPr>
            <p:spPr>
              <a:xfrm>
                <a:off x="2725895" y="3343756"/>
                <a:ext cx="554226" cy="700936"/>
              </a:xfrm>
              <a:custGeom>
                <a:avLst/>
                <a:gdLst/>
                <a:ahLst/>
                <a:cxnLst/>
                <a:rect l="l" t="t" r="r" b="b"/>
                <a:pathLst>
                  <a:path w="3053" h="3861" extrusionOk="0">
                    <a:moveTo>
                      <a:pt x="0" y="0"/>
                    </a:moveTo>
                    <a:cubicBezTo>
                      <a:pt x="259" y="602"/>
                      <a:pt x="331" y="963"/>
                      <a:pt x="92" y="963"/>
                    </a:cubicBezTo>
                    <a:cubicBezTo>
                      <a:pt x="65" y="963"/>
                      <a:pt x="35" y="958"/>
                      <a:pt x="0" y="949"/>
                    </a:cubicBezTo>
                    <a:lnTo>
                      <a:pt x="0" y="949"/>
                    </a:lnTo>
                    <a:cubicBezTo>
                      <a:pt x="809" y="1834"/>
                      <a:pt x="1645" y="2771"/>
                      <a:pt x="2503" y="3769"/>
                    </a:cubicBezTo>
                    <a:cubicBezTo>
                      <a:pt x="2558" y="3833"/>
                      <a:pt x="2628" y="3860"/>
                      <a:pt x="2696" y="3860"/>
                    </a:cubicBezTo>
                    <a:cubicBezTo>
                      <a:pt x="2880" y="3860"/>
                      <a:pt x="3052" y="3667"/>
                      <a:pt x="2903" y="3493"/>
                    </a:cubicBezTo>
                    <a:cubicBezTo>
                      <a:pt x="1853" y="2272"/>
                      <a:pt x="885" y="1104"/>
                      <a:pt x="0" y="0"/>
                    </a:cubicBezTo>
                    <a:close/>
                  </a:path>
                </a:pathLst>
              </a:custGeom>
              <a:solidFill>
                <a:srgbClr val="E89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4" name="Google Shape;19383;p46">
                <a:extLst>
                  <a:ext uri="{FF2B5EF4-FFF2-40B4-BE49-F238E27FC236}">
                    <a16:creationId xmlns:a16="http://schemas.microsoft.com/office/drawing/2014/main" id="{F0656C23-077E-ACAB-135C-BF6BB54ADED6}"/>
                  </a:ext>
                </a:extLst>
              </p:cNvPr>
              <p:cNvSpPr/>
              <p:nvPr/>
            </p:nvSpPr>
            <p:spPr>
              <a:xfrm>
                <a:off x="2837721" y="3583936"/>
                <a:ext cx="451659" cy="481269"/>
              </a:xfrm>
              <a:custGeom>
                <a:avLst/>
                <a:gdLst/>
                <a:ahLst/>
                <a:cxnLst/>
                <a:rect l="l" t="t" r="r" b="b"/>
                <a:pathLst>
                  <a:path w="2488" h="2651" extrusionOk="0">
                    <a:moveTo>
                      <a:pt x="571" y="0"/>
                    </a:moveTo>
                    <a:lnTo>
                      <a:pt x="0" y="446"/>
                    </a:lnTo>
                    <a:lnTo>
                      <a:pt x="1974" y="2650"/>
                    </a:lnTo>
                    <a:lnTo>
                      <a:pt x="2488" y="2295"/>
                    </a:lnTo>
                    <a:lnTo>
                      <a:pt x="571" y="0"/>
                    </a:lnTo>
                    <a:close/>
                  </a:path>
                </a:pathLst>
              </a:custGeom>
              <a:solidFill>
                <a:srgbClr val="996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5" name="Google Shape;19384;p46">
                <a:extLst>
                  <a:ext uri="{FF2B5EF4-FFF2-40B4-BE49-F238E27FC236}">
                    <a16:creationId xmlns:a16="http://schemas.microsoft.com/office/drawing/2014/main" id="{55AC2535-9E4B-6521-775F-DB5B454252DE}"/>
                  </a:ext>
                </a:extLst>
              </p:cNvPr>
              <p:cNvSpPr/>
              <p:nvPr/>
            </p:nvSpPr>
            <p:spPr>
              <a:xfrm>
                <a:off x="3053931" y="3823390"/>
                <a:ext cx="235451" cy="241815"/>
              </a:xfrm>
              <a:custGeom>
                <a:avLst/>
                <a:gdLst/>
                <a:ahLst/>
                <a:cxnLst/>
                <a:rect l="l" t="t" r="r" b="b"/>
                <a:pathLst>
                  <a:path w="1297" h="1332" extrusionOk="0">
                    <a:moveTo>
                      <a:pt x="480" y="0"/>
                    </a:moveTo>
                    <a:cubicBezTo>
                      <a:pt x="639" y="356"/>
                      <a:pt x="711" y="639"/>
                      <a:pt x="639" y="692"/>
                    </a:cubicBezTo>
                    <a:cubicBezTo>
                      <a:pt x="626" y="702"/>
                      <a:pt x="608" y="706"/>
                      <a:pt x="584" y="706"/>
                    </a:cubicBezTo>
                    <a:cubicBezTo>
                      <a:pt x="475" y="706"/>
                      <a:pt x="258" y="610"/>
                      <a:pt x="0" y="454"/>
                    </a:cubicBezTo>
                    <a:lnTo>
                      <a:pt x="0" y="454"/>
                    </a:lnTo>
                    <a:lnTo>
                      <a:pt x="783" y="1331"/>
                    </a:lnTo>
                    <a:lnTo>
                      <a:pt x="1297" y="976"/>
                    </a:lnTo>
                    <a:lnTo>
                      <a:pt x="480" y="0"/>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6" name="Google Shape;19385;p46">
                <a:extLst>
                  <a:ext uri="{FF2B5EF4-FFF2-40B4-BE49-F238E27FC236}">
                    <a16:creationId xmlns:a16="http://schemas.microsoft.com/office/drawing/2014/main" id="{2DFD85C2-9C55-FF98-AB3F-427C3AD8D2A4}"/>
                  </a:ext>
                </a:extLst>
              </p:cNvPr>
              <p:cNvSpPr/>
              <p:nvPr/>
            </p:nvSpPr>
            <p:spPr>
              <a:xfrm>
                <a:off x="3159585" y="3979153"/>
                <a:ext cx="176452" cy="118910"/>
              </a:xfrm>
              <a:custGeom>
                <a:avLst/>
                <a:gdLst/>
                <a:ahLst/>
                <a:cxnLst/>
                <a:rect l="l" t="t" r="r" b="b"/>
                <a:pathLst>
                  <a:path w="972" h="655" extrusionOk="0">
                    <a:moveTo>
                      <a:pt x="763" y="1"/>
                    </a:moveTo>
                    <a:cubicBezTo>
                      <a:pt x="650" y="1"/>
                      <a:pt x="492" y="58"/>
                      <a:pt x="344" y="163"/>
                    </a:cubicBezTo>
                    <a:cubicBezTo>
                      <a:pt x="118" y="318"/>
                      <a:pt x="0" y="518"/>
                      <a:pt x="80" y="609"/>
                    </a:cubicBezTo>
                    <a:cubicBezTo>
                      <a:pt x="107" y="640"/>
                      <a:pt x="152" y="655"/>
                      <a:pt x="210" y="655"/>
                    </a:cubicBezTo>
                    <a:cubicBezTo>
                      <a:pt x="323" y="655"/>
                      <a:pt x="480" y="598"/>
                      <a:pt x="628" y="496"/>
                    </a:cubicBezTo>
                    <a:cubicBezTo>
                      <a:pt x="855" y="337"/>
                      <a:pt x="972" y="137"/>
                      <a:pt x="892" y="46"/>
                    </a:cubicBezTo>
                    <a:cubicBezTo>
                      <a:pt x="866" y="15"/>
                      <a:pt x="820" y="1"/>
                      <a:pt x="763"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7" name="Google Shape;19386;p46">
                <a:extLst>
                  <a:ext uri="{FF2B5EF4-FFF2-40B4-BE49-F238E27FC236}">
                    <a16:creationId xmlns:a16="http://schemas.microsoft.com/office/drawing/2014/main" id="{07926D3D-8E4E-EF18-5C0C-BB1D14B4E4C0}"/>
                  </a:ext>
                </a:extLst>
              </p:cNvPr>
              <p:cNvSpPr/>
              <p:nvPr/>
            </p:nvSpPr>
            <p:spPr>
              <a:xfrm>
                <a:off x="2791792" y="3544723"/>
                <a:ext cx="184076" cy="138154"/>
              </a:xfrm>
              <a:custGeom>
                <a:avLst/>
                <a:gdLst/>
                <a:ahLst/>
                <a:cxnLst/>
                <a:rect l="l" t="t" r="r" b="b"/>
                <a:pathLst>
                  <a:path w="1014" h="761" extrusionOk="0">
                    <a:moveTo>
                      <a:pt x="715" y="1"/>
                    </a:moveTo>
                    <a:lnTo>
                      <a:pt x="0" y="579"/>
                    </a:lnTo>
                    <a:lnTo>
                      <a:pt x="280" y="761"/>
                    </a:lnTo>
                    <a:lnTo>
                      <a:pt x="1013" y="311"/>
                    </a:lnTo>
                    <a:lnTo>
                      <a:pt x="715" y="1"/>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8" name="Google Shape;19387;p46">
                <a:extLst>
                  <a:ext uri="{FF2B5EF4-FFF2-40B4-BE49-F238E27FC236}">
                    <a16:creationId xmlns:a16="http://schemas.microsoft.com/office/drawing/2014/main" id="{5E966EA4-38D2-7215-05BD-0C984CB04CDE}"/>
                  </a:ext>
                </a:extLst>
              </p:cNvPr>
              <p:cNvSpPr/>
              <p:nvPr/>
            </p:nvSpPr>
            <p:spPr>
              <a:xfrm>
                <a:off x="2939926" y="3678519"/>
                <a:ext cx="80420" cy="117640"/>
              </a:xfrm>
              <a:custGeom>
                <a:avLst/>
                <a:gdLst/>
                <a:ahLst/>
                <a:cxnLst/>
                <a:rect l="l" t="t" r="r" b="b"/>
                <a:pathLst>
                  <a:path w="443" h="648" extrusionOk="0">
                    <a:moveTo>
                      <a:pt x="443" y="1"/>
                    </a:moveTo>
                    <a:lnTo>
                      <a:pt x="1" y="557"/>
                    </a:lnTo>
                    <a:lnTo>
                      <a:pt x="88" y="647"/>
                    </a:lnTo>
                    <a:lnTo>
                      <a:pt x="443" y="1"/>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9" name="Google Shape;19388;p46">
                <a:extLst>
                  <a:ext uri="{FF2B5EF4-FFF2-40B4-BE49-F238E27FC236}">
                    <a16:creationId xmlns:a16="http://schemas.microsoft.com/office/drawing/2014/main" id="{14B67588-DDB6-62A7-6E0F-7DABE60B3711}"/>
                  </a:ext>
                </a:extLst>
              </p:cNvPr>
              <p:cNvSpPr/>
              <p:nvPr/>
            </p:nvSpPr>
            <p:spPr>
              <a:xfrm>
                <a:off x="3015445" y="3808322"/>
                <a:ext cx="134699" cy="56460"/>
              </a:xfrm>
              <a:custGeom>
                <a:avLst/>
                <a:gdLst/>
                <a:ahLst/>
                <a:cxnLst/>
                <a:rect l="l" t="t" r="r" b="b"/>
                <a:pathLst>
                  <a:path w="742" h="311" extrusionOk="0">
                    <a:moveTo>
                      <a:pt x="632" y="0"/>
                    </a:moveTo>
                    <a:lnTo>
                      <a:pt x="1" y="310"/>
                    </a:lnTo>
                    <a:lnTo>
                      <a:pt x="741" y="117"/>
                    </a:lnTo>
                    <a:lnTo>
                      <a:pt x="632" y="0"/>
                    </a:lnTo>
                    <a:close/>
                  </a:path>
                </a:pathLst>
              </a:custGeom>
              <a:solidFill>
                <a:srgbClr val="7F4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0" name="Google Shape;19389;p46">
                <a:extLst>
                  <a:ext uri="{FF2B5EF4-FFF2-40B4-BE49-F238E27FC236}">
                    <a16:creationId xmlns:a16="http://schemas.microsoft.com/office/drawing/2014/main" id="{C9E19AD9-D9C9-D650-26E2-825575302EAB}"/>
                  </a:ext>
                </a:extLst>
              </p:cNvPr>
              <p:cNvSpPr/>
              <p:nvPr/>
            </p:nvSpPr>
            <p:spPr>
              <a:xfrm>
                <a:off x="1419559" y="1500379"/>
                <a:ext cx="2123778" cy="2547949"/>
              </a:xfrm>
              <a:custGeom>
                <a:avLst/>
                <a:gdLst/>
                <a:ahLst/>
                <a:cxnLst/>
                <a:rect l="l" t="t" r="r" b="b"/>
                <a:pathLst>
                  <a:path w="11699" h="14035" extrusionOk="0">
                    <a:moveTo>
                      <a:pt x="10564" y="0"/>
                    </a:moveTo>
                    <a:cubicBezTo>
                      <a:pt x="10492" y="0"/>
                      <a:pt x="10419" y="6"/>
                      <a:pt x="10345" y="20"/>
                    </a:cubicBezTo>
                    <a:cubicBezTo>
                      <a:pt x="9279" y="209"/>
                      <a:pt x="6255" y="5943"/>
                      <a:pt x="139" y="13673"/>
                    </a:cubicBezTo>
                    <a:cubicBezTo>
                      <a:pt x="0" y="13850"/>
                      <a:pt x="174" y="14034"/>
                      <a:pt x="354" y="14034"/>
                    </a:cubicBezTo>
                    <a:cubicBezTo>
                      <a:pt x="425" y="14034"/>
                      <a:pt x="497" y="14006"/>
                      <a:pt x="551" y="13938"/>
                    </a:cubicBezTo>
                    <a:cubicBezTo>
                      <a:pt x="6663" y="6204"/>
                      <a:pt x="11698" y="1758"/>
                      <a:pt x="11543" y="779"/>
                    </a:cubicBezTo>
                    <a:cubicBezTo>
                      <a:pt x="11471" y="313"/>
                      <a:pt x="11062" y="0"/>
                      <a:pt x="10564" y="0"/>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1" name="Google Shape;19390;p46">
                <a:extLst>
                  <a:ext uri="{FF2B5EF4-FFF2-40B4-BE49-F238E27FC236}">
                    <a16:creationId xmlns:a16="http://schemas.microsoft.com/office/drawing/2014/main" id="{A7D25F38-2F96-6D08-30CB-417E57E8E700}"/>
                  </a:ext>
                </a:extLst>
              </p:cNvPr>
              <p:cNvSpPr/>
              <p:nvPr/>
            </p:nvSpPr>
            <p:spPr>
              <a:xfrm>
                <a:off x="1419559" y="1500379"/>
                <a:ext cx="2123778" cy="2547949"/>
              </a:xfrm>
              <a:custGeom>
                <a:avLst/>
                <a:gdLst/>
                <a:ahLst/>
                <a:cxnLst/>
                <a:rect l="l" t="t" r="r" b="b"/>
                <a:pathLst>
                  <a:path w="11699" h="14035" extrusionOk="0">
                    <a:moveTo>
                      <a:pt x="10420" y="319"/>
                    </a:moveTo>
                    <a:cubicBezTo>
                      <a:pt x="10860" y="319"/>
                      <a:pt x="11453" y="707"/>
                      <a:pt x="11411" y="1063"/>
                    </a:cubicBezTo>
                    <a:cubicBezTo>
                      <a:pt x="11317" y="1827"/>
                      <a:pt x="6599" y="6446"/>
                      <a:pt x="861" y="13333"/>
                    </a:cubicBezTo>
                    <a:cubicBezTo>
                      <a:pt x="795" y="13412"/>
                      <a:pt x="724" y="13446"/>
                      <a:pt x="669" y="13446"/>
                    </a:cubicBezTo>
                    <a:cubicBezTo>
                      <a:pt x="568" y="13446"/>
                      <a:pt x="517" y="13336"/>
                      <a:pt x="634" y="13190"/>
                    </a:cubicBezTo>
                    <a:cubicBezTo>
                      <a:pt x="6361" y="5947"/>
                      <a:pt x="9438" y="689"/>
                      <a:pt x="10202" y="360"/>
                    </a:cubicBezTo>
                    <a:cubicBezTo>
                      <a:pt x="10266" y="332"/>
                      <a:pt x="10341" y="319"/>
                      <a:pt x="10420" y="319"/>
                    </a:cubicBezTo>
                    <a:close/>
                    <a:moveTo>
                      <a:pt x="10564" y="0"/>
                    </a:moveTo>
                    <a:cubicBezTo>
                      <a:pt x="10492" y="0"/>
                      <a:pt x="10419" y="6"/>
                      <a:pt x="10345" y="20"/>
                    </a:cubicBezTo>
                    <a:cubicBezTo>
                      <a:pt x="9279" y="209"/>
                      <a:pt x="6255" y="5943"/>
                      <a:pt x="139" y="13673"/>
                    </a:cubicBezTo>
                    <a:cubicBezTo>
                      <a:pt x="0" y="13850"/>
                      <a:pt x="174" y="14034"/>
                      <a:pt x="354" y="14034"/>
                    </a:cubicBezTo>
                    <a:cubicBezTo>
                      <a:pt x="425" y="14034"/>
                      <a:pt x="497" y="14006"/>
                      <a:pt x="551" y="13938"/>
                    </a:cubicBezTo>
                    <a:cubicBezTo>
                      <a:pt x="6663" y="6204"/>
                      <a:pt x="11698" y="1758"/>
                      <a:pt x="11543" y="779"/>
                    </a:cubicBezTo>
                    <a:cubicBezTo>
                      <a:pt x="11471" y="313"/>
                      <a:pt x="11062" y="0"/>
                      <a:pt x="10564"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2" name="Google Shape;19391;p46">
                <a:extLst>
                  <a:ext uri="{FF2B5EF4-FFF2-40B4-BE49-F238E27FC236}">
                    <a16:creationId xmlns:a16="http://schemas.microsoft.com/office/drawing/2014/main" id="{C3E24DF0-9329-70CD-E5A6-9154CBC6E678}"/>
                  </a:ext>
                </a:extLst>
              </p:cNvPr>
              <p:cNvSpPr/>
              <p:nvPr/>
            </p:nvSpPr>
            <p:spPr>
              <a:xfrm>
                <a:off x="1358200" y="3982965"/>
                <a:ext cx="179357" cy="115279"/>
              </a:xfrm>
              <a:custGeom>
                <a:avLst/>
                <a:gdLst/>
                <a:ahLst/>
                <a:cxnLst/>
                <a:rect l="l" t="t" r="r" b="b"/>
                <a:pathLst>
                  <a:path w="988" h="635" extrusionOk="0">
                    <a:moveTo>
                      <a:pt x="216" y="1"/>
                    </a:moveTo>
                    <a:cubicBezTo>
                      <a:pt x="153" y="1"/>
                      <a:pt x="103" y="17"/>
                      <a:pt x="76" y="51"/>
                    </a:cubicBezTo>
                    <a:cubicBezTo>
                      <a:pt x="0" y="146"/>
                      <a:pt x="125" y="342"/>
                      <a:pt x="360" y="490"/>
                    </a:cubicBezTo>
                    <a:cubicBezTo>
                      <a:pt x="507" y="584"/>
                      <a:pt x="662" y="635"/>
                      <a:pt x="773" y="635"/>
                    </a:cubicBezTo>
                    <a:cubicBezTo>
                      <a:pt x="836" y="635"/>
                      <a:pt x="885" y="619"/>
                      <a:pt x="911" y="584"/>
                    </a:cubicBezTo>
                    <a:cubicBezTo>
                      <a:pt x="987" y="490"/>
                      <a:pt x="862" y="293"/>
                      <a:pt x="628" y="146"/>
                    </a:cubicBezTo>
                    <a:cubicBezTo>
                      <a:pt x="481" y="52"/>
                      <a:pt x="327" y="1"/>
                      <a:pt x="216" y="1"/>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3" name="Google Shape;19392;p46">
                <a:extLst>
                  <a:ext uri="{FF2B5EF4-FFF2-40B4-BE49-F238E27FC236}">
                    <a16:creationId xmlns:a16="http://schemas.microsoft.com/office/drawing/2014/main" id="{763F009C-93C7-ECA5-34EB-911B95B075F4}"/>
                  </a:ext>
                </a:extLst>
              </p:cNvPr>
              <p:cNvSpPr/>
              <p:nvPr/>
            </p:nvSpPr>
            <p:spPr>
              <a:xfrm>
                <a:off x="1430996" y="2932019"/>
                <a:ext cx="944345" cy="1107046"/>
              </a:xfrm>
              <a:custGeom>
                <a:avLst/>
                <a:gdLst/>
                <a:ahLst/>
                <a:cxnLst/>
                <a:rect l="l" t="t" r="r" b="b"/>
                <a:pathLst>
                  <a:path w="5202" h="6098" extrusionOk="0">
                    <a:moveTo>
                      <a:pt x="4400" y="0"/>
                    </a:moveTo>
                    <a:cubicBezTo>
                      <a:pt x="3172" y="1735"/>
                      <a:pt x="1796" y="3674"/>
                      <a:pt x="132" y="5776"/>
                    </a:cubicBezTo>
                    <a:cubicBezTo>
                      <a:pt x="0" y="5945"/>
                      <a:pt x="115" y="6097"/>
                      <a:pt x="263" y="6097"/>
                    </a:cubicBezTo>
                    <a:cubicBezTo>
                      <a:pt x="330" y="6097"/>
                      <a:pt x="404" y="6065"/>
                      <a:pt x="465" y="5988"/>
                    </a:cubicBezTo>
                    <a:cubicBezTo>
                      <a:pt x="2143" y="3860"/>
                      <a:pt x="3769" y="2045"/>
                      <a:pt x="5202" y="420"/>
                    </a:cubicBezTo>
                    <a:cubicBezTo>
                      <a:pt x="4998" y="408"/>
                      <a:pt x="4820" y="355"/>
                      <a:pt x="4669" y="261"/>
                    </a:cubicBezTo>
                    <a:cubicBezTo>
                      <a:pt x="4559" y="193"/>
                      <a:pt x="4472" y="106"/>
                      <a:pt x="4400"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4" name="Google Shape;19393;p46">
                <a:extLst>
                  <a:ext uri="{FF2B5EF4-FFF2-40B4-BE49-F238E27FC236}">
                    <a16:creationId xmlns:a16="http://schemas.microsoft.com/office/drawing/2014/main" id="{F69F296B-36C5-4799-4F00-B9C89AF8312D}"/>
                  </a:ext>
                </a:extLst>
              </p:cNvPr>
              <p:cNvSpPr/>
              <p:nvPr/>
            </p:nvSpPr>
            <p:spPr>
              <a:xfrm>
                <a:off x="1419559" y="2932019"/>
                <a:ext cx="955782" cy="1116305"/>
              </a:xfrm>
              <a:custGeom>
                <a:avLst/>
                <a:gdLst/>
                <a:ahLst/>
                <a:cxnLst/>
                <a:rect l="l" t="t" r="r" b="b"/>
                <a:pathLst>
                  <a:path w="5265" h="6149" extrusionOk="0">
                    <a:moveTo>
                      <a:pt x="4463" y="0"/>
                    </a:moveTo>
                    <a:cubicBezTo>
                      <a:pt x="3235" y="1735"/>
                      <a:pt x="1802" y="3686"/>
                      <a:pt x="139" y="5787"/>
                    </a:cubicBezTo>
                    <a:cubicBezTo>
                      <a:pt x="0" y="5964"/>
                      <a:pt x="174" y="6148"/>
                      <a:pt x="354" y="6148"/>
                    </a:cubicBezTo>
                    <a:cubicBezTo>
                      <a:pt x="425" y="6148"/>
                      <a:pt x="497" y="6120"/>
                      <a:pt x="551" y="6052"/>
                    </a:cubicBezTo>
                    <a:cubicBezTo>
                      <a:pt x="2233" y="3924"/>
                      <a:pt x="3832" y="2045"/>
                      <a:pt x="5265" y="420"/>
                    </a:cubicBezTo>
                    <a:cubicBezTo>
                      <a:pt x="5238" y="420"/>
                      <a:pt x="5121" y="397"/>
                      <a:pt x="5098" y="397"/>
                    </a:cubicBezTo>
                    <a:cubicBezTo>
                      <a:pt x="4596" y="941"/>
                      <a:pt x="3923" y="1754"/>
                      <a:pt x="3193" y="2646"/>
                    </a:cubicBezTo>
                    <a:cubicBezTo>
                      <a:pt x="1929" y="4194"/>
                      <a:pt x="896" y="5412"/>
                      <a:pt x="736" y="5412"/>
                    </a:cubicBezTo>
                    <a:cubicBezTo>
                      <a:pt x="732" y="5412"/>
                      <a:pt x="728" y="5411"/>
                      <a:pt x="725" y="5409"/>
                    </a:cubicBezTo>
                    <a:cubicBezTo>
                      <a:pt x="607" y="5338"/>
                      <a:pt x="1613" y="4064"/>
                      <a:pt x="2853" y="2389"/>
                    </a:cubicBezTo>
                    <a:cubicBezTo>
                      <a:pt x="3507" y="1508"/>
                      <a:pt x="4149" y="696"/>
                      <a:pt x="4565" y="121"/>
                    </a:cubicBezTo>
                    <a:cubicBezTo>
                      <a:pt x="4543" y="95"/>
                      <a:pt x="4482" y="27"/>
                      <a:pt x="4463" y="0"/>
                    </a:cubicBez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5" name="Google Shape;19394;p46">
                <a:extLst>
                  <a:ext uri="{FF2B5EF4-FFF2-40B4-BE49-F238E27FC236}">
                    <a16:creationId xmlns:a16="http://schemas.microsoft.com/office/drawing/2014/main" id="{50E7AC9B-0F36-1A00-DBD8-FE930F530FBE}"/>
                  </a:ext>
                </a:extLst>
              </p:cNvPr>
              <p:cNvSpPr/>
              <p:nvPr/>
            </p:nvSpPr>
            <p:spPr>
              <a:xfrm>
                <a:off x="1395960" y="4011104"/>
                <a:ext cx="104383" cy="65900"/>
              </a:xfrm>
              <a:custGeom>
                <a:avLst/>
                <a:gdLst/>
                <a:ahLst/>
                <a:cxnLst/>
                <a:rect l="l" t="t" r="r" b="b"/>
                <a:pathLst>
                  <a:path w="575" h="363" extrusionOk="0">
                    <a:moveTo>
                      <a:pt x="103" y="0"/>
                    </a:moveTo>
                    <a:cubicBezTo>
                      <a:pt x="74" y="0"/>
                      <a:pt x="51" y="7"/>
                      <a:pt x="38" y="21"/>
                    </a:cubicBezTo>
                    <a:cubicBezTo>
                      <a:pt x="0" y="70"/>
                      <a:pt x="84" y="180"/>
                      <a:pt x="220" y="271"/>
                    </a:cubicBezTo>
                    <a:cubicBezTo>
                      <a:pt x="314" y="329"/>
                      <a:pt x="409" y="362"/>
                      <a:pt x="472" y="362"/>
                    </a:cubicBezTo>
                    <a:cubicBezTo>
                      <a:pt x="502" y="362"/>
                      <a:pt x="525" y="355"/>
                      <a:pt x="537" y="339"/>
                    </a:cubicBezTo>
                    <a:cubicBezTo>
                      <a:pt x="575" y="293"/>
                      <a:pt x="496" y="180"/>
                      <a:pt x="359" y="93"/>
                    </a:cubicBezTo>
                    <a:cubicBezTo>
                      <a:pt x="263" y="33"/>
                      <a:pt x="167" y="0"/>
                      <a:pt x="103" y="0"/>
                    </a:cubicBezTo>
                    <a:close/>
                  </a:path>
                </a:pathLst>
              </a:custGeom>
              <a:solidFill>
                <a:srgbClr val="594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6" name="Google Shape;19395;p46">
                <a:extLst>
                  <a:ext uri="{FF2B5EF4-FFF2-40B4-BE49-F238E27FC236}">
                    <a16:creationId xmlns:a16="http://schemas.microsoft.com/office/drawing/2014/main" id="{58007481-4681-E64D-3187-B75FE18FEBC2}"/>
                  </a:ext>
                </a:extLst>
              </p:cNvPr>
              <p:cNvSpPr/>
              <p:nvPr/>
            </p:nvSpPr>
            <p:spPr>
              <a:xfrm>
                <a:off x="1780272" y="2969598"/>
                <a:ext cx="532624" cy="617245"/>
              </a:xfrm>
              <a:custGeom>
                <a:avLst/>
                <a:gdLst/>
                <a:ahLst/>
                <a:cxnLst/>
                <a:rect l="l" t="t" r="r" b="b"/>
                <a:pathLst>
                  <a:path w="2934" h="3400" extrusionOk="0">
                    <a:moveTo>
                      <a:pt x="2635" y="1"/>
                    </a:moveTo>
                    <a:cubicBezTo>
                      <a:pt x="2635" y="1"/>
                      <a:pt x="0" y="3373"/>
                      <a:pt x="110" y="3399"/>
                    </a:cubicBezTo>
                    <a:cubicBezTo>
                      <a:pt x="110" y="3399"/>
                      <a:pt x="111" y="3399"/>
                      <a:pt x="111" y="3399"/>
                    </a:cubicBezTo>
                    <a:cubicBezTo>
                      <a:pt x="245" y="3399"/>
                      <a:pt x="2934" y="145"/>
                      <a:pt x="2934" y="145"/>
                    </a:cubicBezTo>
                    <a:lnTo>
                      <a:pt x="2635" y="1"/>
                    </a:lnTo>
                    <a:close/>
                  </a:path>
                </a:pathLst>
              </a:custGeom>
              <a:solidFill>
                <a:srgbClr val="473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7" name="Google Shape;19396;p46">
                <a:extLst>
                  <a:ext uri="{FF2B5EF4-FFF2-40B4-BE49-F238E27FC236}">
                    <a16:creationId xmlns:a16="http://schemas.microsoft.com/office/drawing/2014/main" id="{2DF713BF-B447-C316-BFE2-7E960872623A}"/>
                  </a:ext>
                </a:extLst>
              </p:cNvPr>
              <p:cNvSpPr/>
              <p:nvPr/>
            </p:nvSpPr>
            <p:spPr>
              <a:xfrm>
                <a:off x="2258620" y="1589153"/>
                <a:ext cx="1266207" cy="1408225"/>
              </a:xfrm>
              <a:custGeom>
                <a:avLst/>
                <a:gdLst/>
                <a:ahLst/>
                <a:cxnLst/>
                <a:rect l="l" t="t" r="r" b="b"/>
                <a:pathLst>
                  <a:path w="6975" h="7757" extrusionOk="0">
                    <a:moveTo>
                      <a:pt x="6465" y="0"/>
                    </a:moveTo>
                    <a:cubicBezTo>
                      <a:pt x="5697" y="0"/>
                      <a:pt x="0" y="7605"/>
                      <a:pt x="0" y="7605"/>
                    </a:cubicBezTo>
                    <a:lnTo>
                      <a:pt x="310" y="7756"/>
                    </a:lnTo>
                    <a:cubicBezTo>
                      <a:pt x="2616" y="4857"/>
                      <a:pt x="6974" y="427"/>
                      <a:pt x="6517" y="18"/>
                    </a:cubicBezTo>
                    <a:cubicBezTo>
                      <a:pt x="6504" y="6"/>
                      <a:pt x="6486" y="0"/>
                      <a:pt x="6465" y="0"/>
                    </a:cubicBezTo>
                    <a:close/>
                  </a:path>
                </a:pathLst>
              </a:custGeom>
              <a:solidFill>
                <a:srgbClr val="9B8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8" name="Google Shape;19397;p46">
                <a:extLst>
                  <a:ext uri="{FF2B5EF4-FFF2-40B4-BE49-F238E27FC236}">
                    <a16:creationId xmlns:a16="http://schemas.microsoft.com/office/drawing/2014/main" id="{A4690C85-D2F8-19AF-C08F-51017669A067}"/>
                  </a:ext>
                </a:extLst>
              </p:cNvPr>
              <p:cNvSpPr/>
              <p:nvPr/>
            </p:nvSpPr>
            <p:spPr>
              <a:xfrm>
                <a:off x="2215959" y="1564282"/>
                <a:ext cx="1200672" cy="1455063"/>
              </a:xfrm>
              <a:custGeom>
                <a:avLst/>
                <a:gdLst/>
                <a:ahLst/>
                <a:cxnLst/>
                <a:rect l="l" t="t" r="r" b="b"/>
                <a:pathLst>
                  <a:path w="6614" h="8015" extrusionOk="0">
                    <a:moveTo>
                      <a:pt x="6396" y="1"/>
                    </a:moveTo>
                    <a:cubicBezTo>
                      <a:pt x="6368" y="1"/>
                      <a:pt x="6335" y="3"/>
                      <a:pt x="6298" y="8"/>
                    </a:cubicBezTo>
                    <a:cubicBezTo>
                      <a:pt x="5981" y="49"/>
                      <a:pt x="447" y="7356"/>
                      <a:pt x="1" y="8014"/>
                    </a:cubicBezTo>
                    <a:cubicBezTo>
                      <a:pt x="1" y="8014"/>
                      <a:pt x="6510" y="382"/>
                      <a:pt x="6552" y="250"/>
                    </a:cubicBezTo>
                    <a:cubicBezTo>
                      <a:pt x="6588" y="133"/>
                      <a:pt x="6613" y="1"/>
                      <a:pt x="6396" y="1"/>
                    </a:cubicBezTo>
                    <a:close/>
                  </a:path>
                </a:pathLst>
              </a:custGeom>
              <a:solidFill>
                <a:srgbClr val="8472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9" name="Google Shape;19398;p46">
                <a:extLst>
                  <a:ext uri="{FF2B5EF4-FFF2-40B4-BE49-F238E27FC236}">
                    <a16:creationId xmlns:a16="http://schemas.microsoft.com/office/drawing/2014/main" id="{9056816C-63D7-3AAC-0717-9B2AFEAD11A9}"/>
                  </a:ext>
                </a:extLst>
              </p:cNvPr>
              <p:cNvSpPr/>
              <p:nvPr/>
            </p:nvSpPr>
            <p:spPr>
              <a:xfrm>
                <a:off x="2690858" y="1804462"/>
                <a:ext cx="455834" cy="578031"/>
              </a:xfrm>
              <a:custGeom>
                <a:avLst/>
                <a:gdLst/>
                <a:ahLst/>
                <a:cxnLst/>
                <a:rect l="l" t="t" r="r" b="b"/>
                <a:pathLst>
                  <a:path w="2511" h="3184" extrusionOk="0">
                    <a:moveTo>
                      <a:pt x="2487" y="0"/>
                    </a:moveTo>
                    <a:cubicBezTo>
                      <a:pt x="2456" y="0"/>
                      <a:pt x="1893" y="695"/>
                      <a:pt x="1218" y="1569"/>
                    </a:cubicBezTo>
                    <a:cubicBezTo>
                      <a:pt x="534" y="2446"/>
                      <a:pt x="1" y="3172"/>
                      <a:pt x="19" y="3183"/>
                    </a:cubicBezTo>
                    <a:cubicBezTo>
                      <a:pt x="20" y="3183"/>
                      <a:pt x="20" y="3183"/>
                      <a:pt x="20" y="3183"/>
                    </a:cubicBezTo>
                    <a:cubicBezTo>
                      <a:pt x="51" y="3183"/>
                      <a:pt x="618" y="2488"/>
                      <a:pt x="1293" y="1614"/>
                    </a:cubicBezTo>
                    <a:cubicBezTo>
                      <a:pt x="1974" y="737"/>
                      <a:pt x="2511" y="12"/>
                      <a:pt x="2488" y="0"/>
                    </a:cubicBezTo>
                    <a:cubicBezTo>
                      <a:pt x="2488" y="0"/>
                      <a:pt x="2487" y="0"/>
                      <a:pt x="2487" y="0"/>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0" name="Google Shape;19399;p46">
                <a:extLst>
                  <a:ext uri="{FF2B5EF4-FFF2-40B4-BE49-F238E27FC236}">
                    <a16:creationId xmlns:a16="http://schemas.microsoft.com/office/drawing/2014/main" id="{21E2265E-40E8-3736-C15D-6E2E26A9ADC0}"/>
                  </a:ext>
                </a:extLst>
              </p:cNvPr>
              <p:cNvSpPr/>
              <p:nvPr/>
            </p:nvSpPr>
            <p:spPr>
              <a:xfrm>
                <a:off x="1874852" y="3104847"/>
                <a:ext cx="286462" cy="358365"/>
              </a:xfrm>
              <a:custGeom>
                <a:avLst/>
                <a:gdLst/>
                <a:ahLst/>
                <a:cxnLst/>
                <a:rect l="l" t="t" r="r" b="b"/>
                <a:pathLst>
                  <a:path w="1578" h="1974" extrusionOk="0">
                    <a:moveTo>
                      <a:pt x="1528" y="1"/>
                    </a:moveTo>
                    <a:cubicBezTo>
                      <a:pt x="1480" y="1"/>
                      <a:pt x="572" y="1116"/>
                      <a:pt x="458" y="1290"/>
                    </a:cubicBezTo>
                    <a:lnTo>
                      <a:pt x="1" y="1974"/>
                    </a:lnTo>
                    <a:cubicBezTo>
                      <a:pt x="1" y="1974"/>
                      <a:pt x="1577" y="4"/>
                      <a:pt x="1528" y="1"/>
                    </a:cubicBezTo>
                    <a:cubicBezTo>
                      <a:pt x="1528" y="1"/>
                      <a:pt x="1528" y="1"/>
                      <a:pt x="1528" y="1"/>
                    </a:cubicBezTo>
                    <a:close/>
                  </a:path>
                </a:pathLst>
              </a:custGeom>
              <a:solidFill>
                <a:srgbClr val="B2A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1" name="Google Shape;19400;p46">
                <a:extLst>
                  <a:ext uri="{FF2B5EF4-FFF2-40B4-BE49-F238E27FC236}">
                    <a16:creationId xmlns:a16="http://schemas.microsoft.com/office/drawing/2014/main" id="{06C98F3D-A9F0-E41C-3339-E21BA38A7955}"/>
                  </a:ext>
                </a:extLst>
              </p:cNvPr>
              <p:cNvSpPr/>
              <p:nvPr/>
            </p:nvSpPr>
            <p:spPr>
              <a:xfrm>
                <a:off x="3291380" y="1512724"/>
                <a:ext cx="106561" cy="23056"/>
              </a:xfrm>
              <a:custGeom>
                <a:avLst/>
                <a:gdLst/>
                <a:ahLst/>
                <a:cxnLst/>
                <a:rect l="l" t="t" r="r" b="b"/>
                <a:pathLst>
                  <a:path w="587" h="127" extrusionOk="0">
                    <a:moveTo>
                      <a:pt x="291" y="1"/>
                    </a:moveTo>
                    <a:cubicBezTo>
                      <a:pt x="132" y="1"/>
                      <a:pt x="0" y="39"/>
                      <a:pt x="0" y="88"/>
                    </a:cubicBezTo>
                    <a:cubicBezTo>
                      <a:pt x="0" y="121"/>
                      <a:pt x="67" y="127"/>
                      <a:pt x="162" y="127"/>
                    </a:cubicBezTo>
                    <a:cubicBezTo>
                      <a:pt x="206" y="127"/>
                      <a:pt x="255" y="126"/>
                      <a:pt x="306" y="126"/>
                    </a:cubicBezTo>
                    <a:cubicBezTo>
                      <a:pt x="358" y="126"/>
                      <a:pt x="404" y="127"/>
                      <a:pt x="445" y="127"/>
                    </a:cubicBezTo>
                    <a:cubicBezTo>
                      <a:pt x="531" y="127"/>
                      <a:pt x="586" y="121"/>
                      <a:pt x="586" y="88"/>
                    </a:cubicBezTo>
                    <a:cubicBezTo>
                      <a:pt x="586" y="39"/>
                      <a:pt x="454" y="1"/>
                      <a:pt x="291"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2" name="Google Shape;19401;p46">
                <a:extLst>
                  <a:ext uri="{FF2B5EF4-FFF2-40B4-BE49-F238E27FC236}">
                    <a16:creationId xmlns:a16="http://schemas.microsoft.com/office/drawing/2014/main" id="{D996F45B-9DA9-7934-C2B3-11420FA8AF93}"/>
                  </a:ext>
                </a:extLst>
              </p:cNvPr>
              <p:cNvSpPr/>
              <p:nvPr/>
            </p:nvSpPr>
            <p:spPr>
              <a:xfrm>
                <a:off x="3195166" y="1613843"/>
                <a:ext cx="113459" cy="115643"/>
              </a:xfrm>
              <a:custGeom>
                <a:avLst/>
                <a:gdLst/>
                <a:ahLst/>
                <a:cxnLst/>
                <a:rect l="l" t="t" r="r" b="b"/>
                <a:pathLst>
                  <a:path w="625" h="637" extrusionOk="0">
                    <a:moveTo>
                      <a:pt x="585" y="1"/>
                    </a:moveTo>
                    <a:cubicBezTo>
                      <a:pt x="540" y="1"/>
                      <a:pt x="401" y="119"/>
                      <a:pt x="258" y="279"/>
                    </a:cubicBezTo>
                    <a:cubicBezTo>
                      <a:pt x="103" y="453"/>
                      <a:pt x="1" y="612"/>
                      <a:pt x="27" y="635"/>
                    </a:cubicBezTo>
                    <a:cubicBezTo>
                      <a:pt x="29" y="636"/>
                      <a:pt x="31" y="636"/>
                      <a:pt x="34" y="636"/>
                    </a:cubicBezTo>
                    <a:cubicBezTo>
                      <a:pt x="82" y="636"/>
                      <a:pt x="282" y="466"/>
                      <a:pt x="432" y="302"/>
                    </a:cubicBezTo>
                    <a:cubicBezTo>
                      <a:pt x="587" y="128"/>
                      <a:pt x="625" y="26"/>
                      <a:pt x="594" y="3"/>
                    </a:cubicBezTo>
                    <a:cubicBezTo>
                      <a:pt x="592" y="1"/>
                      <a:pt x="589" y="1"/>
                      <a:pt x="585" y="1"/>
                    </a:cubicBezTo>
                    <a:close/>
                  </a:path>
                </a:pathLst>
              </a:custGeom>
              <a:solidFill>
                <a:srgbClr val="EAD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3" name="Google Shape;19402;p46">
                <a:extLst>
                  <a:ext uri="{FF2B5EF4-FFF2-40B4-BE49-F238E27FC236}">
                    <a16:creationId xmlns:a16="http://schemas.microsoft.com/office/drawing/2014/main" id="{9EB4A2FC-5596-E6CC-1E3B-5A6422144A1E}"/>
                  </a:ext>
                </a:extLst>
              </p:cNvPr>
              <p:cNvSpPr/>
              <p:nvPr/>
            </p:nvSpPr>
            <p:spPr>
              <a:xfrm>
                <a:off x="1092250" y="1576808"/>
                <a:ext cx="717608" cy="668258"/>
              </a:xfrm>
              <a:custGeom>
                <a:avLst/>
                <a:gdLst/>
                <a:ahLst/>
                <a:cxnLst/>
                <a:rect l="l" t="t" r="r" b="b"/>
                <a:pathLst>
                  <a:path w="3953" h="3681" extrusionOk="0">
                    <a:moveTo>
                      <a:pt x="832" y="0"/>
                    </a:moveTo>
                    <a:cubicBezTo>
                      <a:pt x="457" y="0"/>
                      <a:pt x="0" y="476"/>
                      <a:pt x="82" y="714"/>
                    </a:cubicBezTo>
                    <a:cubicBezTo>
                      <a:pt x="93" y="745"/>
                      <a:pt x="119" y="758"/>
                      <a:pt x="156" y="758"/>
                    </a:cubicBezTo>
                    <a:cubicBezTo>
                      <a:pt x="288" y="758"/>
                      <a:pt x="568" y="602"/>
                      <a:pt x="858" y="602"/>
                    </a:cubicBezTo>
                    <a:cubicBezTo>
                      <a:pt x="878" y="602"/>
                      <a:pt x="898" y="603"/>
                      <a:pt x="917" y="604"/>
                    </a:cubicBezTo>
                    <a:cubicBezTo>
                      <a:pt x="1476" y="648"/>
                      <a:pt x="3926" y="3681"/>
                      <a:pt x="3951" y="3681"/>
                    </a:cubicBezTo>
                    <a:cubicBezTo>
                      <a:pt x="3952" y="3681"/>
                      <a:pt x="3950" y="3677"/>
                      <a:pt x="3945" y="3670"/>
                    </a:cubicBezTo>
                    <a:cubicBezTo>
                      <a:pt x="1628" y="219"/>
                      <a:pt x="1537" y="124"/>
                      <a:pt x="906" y="7"/>
                    </a:cubicBezTo>
                    <a:cubicBezTo>
                      <a:pt x="882" y="2"/>
                      <a:pt x="857" y="0"/>
                      <a:pt x="832" y="0"/>
                    </a:cubicBez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4" name="Google Shape;19403;p46">
                <a:extLst>
                  <a:ext uri="{FF2B5EF4-FFF2-40B4-BE49-F238E27FC236}">
                    <a16:creationId xmlns:a16="http://schemas.microsoft.com/office/drawing/2014/main" id="{FF6F5968-7BE3-F872-1A73-35B82456D8DE}"/>
                  </a:ext>
                </a:extLst>
              </p:cNvPr>
              <p:cNvSpPr/>
              <p:nvPr/>
            </p:nvSpPr>
            <p:spPr>
              <a:xfrm>
                <a:off x="1255269" y="2035746"/>
                <a:ext cx="2017035" cy="682963"/>
              </a:xfrm>
              <a:custGeom>
                <a:avLst/>
                <a:gdLst/>
                <a:ahLst/>
                <a:cxnLst/>
                <a:rect l="l" t="t" r="r" b="b"/>
                <a:pathLst>
                  <a:path w="11111" h="3762" extrusionOk="0">
                    <a:moveTo>
                      <a:pt x="0" y="0"/>
                    </a:moveTo>
                    <a:lnTo>
                      <a:pt x="896" y="3100"/>
                    </a:lnTo>
                    <a:lnTo>
                      <a:pt x="10131" y="3761"/>
                    </a:lnTo>
                    <a:lnTo>
                      <a:pt x="11110" y="68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5" name="Google Shape;19404;p46">
                <a:extLst>
                  <a:ext uri="{FF2B5EF4-FFF2-40B4-BE49-F238E27FC236}">
                    <a16:creationId xmlns:a16="http://schemas.microsoft.com/office/drawing/2014/main" id="{FD8C7938-1053-3102-6E2C-62C8C5FC8959}"/>
                  </a:ext>
                </a:extLst>
              </p:cNvPr>
              <p:cNvSpPr/>
              <p:nvPr/>
            </p:nvSpPr>
            <p:spPr>
              <a:xfrm>
                <a:off x="1601822" y="2992291"/>
                <a:ext cx="1349894" cy="602721"/>
              </a:xfrm>
              <a:custGeom>
                <a:avLst/>
                <a:gdLst/>
                <a:ahLst/>
                <a:cxnLst/>
                <a:rect l="l" t="t" r="r" b="b"/>
                <a:pathLst>
                  <a:path w="7436" h="3320" extrusionOk="0">
                    <a:moveTo>
                      <a:pt x="0" y="1"/>
                    </a:moveTo>
                    <a:lnTo>
                      <a:pt x="254" y="3320"/>
                    </a:lnTo>
                    <a:lnTo>
                      <a:pt x="7311" y="2730"/>
                    </a:lnTo>
                    <a:lnTo>
                      <a:pt x="7436" y="21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6" name="Google Shape;19405;p46">
                <a:extLst>
                  <a:ext uri="{FF2B5EF4-FFF2-40B4-BE49-F238E27FC236}">
                    <a16:creationId xmlns:a16="http://schemas.microsoft.com/office/drawing/2014/main" id="{3096DBB9-372C-B25B-98BE-1C26FE8F8DBB}"/>
                  </a:ext>
                </a:extLst>
              </p:cNvPr>
              <p:cNvSpPr/>
              <p:nvPr/>
            </p:nvSpPr>
            <p:spPr>
              <a:xfrm>
                <a:off x="1661547" y="1576627"/>
                <a:ext cx="231457" cy="105839"/>
              </a:xfrm>
              <a:custGeom>
                <a:avLst/>
                <a:gdLst/>
                <a:ahLst/>
                <a:cxnLst/>
                <a:rect l="l" t="t" r="r" b="b"/>
                <a:pathLst>
                  <a:path w="1275" h="583" extrusionOk="0">
                    <a:moveTo>
                      <a:pt x="1274" y="0"/>
                    </a:moveTo>
                    <a:lnTo>
                      <a:pt x="106" y="38"/>
                    </a:lnTo>
                    <a:lnTo>
                      <a:pt x="0" y="582"/>
                    </a:lnTo>
                    <a:lnTo>
                      <a:pt x="1274" y="0"/>
                    </a:lnTo>
                    <a:close/>
                  </a:path>
                </a:pathLst>
              </a:custGeom>
              <a:solidFill>
                <a:srgbClr val="E56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9406;p46">
              <a:extLst>
                <a:ext uri="{FF2B5EF4-FFF2-40B4-BE49-F238E27FC236}">
                  <a16:creationId xmlns:a16="http://schemas.microsoft.com/office/drawing/2014/main" id="{7F341AA1-7EF2-A9A2-DE2D-2ECAF02F212E}"/>
                </a:ext>
              </a:extLst>
            </p:cNvPr>
            <p:cNvGrpSpPr/>
            <p:nvPr/>
          </p:nvGrpSpPr>
          <p:grpSpPr>
            <a:xfrm>
              <a:off x="1796427" y="3218136"/>
              <a:ext cx="998612" cy="881431"/>
              <a:chOff x="-2478328" y="1383364"/>
              <a:chExt cx="2143403" cy="1891888"/>
            </a:xfrm>
          </p:grpSpPr>
          <p:sp>
            <p:nvSpPr>
              <p:cNvPr id="17" name="Google Shape;19407;p46">
                <a:extLst>
                  <a:ext uri="{FF2B5EF4-FFF2-40B4-BE49-F238E27FC236}">
                    <a16:creationId xmlns:a16="http://schemas.microsoft.com/office/drawing/2014/main" id="{B1DD27B6-0E98-2871-CF2A-878D90F6015B}"/>
                  </a:ext>
                </a:extLst>
              </p:cNvPr>
              <p:cNvSpPr/>
              <p:nvPr/>
            </p:nvSpPr>
            <p:spPr>
              <a:xfrm>
                <a:off x="-2478328" y="1383364"/>
                <a:ext cx="2143403" cy="1891831"/>
              </a:xfrm>
              <a:custGeom>
                <a:avLst/>
                <a:gdLst/>
                <a:ahLst/>
                <a:cxnLst/>
                <a:rect l="l" t="t" r="r" b="b"/>
                <a:pathLst>
                  <a:path w="74269" h="65552" extrusionOk="0">
                    <a:moveTo>
                      <a:pt x="37143" y="1"/>
                    </a:moveTo>
                    <a:cubicBezTo>
                      <a:pt x="24118" y="1"/>
                      <a:pt x="11800" y="7825"/>
                      <a:pt x="6691" y="20659"/>
                    </a:cubicBezTo>
                    <a:cubicBezTo>
                      <a:pt x="1" y="37475"/>
                      <a:pt x="8208" y="56530"/>
                      <a:pt x="25015" y="63221"/>
                    </a:cubicBezTo>
                    <a:cubicBezTo>
                      <a:pt x="28990" y="64802"/>
                      <a:pt x="33089" y="65551"/>
                      <a:pt x="37121" y="65551"/>
                    </a:cubicBezTo>
                    <a:cubicBezTo>
                      <a:pt x="50148" y="65551"/>
                      <a:pt x="62468" y="57730"/>
                      <a:pt x="67578" y="44888"/>
                    </a:cubicBezTo>
                    <a:cubicBezTo>
                      <a:pt x="74268" y="28072"/>
                      <a:pt x="66061" y="9017"/>
                      <a:pt x="49254" y="2335"/>
                    </a:cubicBezTo>
                    <a:cubicBezTo>
                      <a:pt x="45278" y="751"/>
                      <a:pt x="41177" y="1"/>
                      <a:pt x="37143" y="1"/>
                    </a:cubicBezTo>
                    <a:close/>
                  </a:path>
                </a:pathLst>
              </a:custGeom>
              <a:solidFill>
                <a:srgbClr val="E8DE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408;p46">
                <a:extLst>
                  <a:ext uri="{FF2B5EF4-FFF2-40B4-BE49-F238E27FC236}">
                    <a16:creationId xmlns:a16="http://schemas.microsoft.com/office/drawing/2014/main" id="{FF1FAD6C-6A40-52C3-E899-F7812C1647D6}"/>
                  </a:ext>
                </a:extLst>
              </p:cNvPr>
              <p:cNvSpPr/>
              <p:nvPr/>
            </p:nvSpPr>
            <p:spPr>
              <a:xfrm>
                <a:off x="-2478328" y="1809194"/>
                <a:ext cx="2010792" cy="1466059"/>
              </a:xfrm>
              <a:custGeom>
                <a:avLst/>
                <a:gdLst/>
                <a:ahLst/>
                <a:cxnLst/>
                <a:rect l="l" t="t" r="r" b="b"/>
                <a:pathLst>
                  <a:path w="69674" h="50799" extrusionOk="0">
                    <a:moveTo>
                      <a:pt x="9760" y="0"/>
                    </a:moveTo>
                    <a:lnTo>
                      <a:pt x="9760" y="0"/>
                    </a:lnTo>
                    <a:cubicBezTo>
                      <a:pt x="8565" y="1829"/>
                      <a:pt x="7530" y="3800"/>
                      <a:pt x="6691" y="5906"/>
                    </a:cubicBezTo>
                    <a:cubicBezTo>
                      <a:pt x="1" y="22722"/>
                      <a:pt x="8208" y="41777"/>
                      <a:pt x="25015" y="48468"/>
                    </a:cubicBezTo>
                    <a:cubicBezTo>
                      <a:pt x="28990" y="50049"/>
                      <a:pt x="33089" y="50798"/>
                      <a:pt x="37121" y="50798"/>
                    </a:cubicBezTo>
                    <a:cubicBezTo>
                      <a:pt x="50148" y="50798"/>
                      <a:pt x="62468" y="42977"/>
                      <a:pt x="67578" y="30135"/>
                    </a:cubicBezTo>
                    <a:cubicBezTo>
                      <a:pt x="68657" y="27441"/>
                      <a:pt x="69344" y="24685"/>
                      <a:pt x="69674" y="21928"/>
                    </a:cubicBezTo>
                    <a:lnTo>
                      <a:pt x="69674" y="21928"/>
                    </a:lnTo>
                    <a:cubicBezTo>
                      <a:pt x="65872" y="27717"/>
                      <a:pt x="58979" y="30154"/>
                      <a:pt x="51183" y="30154"/>
                    </a:cubicBezTo>
                    <a:cubicBezTo>
                      <a:pt x="32200" y="30154"/>
                      <a:pt x="7863" y="15702"/>
                      <a:pt x="9760" y="0"/>
                    </a:cubicBezTo>
                    <a:close/>
                  </a:path>
                </a:pathLst>
              </a:custGeom>
              <a:solidFill>
                <a:srgbClr val="CABA95">
                  <a:alpha val="6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09;p46">
                <a:extLst>
                  <a:ext uri="{FF2B5EF4-FFF2-40B4-BE49-F238E27FC236}">
                    <a16:creationId xmlns:a16="http://schemas.microsoft.com/office/drawing/2014/main" id="{C953053B-8637-689B-2110-452FC36D4AF6}"/>
                  </a:ext>
                </a:extLst>
              </p:cNvPr>
              <p:cNvSpPr/>
              <p:nvPr/>
            </p:nvSpPr>
            <p:spPr>
              <a:xfrm>
                <a:off x="-2197915" y="2705881"/>
                <a:ext cx="1361615" cy="475238"/>
              </a:xfrm>
              <a:custGeom>
                <a:avLst/>
                <a:gdLst/>
                <a:ahLst/>
                <a:cxnLst/>
                <a:rect l="l" t="t" r="r" b="b"/>
                <a:pathLst>
                  <a:path w="47180" h="16467" extrusionOk="0">
                    <a:moveTo>
                      <a:pt x="2552" y="0"/>
                    </a:moveTo>
                    <a:cubicBezTo>
                      <a:pt x="2217" y="0"/>
                      <a:pt x="1943" y="102"/>
                      <a:pt x="1731" y="328"/>
                    </a:cubicBezTo>
                    <a:cubicBezTo>
                      <a:pt x="1" y="2174"/>
                      <a:pt x="6228" y="12978"/>
                      <a:pt x="20162" y="15832"/>
                    </a:cubicBezTo>
                    <a:cubicBezTo>
                      <a:pt x="22317" y="16274"/>
                      <a:pt x="24424" y="16466"/>
                      <a:pt x="26447" y="16466"/>
                    </a:cubicBezTo>
                    <a:cubicBezTo>
                      <a:pt x="38231" y="16466"/>
                      <a:pt x="47180" y="9960"/>
                      <a:pt x="46167" y="8437"/>
                    </a:cubicBezTo>
                    <a:cubicBezTo>
                      <a:pt x="45975" y="8152"/>
                      <a:pt x="45465" y="8051"/>
                      <a:pt x="44623" y="8051"/>
                    </a:cubicBezTo>
                    <a:cubicBezTo>
                      <a:pt x="42572" y="8051"/>
                      <a:pt x="38550" y="8649"/>
                      <a:pt x="32330" y="8649"/>
                    </a:cubicBezTo>
                    <a:cubicBezTo>
                      <a:pt x="29583" y="8649"/>
                      <a:pt x="26408" y="8532"/>
                      <a:pt x="22785" y="8196"/>
                    </a:cubicBezTo>
                    <a:cubicBezTo>
                      <a:pt x="12535" y="7247"/>
                      <a:pt x="5381" y="0"/>
                      <a:pt x="2552" y="0"/>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410;p46">
                <a:extLst>
                  <a:ext uri="{FF2B5EF4-FFF2-40B4-BE49-F238E27FC236}">
                    <a16:creationId xmlns:a16="http://schemas.microsoft.com/office/drawing/2014/main" id="{E721E919-F0ED-9390-25B2-F56568082D85}"/>
                  </a:ext>
                </a:extLst>
              </p:cNvPr>
              <p:cNvSpPr/>
              <p:nvPr/>
            </p:nvSpPr>
            <p:spPr>
              <a:xfrm>
                <a:off x="-1997571" y="1450559"/>
                <a:ext cx="1506694" cy="861962"/>
              </a:xfrm>
              <a:custGeom>
                <a:avLst/>
                <a:gdLst/>
                <a:ahLst/>
                <a:cxnLst/>
                <a:rect l="l" t="t" r="r" b="b"/>
                <a:pathLst>
                  <a:path w="52207" h="29867" extrusionOk="0">
                    <a:moveTo>
                      <a:pt x="19398" y="1"/>
                    </a:moveTo>
                    <a:cubicBezTo>
                      <a:pt x="11377" y="1"/>
                      <a:pt x="4691" y="2991"/>
                      <a:pt x="2828" y="7510"/>
                    </a:cubicBezTo>
                    <a:cubicBezTo>
                      <a:pt x="0" y="14370"/>
                      <a:pt x="9894" y="17350"/>
                      <a:pt x="22749" y="22640"/>
                    </a:cubicBezTo>
                    <a:cubicBezTo>
                      <a:pt x="31345" y="26183"/>
                      <a:pt x="39088" y="29866"/>
                      <a:pt x="44120" y="29866"/>
                    </a:cubicBezTo>
                    <a:cubicBezTo>
                      <a:pt x="46613" y="29866"/>
                      <a:pt x="48441" y="28962"/>
                      <a:pt x="49378" y="26690"/>
                    </a:cubicBezTo>
                    <a:cubicBezTo>
                      <a:pt x="52206" y="19821"/>
                      <a:pt x="45319" y="7911"/>
                      <a:pt x="32455" y="2612"/>
                    </a:cubicBezTo>
                    <a:cubicBezTo>
                      <a:pt x="28068" y="803"/>
                      <a:pt x="23553" y="1"/>
                      <a:pt x="19398" y="1"/>
                    </a:cubicBezTo>
                    <a:close/>
                  </a:path>
                </a:pathLst>
              </a:custGeom>
              <a:solidFill>
                <a:srgbClr val="FFF3DC">
                  <a:alpha val="47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9411;p46">
                <a:extLst>
                  <a:ext uri="{FF2B5EF4-FFF2-40B4-BE49-F238E27FC236}">
                    <a16:creationId xmlns:a16="http://schemas.microsoft.com/office/drawing/2014/main" id="{64BB23F9-6431-D476-A1A8-8BCEF14489D5}"/>
                  </a:ext>
                </a:extLst>
              </p:cNvPr>
              <p:cNvGrpSpPr/>
              <p:nvPr/>
            </p:nvGrpSpPr>
            <p:grpSpPr>
              <a:xfrm>
                <a:off x="-2290106" y="1552334"/>
                <a:ext cx="1565460" cy="1483465"/>
                <a:chOff x="6356493" y="-1392238"/>
                <a:chExt cx="1164690" cy="1103687"/>
              </a:xfrm>
            </p:grpSpPr>
            <p:sp>
              <p:nvSpPr>
                <p:cNvPr id="22" name="Google Shape;19412;p46">
                  <a:extLst>
                    <a:ext uri="{FF2B5EF4-FFF2-40B4-BE49-F238E27FC236}">
                      <a16:creationId xmlns:a16="http://schemas.microsoft.com/office/drawing/2014/main" id="{7B2C3935-A683-420E-D756-4F114A138C3C}"/>
                    </a:ext>
                  </a:extLst>
                </p:cNvPr>
                <p:cNvSpPr/>
                <p:nvPr/>
              </p:nvSpPr>
              <p:spPr>
                <a:xfrm>
                  <a:off x="6674895" y="-375999"/>
                  <a:ext cx="59608" cy="45371"/>
                </a:xfrm>
                <a:custGeom>
                  <a:avLst/>
                  <a:gdLst/>
                  <a:ahLst/>
                  <a:cxnLst/>
                  <a:rect l="l" t="t" r="r" b="b"/>
                  <a:pathLst>
                    <a:path w="2776" h="2113" extrusionOk="0">
                      <a:moveTo>
                        <a:pt x="567" y="0"/>
                      </a:moveTo>
                      <a:cubicBezTo>
                        <a:pt x="438" y="0"/>
                        <a:pt x="332" y="31"/>
                        <a:pt x="259" y="97"/>
                      </a:cubicBezTo>
                      <a:cubicBezTo>
                        <a:pt x="1" y="347"/>
                        <a:pt x="286" y="980"/>
                        <a:pt x="911" y="1507"/>
                      </a:cubicBezTo>
                      <a:cubicBezTo>
                        <a:pt x="1361" y="1886"/>
                        <a:pt x="1862" y="2112"/>
                        <a:pt x="2203" y="2112"/>
                      </a:cubicBezTo>
                      <a:cubicBezTo>
                        <a:pt x="2336" y="2112"/>
                        <a:pt x="2444" y="2078"/>
                        <a:pt x="2516" y="2006"/>
                      </a:cubicBezTo>
                      <a:cubicBezTo>
                        <a:pt x="2775" y="1765"/>
                        <a:pt x="2490" y="1132"/>
                        <a:pt x="1865" y="605"/>
                      </a:cubicBezTo>
                      <a:cubicBezTo>
                        <a:pt x="1411" y="223"/>
                        <a:pt x="909" y="0"/>
                        <a:pt x="5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413;p46">
                  <a:extLst>
                    <a:ext uri="{FF2B5EF4-FFF2-40B4-BE49-F238E27FC236}">
                      <a16:creationId xmlns:a16="http://schemas.microsoft.com/office/drawing/2014/main" id="{2202E815-3908-30F5-80F1-E4873022D204}"/>
                    </a:ext>
                  </a:extLst>
                </p:cNvPr>
                <p:cNvSpPr/>
                <p:nvPr/>
              </p:nvSpPr>
              <p:spPr>
                <a:xfrm>
                  <a:off x="6356493" y="-1392238"/>
                  <a:ext cx="1164690" cy="1103687"/>
                </a:xfrm>
                <a:custGeom>
                  <a:avLst/>
                  <a:gdLst/>
                  <a:ahLst/>
                  <a:cxnLst/>
                  <a:rect l="l" t="t" r="r" b="b"/>
                  <a:pathLst>
                    <a:path w="54241" h="51400" extrusionOk="0">
                      <a:moveTo>
                        <a:pt x="22021" y="1"/>
                      </a:moveTo>
                      <a:cubicBezTo>
                        <a:pt x="21694" y="1"/>
                        <a:pt x="21446" y="86"/>
                        <a:pt x="21367" y="255"/>
                      </a:cubicBezTo>
                      <a:cubicBezTo>
                        <a:pt x="21224" y="531"/>
                        <a:pt x="21581" y="942"/>
                        <a:pt x="22188" y="1245"/>
                      </a:cubicBezTo>
                      <a:cubicBezTo>
                        <a:pt x="21501" y="1245"/>
                        <a:pt x="20823" y="1272"/>
                        <a:pt x="20145" y="1298"/>
                      </a:cubicBezTo>
                      <a:cubicBezTo>
                        <a:pt x="20046" y="1013"/>
                        <a:pt x="19618" y="665"/>
                        <a:pt x="19029" y="442"/>
                      </a:cubicBezTo>
                      <a:cubicBezTo>
                        <a:pt x="18665" y="302"/>
                        <a:pt x="18303" y="233"/>
                        <a:pt x="18006" y="233"/>
                      </a:cubicBezTo>
                      <a:cubicBezTo>
                        <a:pt x="17677" y="233"/>
                        <a:pt x="17428" y="318"/>
                        <a:pt x="17343" y="487"/>
                      </a:cubicBezTo>
                      <a:cubicBezTo>
                        <a:pt x="17210" y="745"/>
                        <a:pt x="17540" y="1138"/>
                        <a:pt x="18102" y="1432"/>
                      </a:cubicBezTo>
                      <a:cubicBezTo>
                        <a:pt x="17557" y="1477"/>
                        <a:pt x="17013" y="1530"/>
                        <a:pt x="16469" y="1593"/>
                      </a:cubicBezTo>
                      <a:cubicBezTo>
                        <a:pt x="16380" y="1298"/>
                        <a:pt x="15952" y="951"/>
                        <a:pt x="15363" y="727"/>
                      </a:cubicBezTo>
                      <a:cubicBezTo>
                        <a:pt x="14995" y="588"/>
                        <a:pt x="14632" y="518"/>
                        <a:pt x="14336" y="518"/>
                      </a:cubicBezTo>
                      <a:cubicBezTo>
                        <a:pt x="14008" y="518"/>
                        <a:pt x="13761" y="603"/>
                        <a:pt x="13677" y="772"/>
                      </a:cubicBezTo>
                      <a:cubicBezTo>
                        <a:pt x="13525" y="1075"/>
                        <a:pt x="13953" y="1530"/>
                        <a:pt x="14649" y="1825"/>
                      </a:cubicBezTo>
                      <a:cubicBezTo>
                        <a:pt x="14043" y="1914"/>
                        <a:pt x="13454" y="2012"/>
                        <a:pt x="12865" y="2119"/>
                      </a:cubicBezTo>
                      <a:cubicBezTo>
                        <a:pt x="12713" y="1852"/>
                        <a:pt x="12365" y="1548"/>
                        <a:pt x="11893" y="1325"/>
                      </a:cubicBezTo>
                      <a:cubicBezTo>
                        <a:pt x="11481" y="1122"/>
                        <a:pt x="11066" y="1018"/>
                        <a:pt x="10745" y="1018"/>
                      </a:cubicBezTo>
                      <a:cubicBezTo>
                        <a:pt x="10489" y="1018"/>
                        <a:pt x="10294" y="1084"/>
                        <a:pt x="10207" y="1218"/>
                      </a:cubicBezTo>
                      <a:cubicBezTo>
                        <a:pt x="10019" y="1521"/>
                        <a:pt x="10465" y="2057"/>
                        <a:pt x="11215" y="2414"/>
                      </a:cubicBezTo>
                      <a:cubicBezTo>
                        <a:pt x="11224" y="2422"/>
                        <a:pt x="11232" y="2422"/>
                        <a:pt x="11241" y="2431"/>
                      </a:cubicBezTo>
                      <a:cubicBezTo>
                        <a:pt x="10100" y="2672"/>
                        <a:pt x="8984" y="2940"/>
                        <a:pt x="7896" y="3243"/>
                      </a:cubicBezTo>
                      <a:lnTo>
                        <a:pt x="6817" y="4412"/>
                      </a:lnTo>
                      <a:cubicBezTo>
                        <a:pt x="7664" y="4180"/>
                        <a:pt x="8503" y="3984"/>
                        <a:pt x="9323" y="3787"/>
                      </a:cubicBezTo>
                      <a:lnTo>
                        <a:pt x="9323" y="3787"/>
                      </a:lnTo>
                      <a:cubicBezTo>
                        <a:pt x="8984" y="4162"/>
                        <a:pt x="8815" y="4546"/>
                        <a:pt x="8940" y="4760"/>
                      </a:cubicBezTo>
                      <a:cubicBezTo>
                        <a:pt x="9000" y="4880"/>
                        <a:pt x="9135" y="4938"/>
                        <a:pt x="9315" y="4938"/>
                      </a:cubicBezTo>
                      <a:cubicBezTo>
                        <a:pt x="9615" y="4938"/>
                        <a:pt x="10042" y="4779"/>
                        <a:pt x="10465" y="4483"/>
                      </a:cubicBezTo>
                      <a:cubicBezTo>
                        <a:pt x="10965" y="4126"/>
                        <a:pt x="11322" y="3680"/>
                        <a:pt x="11402" y="3350"/>
                      </a:cubicBezTo>
                      <a:cubicBezTo>
                        <a:pt x="12080" y="3216"/>
                        <a:pt x="12758" y="3092"/>
                        <a:pt x="13418" y="2985"/>
                      </a:cubicBezTo>
                      <a:lnTo>
                        <a:pt x="13418" y="2985"/>
                      </a:lnTo>
                      <a:cubicBezTo>
                        <a:pt x="12838" y="3502"/>
                        <a:pt x="12526" y="4126"/>
                        <a:pt x="12713" y="4412"/>
                      </a:cubicBezTo>
                      <a:cubicBezTo>
                        <a:pt x="12777" y="4510"/>
                        <a:pt x="12890" y="4557"/>
                        <a:pt x="13036" y="4557"/>
                      </a:cubicBezTo>
                      <a:cubicBezTo>
                        <a:pt x="13340" y="4557"/>
                        <a:pt x="13784" y="4354"/>
                        <a:pt x="14212" y="3993"/>
                      </a:cubicBezTo>
                      <a:cubicBezTo>
                        <a:pt x="14712" y="3582"/>
                        <a:pt x="15033" y="3074"/>
                        <a:pt x="15051" y="2726"/>
                      </a:cubicBezTo>
                      <a:cubicBezTo>
                        <a:pt x="15845" y="2619"/>
                        <a:pt x="16630" y="2521"/>
                        <a:pt x="17397" y="2449"/>
                      </a:cubicBezTo>
                      <a:lnTo>
                        <a:pt x="17397" y="2449"/>
                      </a:lnTo>
                      <a:cubicBezTo>
                        <a:pt x="17326" y="2494"/>
                        <a:pt x="17254" y="2556"/>
                        <a:pt x="17174" y="2619"/>
                      </a:cubicBezTo>
                      <a:cubicBezTo>
                        <a:pt x="16540" y="3154"/>
                        <a:pt x="16193" y="3823"/>
                        <a:pt x="16389" y="4126"/>
                      </a:cubicBezTo>
                      <a:cubicBezTo>
                        <a:pt x="16450" y="4222"/>
                        <a:pt x="16563" y="4268"/>
                        <a:pt x="16709" y="4268"/>
                      </a:cubicBezTo>
                      <a:cubicBezTo>
                        <a:pt x="17013" y="4268"/>
                        <a:pt x="17460" y="4071"/>
                        <a:pt x="17888" y="3716"/>
                      </a:cubicBezTo>
                      <a:cubicBezTo>
                        <a:pt x="18441" y="3243"/>
                        <a:pt x="18780" y="2663"/>
                        <a:pt x="18717" y="2324"/>
                      </a:cubicBezTo>
                      <a:cubicBezTo>
                        <a:pt x="19663" y="2253"/>
                        <a:pt x="20582" y="2199"/>
                        <a:pt x="21492" y="2173"/>
                      </a:cubicBezTo>
                      <a:lnTo>
                        <a:pt x="21492" y="2173"/>
                      </a:lnTo>
                      <a:cubicBezTo>
                        <a:pt x="21394" y="2235"/>
                        <a:pt x="21286" y="2307"/>
                        <a:pt x="21188" y="2396"/>
                      </a:cubicBezTo>
                      <a:cubicBezTo>
                        <a:pt x="20555" y="2922"/>
                        <a:pt x="20207" y="3591"/>
                        <a:pt x="20403" y="3894"/>
                      </a:cubicBezTo>
                      <a:cubicBezTo>
                        <a:pt x="20467" y="3993"/>
                        <a:pt x="20581" y="4040"/>
                        <a:pt x="20728" y="4040"/>
                      </a:cubicBezTo>
                      <a:cubicBezTo>
                        <a:pt x="21031" y="4040"/>
                        <a:pt x="21475" y="3839"/>
                        <a:pt x="21902" y="3484"/>
                      </a:cubicBezTo>
                      <a:cubicBezTo>
                        <a:pt x="22428" y="3029"/>
                        <a:pt x="22767" y="2485"/>
                        <a:pt x="22741" y="2146"/>
                      </a:cubicBezTo>
                      <a:cubicBezTo>
                        <a:pt x="22894" y="2144"/>
                        <a:pt x="23046" y="2144"/>
                        <a:pt x="23198" y="2144"/>
                      </a:cubicBezTo>
                      <a:cubicBezTo>
                        <a:pt x="23929" y="2144"/>
                        <a:pt x="24645" y="2161"/>
                        <a:pt x="25354" y="2191"/>
                      </a:cubicBezTo>
                      <a:cubicBezTo>
                        <a:pt x="25239" y="2253"/>
                        <a:pt x="25123" y="2315"/>
                        <a:pt x="25007" y="2405"/>
                      </a:cubicBezTo>
                      <a:cubicBezTo>
                        <a:pt x="24320" y="2869"/>
                        <a:pt x="23909" y="3502"/>
                        <a:pt x="24070" y="3823"/>
                      </a:cubicBezTo>
                      <a:cubicBezTo>
                        <a:pt x="24134" y="3944"/>
                        <a:pt x="24271" y="4002"/>
                        <a:pt x="24454" y="4002"/>
                      </a:cubicBezTo>
                      <a:cubicBezTo>
                        <a:pt x="24756" y="4002"/>
                        <a:pt x="25182" y="3844"/>
                        <a:pt x="25604" y="3555"/>
                      </a:cubicBezTo>
                      <a:cubicBezTo>
                        <a:pt x="26202" y="3145"/>
                        <a:pt x="26603" y="2592"/>
                        <a:pt x="26568" y="2253"/>
                      </a:cubicBezTo>
                      <a:lnTo>
                        <a:pt x="26568" y="2253"/>
                      </a:lnTo>
                      <a:cubicBezTo>
                        <a:pt x="27558" y="2324"/>
                        <a:pt x="28521" y="2422"/>
                        <a:pt x="29449" y="2538"/>
                      </a:cubicBezTo>
                      <a:cubicBezTo>
                        <a:pt x="29342" y="2592"/>
                        <a:pt x="29226" y="2646"/>
                        <a:pt x="29110" y="2708"/>
                      </a:cubicBezTo>
                      <a:cubicBezTo>
                        <a:pt x="28388" y="3109"/>
                        <a:pt x="27924" y="3716"/>
                        <a:pt x="28058" y="4046"/>
                      </a:cubicBezTo>
                      <a:cubicBezTo>
                        <a:pt x="28119" y="4189"/>
                        <a:pt x="28283" y="4258"/>
                        <a:pt x="28508" y="4258"/>
                      </a:cubicBezTo>
                      <a:cubicBezTo>
                        <a:pt x="28802" y="4258"/>
                        <a:pt x="29200" y="4140"/>
                        <a:pt x="29610" y="3912"/>
                      </a:cubicBezTo>
                      <a:cubicBezTo>
                        <a:pt x="30234" y="3555"/>
                        <a:pt x="30663" y="3056"/>
                        <a:pt x="30680" y="2717"/>
                      </a:cubicBezTo>
                      <a:cubicBezTo>
                        <a:pt x="31787" y="2895"/>
                        <a:pt x="32848" y="3109"/>
                        <a:pt x="33874" y="3359"/>
                      </a:cubicBezTo>
                      <a:cubicBezTo>
                        <a:pt x="33714" y="3395"/>
                        <a:pt x="33553" y="3457"/>
                        <a:pt x="33383" y="3529"/>
                      </a:cubicBezTo>
                      <a:cubicBezTo>
                        <a:pt x="32634" y="3868"/>
                        <a:pt x="32108" y="4412"/>
                        <a:pt x="32215" y="4760"/>
                      </a:cubicBezTo>
                      <a:cubicBezTo>
                        <a:pt x="32269" y="4936"/>
                        <a:pt x="32474" y="5023"/>
                        <a:pt x="32761" y="5023"/>
                      </a:cubicBezTo>
                      <a:cubicBezTo>
                        <a:pt x="33041" y="5023"/>
                        <a:pt x="33397" y="4940"/>
                        <a:pt x="33767" y="4778"/>
                      </a:cubicBezTo>
                      <a:cubicBezTo>
                        <a:pt x="34454" y="4465"/>
                        <a:pt x="34954" y="3975"/>
                        <a:pt x="34954" y="3636"/>
                      </a:cubicBezTo>
                      <a:cubicBezTo>
                        <a:pt x="35881" y="3894"/>
                        <a:pt x="36782" y="4171"/>
                        <a:pt x="37639" y="4483"/>
                      </a:cubicBezTo>
                      <a:cubicBezTo>
                        <a:pt x="37514" y="4510"/>
                        <a:pt x="37389" y="4546"/>
                        <a:pt x="37264" y="4590"/>
                      </a:cubicBezTo>
                      <a:cubicBezTo>
                        <a:pt x="36488" y="4858"/>
                        <a:pt x="35917" y="5366"/>
                        <a:pt x="35988" y="5714"/>
                      </a:cubicBezTo>
                      <a:cubicBezTo>
                        <a:pt x="36035" y="5921"/>
                        <a:pt x="36289" y="6029"/>
                        <a:pt x="36646" y="6029"/>
                      </a:cubicBezTo>
                      <a:cubicBezTo>
                        <a:pt x="36904" y="6029"/>
                        <a:pt x="37215" y="5973"/>
                        <a:pt x="37541" y="5857"/>
                      </a:cubicBezTo>
                      <a:cubicBezTo>
                        <a:pt x="38183" y="5634"/>
                        <a:pt x="38683" y="5250"/>
                        <a:pt x="38790" y="4920"/>
                      </a:cubicBezTo>
                      <a:cubicBezTo>
                        <a:pt x="39691" y="5277"/>
                        <a:pt x="40538" y="5670"/>
                        <a:pt x="41332" y="6071"/>
                      </a:cubicBezTo>
                      <a:cubicBezTo>
                        <a:pt x="41261" y="6089"/>
                        <a:pt x="41189" y="6098"/>
                        <a:pt x="41118" y="6116"/>
                      </a:cubicBezTo>
                      <a:cubicBezTo>
                        <a:pt x="40315" y="6303"/>
                        <a:pt x="39700" y="6740"/>
                        <a:pt x="39735" y="7097"/>
                      </a:cubicBezTo>
                      <a:cubicBezTo>
                        <a:pt x="39766" y="7347"/>
                        <a:pt x="40108" y="7492"/>
                        <a:pt x="40586" y="7492"/>
                      </a:cubicBezTo>
                      <a:cubicBezTo>
                        <a:pt x="40791" y="7492"/>
                        <a:pt x="41020" y="7465"/>
                        <a:pt x="41261" y="7409"/>
                      </a:cubicBezTo>
                      <a:cubicBezTo>
                        <a:pt x="41841" y="7276"/>
                        <a:pt x="42331" y="6999"/>
                        <a:pt x="42536" y="6722"/>
                      </a:cubicBezTo>
                      <a:cubicBezTo>
                        <a:pt x="43518" y="7284"/>
                        <a:pt x="44419" y="7882"/>
                        <a:pt x="45240" y="8507"/>
                      </a:cubicBezTo>
                      <a:cubicBezTo>
                        <a:pt x="45183" y="8502"/>
                        <a:pt x="45123" y="8500"/>
                        <a:pt x="45060" y="8500"/>
                      </a:cubicBezTo>
                      <a:cubicBezTo>
                        <a:pt x="44859" y="8500"/>
                        <a:pt x="44631" y="8523"/>
                        <a:pt x="44392" y="8578"/>
                      </a:cubicBezTo>
                      <a:cubicBezTo>
                        <a:pt x="43589" y="8765"/>
                        <a:pt x="42965" y="9211"/>
                        <a:pt x="43009" y="9568"/>
                      </a:cubicBezTo>
                      <a:cubicBezTo>
                        <a:pt x="43034" y="9816"/>
                        <a:pt x="43368" y="9956"/>
                        <a:pt x="43839" y="9956"/>
                      </a:cubicBezTo>
                      <a:cubicBezTo>
                        <a:pt x="44046" y="9956"/>
                        <a:pt x="44280" y="9929"/>
                        <a:pt x="44526" y="9872"/>
                      </a:cubicBezTo>
                      <a:cubicBezTo>
                        <a:pt x="45231" y="9711"/>
                        <a:pt x="45793" y="9354"/>
                        <a:pt x="45900" y="9024"/>
                      </a:cubicBezTo>
                      <a:cubicBezTo>
                        <a:pt x="46587" y="9586"/>
                        <a:pt x="47211" y="10175"/>
                        <a:pt x="47773" y="10764"/>
                      </a:cubicBezTo>
                      <a:cubicBezTo>
                        <a:pt x="48014" y="11022"/>
                        <a:pt x="48246" y="11299"/>
                        <a:pt x="48469" y="11584"/>
                      </a:cubicBezTo>
                      <a:cubicBezTo>
                        <a:pt x="48361" y="11570"/>
                        <a:pt x="48242" y="11563"/>
                        <a:pt x="48115" y="11563"/>
                      </a:cubicBezTo>
                      <a:cubicBezTo>
                        <a:pt x="48012" y="11563"/>
                        <a:pt x="47903" y="11567"/>
                        <a:pt x="47791" y="11575"/>
                      </a:cubicBezTo>
                      <a:cubicBezTo>
                        <a:pt x="46970" y="11665"/>
                        <a:pt x="46301" y="12013"/>
                        <a:pt x="46292" y="12378"/>
                      </a:cubicBezTo>
                      <a:cubicBezTo>
                        <a:pt x="46285" y="12683"/>
                        <a:pt x="46766" y="12897"/>
                        <a:pt x="47418" y="12897"/>
                      </a:cubicBezTo>
                      <a:cubicBezTo>
                        <a:pt x="47529" y="12897"/>
                        <a:pt x="47645" y="12891"/>
                        <a:pt x="47764" y="12878"/>
                      </a:cubicBezTo>
                      <a:cubicBezTo>
                        <a:pt x="48326" y="12824"/>
                        <a:pt x="48817" y="12646"/>
                        <a:pt x="49076" y="12414"/>
                      </a:cubicBezTo>
                      <a:cubicBezTo>
                        <a:pt x="49531" y="13110"/>
                        <a:pt x="49941" y="13850"/>
                        <a:pt x="50298" y="14653"/>
                      </a:cubicBezTo>
                      <a:cubicBezTo>
                        <a:pt x="50128" y="14555"/>
                        <a:pt x="49923" y="14475"/>
                        <a:pt x="49691" y="14412"/>
                      </a:cubicBezTo>
                      <a:cubicBezTo>
                        <a:pt x="49396" y="14333"/>
                        <a:pt x="49107" y="14294"/>
                        <a:pt x="48852" y="14294"/>
                      </a:cubicBezTo>
                      <a:cubicBezTo>
                        <a:pt x="48424" y="14294"/>
                        <a:pt x="48095" y="14405"/>
                        <a:pt x="48005" y="14617"/>
                      </a:cubicBezTo>
                      <a:cubicBezTo>
                        <a:pt x="47871" y="14948"/>
                        <a:pt x="48398" y="15394"/>
                        <a:pt x="49200" y="15617"/>
                      </a:cubicBezTo>
                      <a:cubicBezTo>
                        <a:pt x="49500" y="15700"/>
                        <a:pt x="49792" y="15740"/>
                        <a:pt x="50049" y="15740"/>
                      </a:cubicBezTo>
                      <a:cubicBezTo>
                        <a:pt x="50312" y="15740"/>
                        <a:pt x="50537" y="15698"/>
                        <a:pt x="50690" y="15617"/>
                      </a:cubicBezTo>
                      <a:cubicBezTo>
                        <a:pt x="51003" y="16446"/>
                        <a:pt x="51261" y="17321"/>
                        <a:pt x="51457" y="18239"/>
                      </a:cubicBezTo>
                      <a:cubicBezTo>
                        <a:pt x="51350" y="18141"/>
                        <a:pt x="51234" y="18043"/>
                        <a:pt x="51101" y="17945"/>
                      </a:cubicBezTo>
                      <a:cubicBezTo>
                        <a:pt x="50644" y="17627"/>
                        <a:pt x="50160" y="17446"/>
                        <a:pt x="49818" y="17446"/>
                      </a:cubicBezTo>
                      <a:cubicBezTo>
                        <a:pt x="49652" y="17446"/>
                        <a:pt x="49520" y="17489"/>
                        <a:pt x="49441" y="17579"/>
                      </a:cubicBezTo>
                      <a:cubicBezTo>
                        <a:pt x="49200" y="17838"/>
                        <a:pt x="49548" y="18445"/>
                        <a:pt x="50226" y="18917"/>
                      </a:cubicBezTo>
                      <a:cubicBezTo>
                        <a:pt x="50687" y="19235"/>
                        <a:pt x="51167" y="19417"/>
                        <a:pt x="51509" y="19417"/>
                      </a:cubicBezTo>
                      <a:cubicBezTo>
                        <a:pt x="51571" y="19417"/>
                        <a:pt x="51628" y="19411"/>
                        <a:pt x="51681" y="19399"/>
                      </a:cubicBezTo>
                      <a:cubicBezTo>
                        <a:pt x="51841" y="20354"/>
                        <a:pt x="51939" y="21344"/>
                        <a:pt x="51984" y="22361"/>
                      </a:cubicBezTo>
                      <a:cubicBezTo>
                        <a:pt x="51841" y="22156"/>
                        <a:pt x="51609" y="21933"/>
                        <a:pt x="51324" y="21736"/>
                      </a:cubicBezTo>
                      <a:cubicBezTo>
                        <a:pt x="50864" y="21416"/>
                        <a:pt x="50376" y="21235"/>
                        <a:pt x="50034" y="21235"/>
                      </a:cubicBezTo>
                      <a:cubicBezTo>
                        <a:pt x="49871" y="21235"/>
                        <a:pt x="49742" y="21276"/>
                        <a:pt x="49664" y="21362"/>
                      </a:cubicBezTo>
                      <a:cubicBezTo>
                        <a:pt x="49432" y="21629"/>
                        <a:pt x="49780" y="22227"/>
                        <a:pt x="50458" y="22700"/>
                      </a:cubicBezTo>
                      <a:cubicBezTo>
                        <a:pt x="50914" y="23020"/>
                        <a:pt x="51396" y="23199"/>
                        <a:pt x="51737" y="23199"/>
                      </a:cubicBezTo>
                      <a:cubicBezTo>
                        <a:pt x="51844" y="23199"/>
                        <a:pt x="51936" y="23182"/>
                        <a:pt x="52011" y="23146"/>
                      </a:cubicBezTo>
                      <a:lnTo>
                        <a:pt x="52011" y="23146"/>
                      </a:lnTo>
                      <a:cubicBezTo>
                        <a:pt x="52028" y="24225"/>
                        <a:pt x="51984" y="25332"/>
                        <a:pt x="51868" y="26456"/>
                      </a:cubicBezTo>
                      <a:cubicBezTo>
                        <a:pt x="51770" y="26197"/>
                        <a:pt x="51556" y="25894"/>
                        <a:pt x="51261" y="25608"/>
                      </a:cubicBezTo>
                      <a:cubicBezTo>
                        <a:pt x="50804" y="25171"/>
                        <a:pt x="50283" y="24907"/>
                        <a:pt x="49940" y="24907"/>
                      </a:cubicBezTo>
                      <a:cubicBezTo>
                        <a:pt x="49835" y="24907"/>
                        <a:pt x="49747" y="24931"/>
                        <a:pt x="49682" y="24984"/>
                      </a:cubicBezTo>
                      <a:cubicBezTo>
                        <a:pt x="49397" y="25216"/>
                        <a:pt x="49655" y="25858"/>
                        <a:pt x="50253" y="26438"/>
                      </a:cubicBezTo>
                      <a:cubicBezTo>
                        <a:pt x="50707" y="26871"/>
                        <a:pt x="51221" y="27134"/>
                        <a:pt x="51564" y="27134"/>
                      </a:cubicBezTo>
                      <a:cubicBezTo>
                        <a:pt x="51659" y="27134"/>
                        <a:pt x="51741" y="27114"/>
                        <a:pt x="51805" y="27071"/>
                      </a:cubicBezTo>
                      <a:lnTo>
                        <a:pt x="51805" y="27071"/>
                      </a:lnTo>
                      <a:cubicBezTo>
                        <a:pt x="51707" y="27945"/>
                        <a:pt x="51565" y="28829"/>
                        <a:pt x="51386" y="29721"/>
                      </a:cubicBezTo>
                      <a:cubicBezTo>
                        <a:pt x="51315" y="29578"/>
                        <a:pt x="51226" y="29435"/>
                        <a:pt x="51118" y="29293"/>
                      </a:cubicBezTo>
                      <a:cubicBezTo>
                        <a:pt x="50708" y="28733"/>
                        <a:pt x="50185" y="28366"/>
                        <a:pt x="49842" y="28366"/>
                      </a:cubicBezTo>
                      <a:cubicBezTo>
                        <a:pt x="49775" y="28366"/>
                        <a:pt x="49715" y="28380"/>
                        <a:pt x="49664" y="28409"/>
                      </a:cubicBezTo>
                      <a:cubicBezTo>
                        <a:pt x="49352" y="28588"/>
                        <a:pt x="49495" y="29266"/>
                        <a:pt x="49986" y="29935"/>
                      </a:cubicBezTo>
                      <a:cubicBezTo>
                        <a:pt x="50351" y="30425"/>
                        <a:pt x="50806" y="30773"/>
                        <a:pt x="51145" y="30845"/>
                      </a:cubicBezTo>
                      <a:cubicBezTo>
                        <a:pt x="51083" y="31130"/>
                        <a:pt x="51011" y="31407"/>
                        <a:pt x="50940" y="31692"/>
                      </a:cubicBezTo>
                      <a:cubicBezTo>
                        <a:pt x="50771" y="32352"/>
                        <a:pt x="50583" y="33004"/>
                        <a:pt x="50378" y="33637"/>
                      </a:cubicBezTo>
                      <a:cubicBezTo>
                        <a:pt x="50325" y="33485"/>
                        <a:pt x="50244" y="33325"/>
                        <a:pt x="50155" y="33164"/>
                      </a:cubicBezTo>
                      <a:cubicBezTo>
                        <a:pt x="49789" y="32550"/>
                        <a:pt x="49282" y="32118"/>
                        <a:pt x="48939" y="32118"/>
                      </a:cubicBezTo>
                      <a:cubicBezTo>
                        <a:pt x="48888" y="32118"/>
                        <a:pt x="48841" y="32128"/>
                        <a:pt x="48799" y="32147"/>
                      </a:cubicBezTo>
                      <a:cubicBezTo>
                        <a:pt x="48469" y="32290"/>
                        <a:pt x="48540" y="32986"/>
                        <a:pt x="48960" y="33691"/>
                      </a:cubicBezTo>
                      <a:cubicBezTo>
                        <a:pt x="49272" y="34226"/>
                        <a:pt x="49691" y="34609"/>
                        <a:pt x="50021" y="34716"/>
                      </a:cubicBezTo>
                      <a:cubicBezTo>
                        <a:pt x="49629" y="35805"/>
                        <a:pt x="49192" y="36849"/>
                        <a:pt x="48719" y="37839"/>
                      </a:cubicBezTo>
                      <a:cubicBezTo>
                        <a:pt x="48674" y="37616"/>
                        <a:pt x="48594" y="37348"/>
                        <a:pt x="48469" y="37089"/>
                      </a:cubicBezTo>
                      <a:cubicBezTo>
                        <a:pt x="48154" y="36412"/>
                        <a:pt x="47657" y="35931"/>
                        <a:pt x="47314" y="35931"/>
                      </a:cubicBezTo>
                      <a:cubicBezTo>
                        <a:pt x="47278" y="35931"/>
                        <a:pt x="47243" y="35936"/>
                        <a:pt x="47211" y="35948"/>
                      </a:cubicBezTo>
                      <a:cubicBezTo>
                        <a:pt x="46872" y="36064"/>
                        <a:pt x="46881" y="36759"/>
                        <a:pt x="47238" y="37500"/>
                      </a:cubicBezTo>
                      <a:cubicBezTo>
                        <a:pt x="47532" y="38124"/>
                        <a:pt x="47978" y="38579"/>
                        <a:pt x="48317" y="38651"/>
                      </a:cubicBezTo>
                      <a:cubicBezTo>
                        <a:pt x="47737" y="39748"/>
                        <a:pt x="47113" y="40783"/>
                        <a:pt x="46444" y="41737"/>
                      </a:cubicBezTo>
                      <a:cubicBezTo>
                        <a:pt x="46462" y="41496"/>
                        <a:pt x="46444" y="41211"/>
                        <a:pt x="46372" y="40899"/>
                      </a:cubicBezTo>
                      <a:cubicBezTo>
                        <a:pt x="46191" y="40123"/>
                        <a:pt x="45777" y="39514"/>
                        <a:pt x="45428" y="39514"/>
                      </a:cubicBezTo>
                      <a:cubicBezTo>
                        <a:pt x="45415" y="39514"/>
                        <a:pt x="45403" y="39514"/>
                        <a:pt x="45391" y="39516"/>
                      </a:cubicBezTo>
                      <a:cubicBezTo>
                        <a:pt x="45034" y="39552"/>
                        <a:pt x="44892" y="40230"/>
                        <a:pt x="45079" y="41033"/>
                      </a:cubicBezTo>
                      <a:cubicBezTo>
                        <a:pt x="45240" y="41764"/>
                        <a:pt x="45614" y="42335"/>
                        <a:pt x="45953" y="42415"/>
                      </a:cubicBezTo>
                      <a:cubicBezTo>
                        <a:pt x="45382" y="43165"/>
                        <a:pt x="44776" y="43869"/>
                        <a:pt x="44151" y="44503"/>
                      </a:cubicBezTo>
                      <a:cubicBezTo>
                        <a:pt x="44142" y="44414"/>
                        <a:pt x="44133" y="44315"/>
                        <a:pt x="44124" y="44226"/>
                      </a:cubicBezTo>
                      <a:cubicBezTo>
                        <a:pt x="44010" y="43417"/>
                        <a:pt x="43635" y="42781"/>
                        <a:pt x="43274" y="42781"/>
                      </a:cubicBezTo>
                      <a:cubicBezTo>
                        <a:pt x="43269" y="42781"/>
                        <a:pt x="43264" y="42781"/>
                        <a:pt x="43259" y="42781"/>
                      </a:cubicBezTo>
                      <a:cubicBezTo>
                        <a:pt x="42902" y="42790"/>
                        <a:pt x="42697" y="43468"/>
                        <a:pt x="42813" y="44280"/>
                      </a:cubicBezTo>
                      <a:cubicBezTo>
                        <a:pt x="42875" y="44735"/>
                        <a:pt x="43018" y="45136"/>
                        <a:pt x="43206" y="45395"/>
                      </a:cubicBezTo>
                      <a:cubicBezTo>
                        <a:pt x="42528" y="45993"/>
                        <a:pt x="41823" y="46519"/>
                        <a:pt x="41100" y="46974"/>
                      </a:cubicBezTo>
                      <a:cubicBezTo>
                        <a:pt x="41198" y="46778"/>
                        <a:pt x="41279" y="46555"/>
                        <a:pt x="41341" y="46314"/>
                      </a:cubicBezTo>
                      <a:cubicBezTo>
                        <a:pt x="41528" y="45502"/>
                        <a:pt x="41412" y="44753"/>
                        <a:pt x="41064" y="44637"/>
                      </a:cubicBezTo>
                      <a:cubicBezTo>
                        <a:pt x="41035" y="44626"/>
                        <a:pt x="41004" y="44621"/>
                        <a:pt x="40973" y="44621"/>
                      </a:cubicBezTo>
                      <a:cubicBezTo>
                        <a:pt x="40652" y="44621"/>
                        <a:pt x="40280" y="45154"/>
                        <a:pt x="40101" y="45895"/>
                      </a:cubicBezTo>
                      <a:cubicBezTo>
                        <a:pt x="39940" y="46581"/>
                        <a:pt x="40003" y="47224"/>
                        <a:pt x="40244" y="47474"/>
                      </a:cubicBezTo>
                      <a:cubicBezTo>
                        <a:pt x="39575" y="47821"/>
                        <a:pt x="38897" y="48116"/>
                        <a:pt x="38210" y="48330"/>
                      </a:cubicBezTo>
                      <a:cubicBezTo>
                        <a:pt x="37889" y="48437"/>
                        <a:pt x="37576" y="48526"/>
                        <a:pt x="37255" y="48615"/>
                      </a:cubicBezTo>
                      <a:cubicBezTo>
                        <a:pt x="37451" y="48455"/>
                        <a:pt x="37657" y="48223"/>
                        <a:pt x="37835" y="47937"/>
                      </a:cubicBezTo>
                      <a:cubicBezTo>
                        <a:pt x="38281" y="47233"/>
                        <a:pt x="38424" y="46483"/>
                        <a:pt x="38138" y="46260"/>
                      </a:cubicBezTo>
                      <a:cubicBezTo>
                        <a:pt x="38086" y="46218"/>
                        <a:pt x="38022" y="46198"/>
                        <a:pt x="37950" y="46198"/>
                      </a:cubicBezTo>
                      <a:cubicBezTo>
                        <a:pt x="37643" y="46198"/>
                        <a:pt x="37187" y="46564"/>
                        <a:pt x="36818" y="47135"/>
                      </a:cubicBezTo>
                      <a:cubicBezTo>
                        <a:pt x="36381" y="47830"/>
                        <a:pt x="36238" y="48562"/>
                        <a:pt x="36497" y="48803"/>
                      </a:cubicBezTo>
                      <a:cubicBezTo>
                        <a:pt x="34562" y="49262"/>
                        <a:pt x="32583" y="49464"/>
                        <a:pt x="30597" y="49464"/>
                      </a:cubicBezTo>
                      <a:cubicBezTo>
                        <a:pt x="28994" y="49464"/>
                        <a:pt x="27386" y="49332"/>
                        <a:pt x="25792" y="49097"/>
                      </a:cubicBezTo>
                      <a:cubicBezTo>
                        <a:pt x="25988" y="49008"/>
                        <a:pt x="26184" y="48874"/>
                        <a:pt x="26389" y="48714"/>
                      </a:cubicBezTo>
                      <a:cubicBezTo>
                        <a:pt x="27032" y="48178"/>
                        <a:pt x="27406" y="47500"/>
                        <a:pt x="27210" y="47206"/>
                      </a:cubicBezTo>
                      <a:cubicBezTo>
                        <a:pt x="27149" y="47107"/>
                        <a:pt x="27036" y="47061"/>
                        <a:pt x="26889" y="47061"/>
                      </a:cubicBezTo>
                      <a:cubicBezTo>
                        <a:pt x="26582" y="47061"/>
                        <a:pt x="26127" y="47264"/>
                        <a:pt x="25693" y="47625"/>
                      </a:cubicBezTo>
                      <a:cubicBezTo>
                        <a:pt x="25149" y="48062"/>
                        <a:pt x="24810" y="48606"/>
                        <a:pt x="24810" y="48945"/>
                      </a:cubicBezTo>
                      <a:cubicBezTo>
                        <a:pt x="23945" y="48794"/>
                        <a:pt x="23080" y="48615"/>
                        <a:pt x="22223" y="48410"/>
                      </a:cubicBezTo>
                      <a:cubicBezTo>
                        <a:pt x="22955" y="48116"/>
                        <a:pt x="23472" y="47625"/>
                        <a:pt x="23392" y="47286"/>
                      </a:cubicBezTo>
                      <a:cubicBezTo>
                        <a:pt x="23347" y="47093"/>
                        <a:pt x="23113" y="46993"/>
                        <a:pt x="22779" y="46993"/>
                      </a:cubicBezTo>
                      <a:cubicBezTo>
                        <a:pt x="22511" y="46993"/>
                        <a:pt x="22180" y="47057"/>
                        <a:pt x="21831" y="47188"/>
                      </a:cubicBezTo>
                      <a:cubicBezTo>
                        <a:pt x="21286" y="47402"/>
                        <a:pt x="20840" y="47723"/>
                        <a:pt x="20653" y="48018"/>
                      </a:cubicBezTo>
                      <a:cubicBezTo>
                        <a:pt x="19877" y="47804"/>
                        <a:pt x="19110" y="47572"/>
                        <a:pt x="18351" y="47331"/>
                      </a:cubicBezTo>
                      <a:cubicBezTo>
                        <a:pt x="19074" y="47027"/>
                        <a:pt x="19600" y="46537"/>
                        <a:pt x="19520" y="46198"/>
                      </a:cubicBezTo>
                      <a:cubicBezTo>
                        <a:pt x="19476" y="46005"/>
                        <a:pt x="19243" y="45909"/>
                        <a:pt x="18912" y="45909"/>
                      </a:cubicBezTo>
                      <a:cubicBezTo>
                        <a:pt x="18643" y="45909"/>
                        <a:pt x="18310" y="45972"/>
                        <a:pt x="17959" y="46100"/>
                      </a:cubicBezTo>
                      <a:cubicBezTo>
                        <a:pt x="17477" y="46287"/>
                        <a:pt x="17076" y="46564"/>
                        <a:pt x="16862" y="46822"/>
                      </a:cubicBezTo>
                      <a:cubicBezTo>
                        <a:pt x="16175" y="46581"/>
                        <a:pt x="15497" y="46332"/>
                        <a:pt x="14828" y="46064"/>
                      </a:cubicBezTo>
                      <a:cubicBezTo>
                        <a:pt x="15550" y="45832"/>
                        <a:pt x="16077" y="45404"/>
                        <a:pt x="16032" y="45074"/>
                      </a:cubicBezTo>
                      <a:cubicBezTo>
                        <a:pt x="16003" y="44847"/>
                        <a:pt x="15701" y="44719"/>
                        <a:pt x="15272" y="44719"/>
                      </a:cubicBezTo>
                      <a:cubicBezTo>
                        <a:pt x="15042" y="44719"/>
                        <a:pt x="14777" y="44755"/>
                        <a:pt x="14498" y="44833"/>
                      </a:cubicBezTo>
                      <a:cubicBezTo>
                        <a:pt x="13989" y="44976"/>
                        <a:pt x="13561" y="45208"/>
                        <a:pt x="13320" y="45457"/>
                      </a:cubicBezTo>
                      <a:cubicBezTo>
                        <a:pt x="12544" y="45127"/>
                        <a:pt x="11786" y="44797"/>
                        <a:pt x="11054" y="44458"/>
                      </a:cubicBezTo>
                      <a:cubicBezTo>
                        <a:pt x="11795" y="44289"/>
                        <a:pt x="12365" y="43905"/>
                        <a:pt x="12348" y="43575"/>
                      </a:cubicBezTo>
                      <a:cubicBezTo>
                        <a:pt x="12341" y="43302"/>
                        <a:pt x="11962" y="43143"/>
                        <a:pt x="11429" y="43143"/>
                      </a:cubicBezTo>
                      <a:cubicBezTo>
                        <a:pt x="11248" y="43143"/>
                        <a:pt x="11048" y="43162"/>
                        <a:pt x="10840" y="43200"/>
                      </a:cubicBezTo>
                      <a:cubicBezTo>
                        <a:pt x="10296" y="43298"/>
                        <a:pt x="9823" y="43522"/>
                        <a:pt x="9573" y="43762"/>
                      </a:cubicBezTo>
                      <a:cubicBezTo>
                        <a:pt x="8574" y="43281"/>
                        <a:pt x="7637" y="42808"/>
                        <a:pt x="6772" y="42344"/>
                      </a:cubicBezTo>
                      <a:lnTo>
                        <a:pt x="6772" y="42344"/>
                      </a:lnTo>
                      <a:cubicBezTo>
                        <a:pt x="6806" y="42347"/>
                        <a:pt x="6841" y="42348"/>
                        <a:pt x="6876" y="42348"/>
                      </a:cubicBezTo>
                      <a:cubicBezTo>
                        <a:pt x="6962" y="42348"/>
                        <a:pt x="7052" y="42341"/>
                        <a:pt x="7147" y="42335"/>
                      </a:cubicBezTo>
                      <a:cubicBezTo>
                        <a:pt x="7967" y="42264"/>
                        <a:pt x="8663" y="41907"/>
                        <a:pt x="8681" y="41550"/>
                      </a:cubicBezTo>
                      <a:cubicBezTo>
                        <a:pt x="8697" y="41230"/>
                        <a:pt x="8193" y="41019"/>
                        <a:pt x="7518" y="41019"/>
                      </a:cubicBezTo>
                      <a:cubicBezTo>
                        <a:pt x="7421" y="41019"/>
                        <a:pt x="7321" y="41024"/>
                        <a:pt x="7218" y="41033"/>
                      </a:cubicBezTo>
                      <a:cubicBezTo>
                        <a:pt x="6424" y="41113"/>
                        <a:pt x="5764" y="41434"/>
                        <a:pt x="5693" y="41773"/>
                      </a:cubicBezTo>
                      <a:cubicBezTo>
                        <a:pt x="4631" y="41202"/>
                        <a:pt x="3694" y="40676"/>
                        <a:pt x="2900" y="40221"/>
                      </a:cubicBezTo>
                      <a:cubicBezTo>
                        <a:pt x="3560" y="40096"/>
                        <a:pt x="4069" y="39793"/>
                        <a:pt x="4087" y="39480"/>
                      </a:cubicBezTo>
                      <a:cubicBezTo>
                        <a:pt x="4102" y="39171"/>
                        <a:pt x="3616" y="38956"/>
                        <a:pt x="2946" y="38956"/>
                      </a:cubicBezTo>
                      <a:cubicBezTo>
                        <a:pt x="2843" y="38956"/>
                        <a:pt x="2735" y="38961"/>
                        <a:pt x="2624" y="38972"/>
                      </a:cubicBezTo>
                      <a:cubicBezTo>
                        <a:pt x="2115" y="39016"/>
                        <a:pt x="1660" y="39168"/>
                        <a:pt x="1375" y="39364"/>
                      </a:cubicBezTo>
                      <a:cubicBezTo>
                        <a:pt x="688" y="38972"/>
                        <a:pt x="215" y="38731"/>
                        <a:pt x="1" y="38677"/>
                      </a:cubicBezTo>
                      <a:lnTo>
                        <a:pt x="1" y="38677"/>
                      </a:lnTo>
                      <a:cubicBezTo>
                        <a:pt x="144" y="39052"/>
                        <a:pt x="304" y="39302"/>
                        <a:pt x="483" y="39757"/>
                      </a:cubicBezTo>
                      <a:cubicBezTo>
                        <a:pt x="483" y="40060"/>
                        <a:pt x="625" y="40471"/>
                        <a:pt x="902" y="40890"/>
                      </a:cubicBezTo>
                      <a:cubicBezTo>
                        <a:pt x="1286" y="41462"/>
                        <a:pt x="1790" y="41850"/>
                        <a:pt x="2132" y="41850"/>
                      </a:cubicBezTo>
                      <a:cubicBezTo>
                        <a:pt x="2195" y="41850"/>
                        <a:pt x="2252" y="41837"/>
                        <a:pt x="2303" y="41809"/>
                      </a:cubicBezTo>
                      <a:cubicBezTo>
                        <a:pt x="2508" y="41702"/>
                        <a:pt x="2534" y="41363"/>
                        <a:pt x="2401" y="40952"/>
                      </a:cubicBezTo>
                      <a:lnTo>
                        <a:pt x="2401" y="40952"/>
                      </a:lnTo>
                      <a:cubicBezTo>
                        <a:pt x="2909" y="41256"/>
                        <a:pt x="3418" y="41550"/>
                        <a:pt x="3926" y="41835"/>
                      </a:cubicBezTo>
                      <a:cubicBezTo>
                        <a:pt x="3890" y="42139"/>
                        <a:pt x="4033" y="42603"/>
                        <a:pt x="4345" y="43067"/>
                      </a:cubicBezTo>
                      <a:cubicBezTo>
                        <a:pt x="4729" y="43639"/>
                        <a:pt x="5234" y="44027"/>
                        <a:pt x="5570" y="44027"/>
                      </a:cubicBezTo>
                      <a:cubicBezTo>
                        <a:pt x="5632" y="44027"/>
                        <a:pt x="5688" y="44013"/>
                        <a:pt x="5737" y="43985"/>
                      </a:cubicBezTo>
                      <a:cubicBezTo>
                        <a:pt x="6005" y="43852"/>
                        <a:pt x="5978" y="43361"/>
                        <a:pt x="5710" y="42817"/>
                      </a:cubicBezTo>
                      <a:lnTo>
                        <a:pt x="5710" y="42817"/>
                      </a:lnTo>
                      <a:cubicBezTo>
                        <a:pt x="6433" y="43209"/>
                        <a:pt x="7156" y="43584"/>
                        <a:pt x="7878" y="43941"/>
                      </a:cubicBezTo>
                      <a:cubicBezTo>
                        <a:pt x="7842" y="43950"/>
                        <a:pt x="7807" y="43959"/>
                        <a:pt x="7780" y="43976"/>
                      </a:cubicBezTo>
                      <a:cubicBezTo>
                        <a:pt x="7486" y="44182"/>
                        <a:pt x="7655" y="44851"/>
                        <a:pt x="8164" y="45484"/>
                      </a:cubicBezTo>
                      <a:cubicBezTo>
                        <a:pt x="8585" y="46000"/>
                        <a:pt x="9106" y="46332"/>
                        <a:pt x="9449" y="46332"/>
                      </a:cubicBezTo>
                      <a:cubicBezTo>
                        <a:pt x="9528" y="46332"/>
                        <a:pt x="9597" y="46315"/>
                        <a:pt x="9653" y="46278"/>
                      </a:cubicBezTo>
                      <a:cubicBezTo>
                        <a:pt x="9948" y="46082"/>
                        <a:pt x="9778" y="45404"/>
                        <a:pt x="9270" y="44770"/>
                      </a:cubicBezTo>
                      <a:cubicBezTo>
                        <a:pt x="9190" y="44681"/>
                        <a:pt x="9118" y="44592"/>
                        <a:pt x="9038" y="44512"/>
                      </a:cubicBezTo>
                      <a:lnTo>
                        <a:pt x="9038" y="44512"/>
                      </a:lnTo>
                      <a:cubicBezTo>
                        <a:pt x="9975" y="44967"/>
                        <a:pt x="10911" y="45404"/>
                        <a:pt x="11830" y="45805"/>
                      </a:cubicBezTo>
                      <a:cubicBezTo>
                        <a:pt x="11803" y="45802"/>
                        <a:pt x="11777" y="45800"/>
                        <a:pt x="11752" y="45800"/>
                      </a:cubicBezTo>
                      <a:cubicBezTo>
                        <a:pt x="11654" y="45800"/>
                        <a:pt x="11573" y="45827"/>
                        <a:pt x="11509" y="45877"/>
                      </a:cubicBezTo>
                      <a:cubicBezTo>
                        <a:pt x="11224" y="46100"/>
                        <a:pt x="11456" y="46751"/>
                        <a:pt x="12026" y="47340"/>
                      </a:cubicBezTo>
                      <a:cubicBezTo>
                        <a:pt x="12464" y="47791"/>
                        <a:pt x="12983" y="48070"/>
                        <a:pt x="13326" y="48070"/>
                      </a:cubicBezTo>
                      <a:cubicBezTo>
                        <a:pt x="13423" y="48070"/>
                        <a:pt x="13507" y="48047"/>
                        <a:pt x="13570" y="48000"/>
                      </a:cubicBezTo>
                      <a:cubicBezTo>
                        <a:pt x="13855" y="47777"/>
                        <a:pt x="13623" y="47117"/>
                        <a:pt x="13052" y="46528"/>
                      </a:cubicBezTo>
                      <a:cubicBezTo>
                        <a:pt x="12901" y="46376"/>
                        <a:pt x="12740" y="46242"/>
                        <a:pt x="12588" y="46126"/>
                      </a:cubicBezTo>
                      <a:lnTo>
                        <a:pt x="12588" y="46126"/>
                      </a:lnTo>
                      <a:cubicBezTo>
                        <a:pt x="14783" y="47063"/>
                        <a:pt x="16933" y="47848"/>
                        <a:pt x="19012" y="48473"/>
                      </a:cubicBezTo>
                      <a:cubicBezTo>
                        <a:pt x="18994" y="48482"/>
                        <a:pt x="18976" y="48491"/>
                        <a:pt x="18958" y="48508"/>
                      </a:cubicBezTo>
                      <a:cubicBezTo>
                        <a:pt x="18699" y="48758"/>
                        <a:pt x="18985" y="49383"/>
                        <a:pt x="19609" y="49918"/>
                      </a:cubicBezTo>
                      <a:cubicBezTo>
                        <a:pt x="20060" y="50298"/>
                        <a:pt x="20558" y="50520"/>
                        <a:pt x="20900" y="50520"/>
                      </a:cubicBezTo>
                      <a:cubicBezTo>
                        <a:pt x="21032" y="50520"/>
                        <a:pt x="21141" y="50487"/>
                        <a:pt x="21215" y="50417"/>
                      </a:cubicBezTo>
                      <a:cubicBezTo>
                        <a:pt x="21474" y="50177"/>
                        <a:pt x="21188" y="49543"/>
                        <a:pt x="20564" y="49017"/>
                      </a:cubicBezTo>
                      <a:cubicBezTo>
                        <a:pt x="20493" y="48963"/>
                        <a:pt x="20430" y="48910"/>
                        <a:pt x="20359" y="48856"/>
                      </a:cubicBezTo>
                      <a:lnTo>
                        <a:pt x="20359" y="48856"/>
                      </a:lnTo>
                      <a:cubicBezTo>
                        <a:pt x="21438" y="49151"/>
                        <a:pt x="22509" y="49400"/>
                        <a:pt x="23552" y="49606"/>
                      </a:cubicBezTo>
                      <a:cubicBezTo>
                        <a:pt x="23552" y="49918"/>
                        <a:pt x="23820" y="50373"/>
                        <a:pt x="24284" y="50774"/>
                      </a:cubicBezTo>
                      <a:cubicBezTo>
                        <a:pt x="24740" y="51166"/>
                        <a:pt x="25245" y="51400"/>
                        <a:pt x="25587" y="51400"/>
                      </a:cubicBezTo>
                      <a:cubicBezTo>
                        <a:pt x="25713" y="51400"/>
                        <a:pt x="25818" y="51368"/>
                        <a:pt x="25890" y="51301"/>
                      </a:cubicBezTo>
                      <a:cubicBezTo>
                        <a:pt x="26148" y="51069"/>
                        <a:pt x="25890" y="50453"/>
                        <a:pt x="25301" y="49918"/>
                      </a:cubicBezTo>
                      <a:lnTo>
                        <a:pt x="25301" y="49918"/>
                      </a:lnTo>
                      <a:cubicBezTo>
                        <a:pt x="26059" y="50034"/>
                        <a:pt x="26800" y="50132"/>
                        <a:pt x="27540" y="50203"/>
                      </a:cubicBezTo>
                      <a:cubicBezTo>
                        <a:pt x="27683" y="50453"/>
                        <a:pt x="27977" y="50739"/>
                        <a:pt x="28370" y="50979"/>
                      </a:cubicBezTo>
                      <a:cubicBezTo>
                        <a:pt x="28809" y="51246"/>
                        <a:pt x="29266" y="51389"/>
                        <a:pt x="29602" y="51389"/>
                      </a:cubicBezTo>
                      <a:cubicBezTo>
                        <a:pt x="29804" y="51389"/>
                        <a:pt x="29963" y="51337"/>
                        <a:pt x="30047" y="51229"/>
                      </a:cubicBezTo>
                      <a:cubicBezTo>
                        <a:pt x="30208" y="51033"/>
                        <a:pt x="30056" y="50676"/>
                        <a:pt x="29699" y="50337"/>
                      </a:cubicBezTo>
                      <a:lnTo>
                        <a:pt x="29699" y="50337"/>
                      </a:lnTo>
                      <a:cubicBezTo>
                        <a:pt x="30000" y="50345"/>
                        <a:pt x="30301" y="50350"/>
                        <a:pt x="30600" y="50350"/>
                      </a:cubicBezTo>
                      <a:cubicBezTo>
                        <a:pt x="30968" y="50350"/>
                        <a:pt x="31334" y="50343"/>
                        <a:pt x="31697" y="50328"/>
                      </a:cubicBezTo>
                      <a:cubicBezTo>
                        <a:pt x="31867" y="50569"/>
                        <a:pt x="32215" y="50828"/>
                        <a:pt x="32670" y="51015"/>
                      </a:cubicBezTo>
                      <a:cubicBezTo>
                        <a:pt x="33049" y="51167"/>
                        <a:pt x="33430" y="51243"/>
                        <a:pt x="33739" y="51243"/>
                      </a:cubicBezTo>
                      <a:cubicBezTo>
                        <a:pt x="34048" y="51243"/>
                        <a:pt x="34284" y="51167"/>
                        <a:pt x="34374" y="51015"/>
                      </a:cubicBezTo>
                      <a:cubicBezTo>
                        <a:pt x="34507" y="50783"/>
                        <a:pt x="34284" y="50453"/>
                        <a:pt x="33865" y="50168"/>
                      </a:cubicBezTo>
                      <a:cubicBezTo>
                        <a:pt x="34436" y="50105"/>
                        <a:pt x="35007" y="50016"/>
                        <a:pt x="35560" y="49918"/>
                      </a:cubicBezTo>
                      <a:cubicBezTo>
                        <a:pt x="35739" y="50141"/>
                        <a:pt x="36069" y="50364"/>
                        <a:pt x="36479" y="50533"/>
                      </a:cubicBezTo>
                      <a:cubicBezTo>
                        <a:pt x="36858" y="50690"/>
                        <a:pt x="37240" y="50768"/>
                        <a:pt x="37548" y="50768"/>
                      </a:cubicBezTo>
                      <a:cubicBezTo>
                        <a:pt x="37857" y="50768"/>
                        <a:pt x="38094" y="50690"/>
                        <a:pt x="38183" y="50533"/>
                      </a:cubicBezTo>
                      <a:cubicBezTo>
                        <a:pt x="38344" y="50257"/>
                        <a:pt x="37987" y="49820"/>
                        <a:pt x="37371" y="49508"/>
                      </a:cubicBezTo>
                      <a:cubicBezTo>
                        <a:pt x="37755" y="49409"/>
                        <a:pt x="38121" y="49302"/>
                        <a:pt x="38486" y="49186"/>
                      </a:cubicBezTo>
                      <a:cubicBezTo>
                        <a:pt x="38879" y="49061"/>
                        <a:pt x="39262" y="48910"/>
                        <a:pt x="39637" y="48749"/>
                      </a:cubicBezTo>
                      <a:cubicBezTo>
                        <a:pt x="39842" y="48972"/>
                        <a:pt x="40333" y="49151"/>
                        <a:pt x="40931" y="49177"/>
                      </a:cubicBezTo>
                      <a:cubicBezTo>
                        <a:pt x="40984" y="49180"/>
                        <a:pt x="41036" y="49181"/>
                        <a:pt x="41088" y="49181"/>
                      </a:cubicBezTo>
                      <a:cubicBezTo>
                        <a:pt x="41850" y="49181"/>
                        <a:pt x="42487" y="48941"/>
                        <a:pt x="42545" y="48606"/>
                      </a:cubicBezTo>
                      <a:cubicBezTo>
                        <a:pt x="42608" y="48276"/>
                        <a:pt x="42055" y="47973"/>
                        <a:pt x="41287" y="47911"/>
                      </a:cubicBezTo>
                      <a:cubicBezTo>
                        <a:pt x="42974" y="46903"/>
                        <a:pt x="44553" y="45520"/>
                        <a:pt x="45971" y="43816"/>
                      </a:cubicBezTo>
                      <a:cubicBezTo>
                        <a:pt x="46062" y="43844"/>
                        <a:pt x="46171" y="43857"/>
                        <a:pt x="46293" y="43857"/>
                      </a:cubicBezTo>
                      <a:cubicBezTo>
                        <a:pt x="46566" y="43857"/>
                        <a:pt x="46905" y="43788"/>
                        <a:pt x="47256" y="43646"/>
                      </a:cubicBezTo>
                      <a:cubicBezTo>
                        <a:pt x="48023" y="43334"/>
                        <a:pt x="48567" y="42808"/>
                        <a:pt x="48469" y="42469"/>
                      </a:cubicBezTo>
                      <a:cubicBezTo>
                        <a:pt x="48421" y="42284"/>
                        <a:pt x="48196" y="42190"/>
                        <a:pt x="47880" y="42190"/>
                      </a:cubicBezTo>
                      <a:cubicBezTo>
                        <a:pt x="47661" y="42190"/>
                        <a:pt x="47399" y="42235"/>
                        <a:pt x="47122" y="42326"/>
                      </a:cubicBezTo>
                      <a:cubicBezTo>
                        <a:pt x="47639" y="41595"/>
                        <a:pt x="48130" y="40818"/>
                        <a:pt x="48594" y="39998"/>
                      </a:cubicBezTo>
                      <a:cubicBezTo>
                        <a:pt x="48647" y="40014"/>
                        <a:pt x="48709" y="40022"/>
                        <a:pt x="48776" y="40022"/>
                      </a:cubicBezTo>
                      <a:cubicBezTo>
                        <a:pt x="49080" y="40022"/>
                        <a:pt x="49509" y="39861"/>
                        <a:pt x="49932" y="39570"/>
                      </a:cubicBezTo>
                      <a:cubicBezTo>
                        <a:pt x="50619" y="39097"/>
                        <a:pt x="51029" y="38472"/>
                        <a:pt x="50860" y="38151"/>
                      </a:cubicBezTo>
                      <a:cubicBezTo>
                        <a:pt x="50799" y="38036"/>
                        <a:pt x="50664" y="37981"/>
                        <a:pt x="50484" y="37981"/>
                      </a:cubicBezTo>
                      <a:cubicBezTo>
                        <a:pt x="50216" y="37981"/>
                        <a:pt x="49847" y="38104"/>
                        <a:pt x="49468" y="38338"/>
                      </a:cubicBezTo>
                      <a:cubicBezTo>
                        <a:pt x="49825" y="37598"/>
                        <a:pt x="50164" y="36831"/>
                        <a:pt x="50476" y="36037"/>
                      </a:cubicBezTo>
                      <a:cubicBezTo>
                        <a:pt x="50526" y="36056"/>
                        <a:pt x="50585" y="36065"/>
                        <a:pt x="50649" y="36065"/>
                      </a:cubicBezTo>
                      <a:cubicBezTo>
                        <a:pt x="50955" y="36065"/>
                        <a:pt x="51405" y="35862"/>
                        <a:pt x="51832" y="35502"/>
                      </a:cubicBezTo>
                      <a:cubicBezTo>
                        <a:pt x="52474" y="34984"/>
                        <a:pt x="52822" y="34315"/>
                        <a:pt x="52626" y="34021"/>
                      </a:cubicBezTo>
                      <a:cubicBezTo>
                        <a:pt x="52565" y="33922"/>
                        <a:pt x="52452" y="33875"/>
                        <a:pt x="52306" y="33875"/>
                      </a:cubicBezTo>
                      <a:cubicBezTo>
                        <a:pt x="52002" y="33875"/>
                        <a:pt x="51555" y="34076"/>
                        <a:pt x="51127" y="34431"/>
                      </a:cubicBezTo>
                      <a:cubicBezTo>
                        <a:pt x="51092" y="34458"/>
                        <a:pt x="51065" y="34485"/>
                        <a:pt x="51038" y="34511"/>
                      </a:cubicBezTo>
                      <a:cubicBezTo>
                        <a:pt x="51297" y="33726"/>
                        <a:pt x="51538" y="32932"/>
                        <a:pt x="51752" y="32112"/>
                      </a:cubicBezTo>
                      <a:cubicBezTo>
                        <a:pt x="51783" y="32118"/>
                        <a:pt x="51816" y="32121"/>
                        <a:pt x="51850" y="32121"/>
                      </a:cubicBezTo>
                      <a:cubicBezTo>
                        <a:pt x="52159" y="32121"/>
                        <a:pt x="52620" y="31875"/>
                        <a:pt x="53037" y="31442"/>
                      </a:cubicBezTo>
                      <a:cubicBezTo>
                        <a:pt x="53607" y="30854"/>
                        <a:pt x="53893" y="30158"/>
                        <a:pt x="53670" y="29881"/>
                      </a:cubicBezTo>
                      <a:cubicBezTo>
                        <a:pt x="53609" y="29808"/>
                        <a:pt x="53515" y="29773"/>
                        <a:pt x="53399" y="29773"/>
                      </a:cubicBezTo>
                      <a:cubicBezTo>
                        <a:pt x="53094" y="29773"/>
                        <a:pt x="52636" y="30017"/>
                        <a:pt x="52216" y="30443"/>
                      </a:cubicBezTo>
                      <a:cubicBezTo>
                        <a:pt x="52189" y="30479"/>
                        <a:pt x="52162" y="30506"/>
                        <a:pt x="52135" y="30533"/>
                      </a:cubicBezTo>
                      <a:cubicBezTo>
                        <a:pt x="52305" y="29765"/>
                        <a:pt x="52439" y="29007"/>
                        <a:pt x="52555" y="28258"/>
                      </a:cubicBezTo>
                      <a:cubicBezTo>
                        <a:pt x="52840" y="28160"/>
                        <a:pt x="53206" y="27856"/>
                        <a:pt x="53509" y="27419"/>
                      </a:cubicBezTo>
                      <a:cubicBezTo>
                        <a:pt x="53982" y="26750"/>
                        <a:pt x="54143" y="26010"/>
                        <a:pt x="53875" y="25769"/>
                      </a:cubicBezTo>
                      <a:cubicBezTo>
                        <a:pt x="53819" y="25719"/>
                        <a:pt x="53749" y="25696"/>
                        <a:pt x="53669" y="25696"/>
                      </a:cubicBezTo>
                      <a:cubicBezTo>
                        <a:pt x="53430" y="25696"/>
                        <a:pt x="53103" y="25903"/>
                        <a:pt x="52796" y="26250"/>
                      </a:cubicBezTo>
                      <a:cubicBezTo>
                        <a:pt x="52849" y="25555"/>
                        <a:pt x="52885" y="24868"/>
                        <a:pt x="52903" y="24199"/>
                      </a:cubicBezTo>
                      <a:cubicBezTo>
                        <a:pt x="53197" y="24109"/>
                        <a:pt x="53554" y="23726"/>
                        <a:pt x="53830" y="23173"/>
                      </a:cubicBezTo>
                      <a:cubicBezTo>
                        <a:pt x="54187" y="22432"/>
                        <a:pt x="54241" y="21674"/>
                        <a:pt x="53938" y="21487"/>
                      </a:cubicBezTo>
                      <a:cubicBezTo>
                        <a:pt x="53891" y="21459"/>
                        <a:pt x="53839" y="21445"/>
                        <a:pt x="53783" y="21445"/>
                      </a:cubicBezTo>
                      <a:cubicBezTo>
                        <a:pt x="53518" y="21445"/>
                        <a:pt x="53163" y="21748"/>
                        <a:pt x="52876" y="22227"/>
                      </a:cubicBezTo>
                      <a:cubicBezTo>
                        <a:pt x="52840" y="21603"/>
                        <a:pt x="52796" y="20987"/>
                        <a:pt x="52724" y="20389"/>
                      </a:cubicBezTo>
                      <a:cubicBezTo>
                        <a:pt x="53010" y="20273"/>
                        <a:pt x="53349" y="19908"/>
                        <a:pt x="53599" y="19390"/>
                      </a:cubicBezTo>
                      <a:cubicBezTo>
                        <a:pt x="53964" y="18641"/>
                        <a:pt x="54009" y="17891"/>
                        <a:pt x="53706" y="17704"/>
                      </a:cubicBezTo>
                      <a:cubicBezTo>
                        <a:pt x="53659" y="17673"/>
                        <a:pt x="53605" y="17658"/>
                        <a:pt x="53547" y="17658"/>
                      </a:cubicBezTo>
                      <a:cubicBezTo>
                        <a:pt x="53242" y="17658"/>
                        <a:pt x="52809" y="18073"/>
                        <a:pt x="52501" y="18703"/>
                      </a:cubicBezTo>
                      <a:cubicBezTo>
                        <a:pt x="52492" y="18721"/>
                        <a:pt x="52483" y="18739"/>
                        <a:pt x="52474" y="18757"/>
                      </a:cubicBezTo>
                      <a:cubicBezTo>
                        <a:pt x="52314" y="17900"/>
                        <a:pt x="52109" y="17080"/>
                        <a:pt x="51859" y="16286"/>
                      </a:cubicBezTo>
                      <a:cubicBezTo>
                        <a:pt x="52162" y="16205"/>
                        <a:pt x="52448" y="15661"/>
                        <a:pt x="52537" y="14939"/>
                      </a:cubicBezTo>
                      <a:cubicBezTo>
                        <a:pt x="52626" y="14118"/>
                        <a:pt x="52421" y="13395"/>
                        <a:pt x="52073" y="13315"/>
                      </a:cubicBezTo>
                      <a:cubicBezTo>
                        <a:pt x="52052" y="13310"/>
                        <a:pt x="52031" y="13308"/>
                        <a:pt x="52010" y="13308"/>
                      </a:cubicBezTo>
                      <a:cubicBezTo>
                        <a:pt x="51683" y="13308"/>
                        <a:pt x="51362" y="13882"/>
                        <a:pt x="51270" y="14653"/>
                      </a:cubicBezTo>
                      <a:cubicBezTo>
                        <a:pt x="51270" y="14662"/>
                        <a:pt x="51270" y="14662"/>
                        <a:pt x="51270" y="14662"/>
                      </a:cubicBezTo>
                      <a:cubicBezTo>
                        <a:pt x="50967" y="13931"/>
                        <a:pt x="50619" y="13226"/>
                        <a:pt x="50226" y="12566"/>
                      </a:cubicBezTo>
                      <a:lnTo>
                        <a:pt x="50226" y="12566"/>
                      </a:lnTo>
                      <a:cubicBezTo>
                        <a:pt x="50280" y="12584"/>
                        <a:pt x="50325" y="12584"/>
                        <a:pt x="50369" y="12584"/>
                      </a:cubicBezTo>
                      <a:cubicBezTo>
                        <a:pt x="50717" y="12530"/>
                        <a:pt x="50842" y="11843"/>
                        <a:pt x="50628" y="11040"/>
                      </a:cubicBezTo>
                      <a:cubicBezTo>
                        <a:pt x="50431" y="10279"/>
                        <a:pt x="50005" y="9690"/>
                        <a:pt x="49663" y="9690"/>
                      </a:cubicBezTo>
                      <a:cubicBezTo>
                        <a:pt x="49649" y="9690"/>
                        <a:pt x="49634" y="9691"/>
                        <a:pt x="49620" y="9693"/>
                      </a:cubicBezTo>
                      <a:cubicBezTo>
                        <a:pt x="49263" y="9747"/>
                        <a:pt x="49147" y="10434"/>
                        <a:pt x="49352" y="11236"/>
                      </a:cubicBezTo>
                      <a:cubicBezTo>
                        <a:pt x="49361" y="11254"/>
                        <a:pt x="49361" y="11272"/>
                        <a:pt x="49370" y="11290"/>
                      </a:cubicBezTo>
                      <a:cubicBezTo>
                        <a:pt x="49067" y="10889"/>
                        <a:pt x="48754" y="10505"/>
                        <a:pt x="48415" y="10148"/>
                      </a:cubicBezTo>
                      <a:cubicBezTo>
                        <a:pt x="48059" y="9764"/>
                        <a:pt x="47675" y="9390"/>
                        <a:pt x="47282" y="9033"/>
                      </a:cubicBezTo>
                      <a:cubicBezTo>
                        <a:pt x="47398" y="8747"/>
                        <a:pt x="47354" y="8230"/>
                        <a:pt x="47131" y="7677"/>
                      </a:cubicBezTo>
                      <a:cubicBezTo>
                        <a:pt x="46852" y="6971"/>
                        <a:pt x="46376" y="6461"/>
                        <a:pt x="46038" y="6461"/>
                      </a:cubicBezTo>
                      <a:cubicBezTo>
                        <a:pt x="46008" y="6461"/>
                        <a:pt x="45980" y="6465"/>
                        <a:pt x="45953" y="6473"/>
                      </a:cubicBezTo>
                      <a:cubicBezTo>
                        <a:pt x="45650" y="6562"/>
                        <a:pt x="45596" y="7124"/>
                        <a:pt x="45802" y="7793"/>
                      </a:cubicBezTo>
                      <a:cubicBezTo>
                        <a:pt x="45240" y="7356"/>
                        <a:pt x="44651" y="6945"/>
                        <a:pt x="44044" y="6562"/>
                      </a:cubicBezTo>
                      <a:cubicBezTo>
                        <a:pt x="44124" y="6553"/>
                        <a:pt x="44187" y="6535"/>
                        <a:pt x="44240" y="6490"/>
                      </a:cubicBezTo>
                      <a:cubicBezTo>
                        <a:pt x="44535" y="6285"/>
                        <a:pt x="44321" y="5616"/>
                        <a:pt x="43759" y="5010"/>
                      </a:cubicBezTo>
                      <a:cubicBezTo>
                        <a:pt x="43322" y="4523"/>
                        <a:pt x="42807" y="4221"/>
                        <a:pt x="42469" y="4221"/>
                      </a:cubicBezTo>
                      <a:cubicBezTo>
                        <a:pt x="42379" y="4221"/>
                        <a:pt x="42302" y="4242"/>
                        <a:pt x="42242" y="4287"/>
                      </a:cubicBezTo>
                      <a:cubicBezTo>
                        <a:pt x="41957" y="4492"/>
                        <a:pt x="42162" y="5161"/>
                        <a:pt x="42715" y="5768"/>
                      </a:cubicBezTo>
                      <a:cubicBezTo>
                        <a:pt x="41974" y="5357"/>
                        <a:pt x="41207" y="4974"/>
                        <a:pt x="40422" y="4617"/>
                      </a:cubicBezTo>
                      <a:cubicBezTo>
                        <a:pt x="40663" y="4367"/>
                        <a:pt x="40378" y="3743"/>
                        <a:pt x="39771" y="3208"/>
                      </a:cubicBezTo>
                      <a:cubicBezTo>
                        <a:pt x="39310" y="2799"/>
                        <a:pt x="38806" y="2561"/>
                        <a:pt x="38465" y="2561"/>
                      </a:cubicBezTo>
                      <a:cubicBezTo>
                        <a:pt x="38344" y="2561"/>
                        <a:pt x="38244" y="2591"/>
                        <a:pt x="38174" y="2654"/>
                      </a:cubicBezTo>
                      <a:cubicBezTo>
                        <a:pt x="37942" y="2860"/>
                        <a:pt x="38138" y="3377"/>
                        <a:pt x="38602" y="3868"/>
                      </a:cubicBezTo>
                      <a:cubicBezTo>
                        <a:pt x="37942" y="3627"/>
                        <a:pt x="37273" y="3395"/>
                        <a:pt x="36586" y="3181"/>
                      </a:cubicBezTo>
                      <a:cubicBezTo>
                        <a:pt x="36666" y="2877"/>
                        <a:pt x="36336" y="2369"/>
                        <a:pt x="35765" y="1941"/>
                      </a:cubicBezTo>
                      <a:cubicBezTo>
                        <a:pt x="35307" y="1600"/>
                        <a:pt x="34814" y="1401"/>
                        <a:pt x="34475" y="1401"/>
                      </a:cubicBezTo>
                      <a:cubicBezTo>
                        <a:pt x="34326" y="1401"/>
                        <a:pt x="34206" y="1440"/>
                        <a:pt x="34133" y="1521"/>
                      </a:cubicBezTo>
                      <a:cubicBezTo>
                        <a:pt x="33937" y="1736"/>
                        <a:pt x="34124" y="2191"/>
                        <a:pt x="34570" y="2619"/>
                      </a:cubicBezTo>
                      <a:cubicBezTo>
                        <a:pt x="33812" y="2422"/>
                        <a:pt x="33036" y="2253"/>
                        <a:pt x="32250" y="2101"/>
                      </a:cubicBezTo>
                      <a:cubicBezTo>
                        <a:pt x="32349" y="1798"/>
                        <a:pt x="31965" y="1290"/>
                        <a:pt x="31332" y="897"/>
                      </a:cubicBezTo>
                      <a:cubicBezTo>
                        <a:pt x="30885" y="632"/>
                        <a:pt x="30421" y="484"/>
                        <a:pt x="30086" y="484"/>
                      </a:cubicBezTo>
                      <a:cubicBezTo>
                        <a:pt x="29892" y="484"/>
                        <a:pt x="29742" y="534"/>
                        <a:pt x="29663" y="638"/>
                      </a:cubicBezTo>
                      <a:cubicBezTo>
                        <a:pt x="29476" y="888"/>
                        <a:pt x="29761" y="1370"/>
                        <a:pt x="30315" y="1771"/>
                      </a:cubicBezTo>
                      <a:cubicBezTo>
                        <a:pt x="29583" y="1664"/>
                        <a:pt x="28834" y="1575"/>
                        <a:pt x="28093" y="1504"/>
                      </a:cubicBezTo>
                      <a:cubicBezTo>
                        <a:pt x="28129" y="1191"/>
                        <a:pt x="27710" y="736"/>
                        <a:pt x="27058" y="406"/>
                      </a:cubicBezTo>
                      <a:cubicBezTo>
                        <a:pt x="26648" y="201"/>
                        <a:pt x="26230" y="97"/>
                        <a:pt x="25908" y="97"/>
                      </a:cubicBezTo>
                      <a:cubicBezTo>
                        <a:pt x="25656" y="97"/>
                        <a:pt x="25464" y="161"/>
                        <a:pt x="25381" y="290"/>
                      </a:cubicBezTo>
                      <a:cubicBezTo>
                        <a:pt x="25212" y="549"/>
                        <a:pt x="25524" y="986"/>
                        <a:pt x="26077" y="1334"/>
                      </a:cubicBezTo>
                      <a:cubicBezTo>
                        <a:pt x="25444" y="1298"/>
                        <a:pt x="24810" y="1272"/>
                        <a:pt x="24168" y="1254"/>
                      </a:cubicBezTo>
                      <a:cubicBezTo>
                        <a:pt x="24248" y="933"/>
                        <a:pt x="23767" y="487"/>
                        <a:pt x="23044" y="210"/>
                      </a:cubicBezTo>
                      <a:cubicBezTo>
                        <a:pt x="22680" y="70"/>
                        <a:pt x="22318" y="1"/>
                        <a:pt x="220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414;p46">
                  <a:extLst>
                    <a:ext uri="{FF2B5EF4-FFF2-40B4-BE49-F238E27FC236}">
                      <a16:creationId xmlns:a16="http://schemas.microsoft.com/office/drawing/2014/main" id="{4E2C76EE-E8B0-2583-3C49-4DD71AA3A4B1}"/>
                    </a:ext>
                  </a:extLst>
                </p:cNvPr>
                <p:cNvSpPr/>
                <p:nvPr/>
              </p:nvSpPr>
              <p:spPr>
                <a:xfrm>
                  <a:off x="7283140" y="-413042"/>
                  <a:ext cx="64976" cy="33841"/>
                </a:xfrm>
                <a:custGeom>
                  <a:avLst/>
                  <a:gdLst/>
                  <a:ahLst/>
                  <a:cxnLst/>
                  <a:rect l="l" t="t" r="r" b="b"/>
                  <a:pathLst>
                    <a:path w="3026" h="1576" extrusionOk="0">
                      <a:moveTo>
                        <a:pt x="2268" y="1"/>
                      </a:moveTo>
                      <a:cubicBezTo>
                        <a:pt x="2014" y="1"/>
                        <a:pt x="1711" y="50"/>
                        <a:pt x="1393" y="154"/>
                      </a:cubicBezTo>
                      <a:cubicBezTo>
                        <a:pt x="590" y="421"/>
                        <a:pt x="1" y="912"/>
                        <a:pt x="63" y="1260"/>
                      </a:cubicBezTo>
                      <a:cubicBezTo>
                        <a:pt x="106" y="1467"/>
                        <a:pt x="369" y="1576"/>
                        <a:pt x="745" y="1576"/>
                      </a:cubicBezTo>
                      <a:cubicBezTo>
                        <a:pt x="1000" y="1576"/>
                        <a:pt x="1308" y="1525"/>
                        <a:pt x="1634" y="1421"/>
                      </a:cubicBezTo>
                      <a:cubicBezTo>
                        <a:pt x="2428" y="1162"/>
                        <a:pt x="3025" y="662"/>
                        <a:pt x="2954" y="314"/>
                      </a:cubicBezTo>
                      <a:cubicBezTo>
                        <a:pt x="2916" y="111"/>
                        <a:pt x="2648" y="1"/>
                        <a:pt x="2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415;p46">
                  <a:extLst>
                    <a:ext uri="{FF2B5EF4-FFF2-40B4-BE49-F238E27FC236}">
                      <a16:creationId xmlns:a16="http://schemas.microsoft.com/office/drawing/2014/main" id="{2DBCCDE2-F010-BB47-41DF-CCB80537E886}"/>
                    </a:ext>
                  </a:extLst>
                </p:cNvPr>
                <p:cNvSpPr/>
                <p:nvPr/>
              </p:nvSpPr>
              <p:spPr>
                <a:xfrm>
                  <a:off x="7052675" y="-389828"/>
                  <a:ext cx="46960" cy="57589"/>
                </a:xfrm>
                <a:custGeom>
                  <a:avLst/>
                  <a:gdLst/>
                  <a:ahLst/>
                  <a:cxnLst/>
                  <a:rect l="l" t="t" r="r" b="b"/>
                  <a:pathLst>
                    <a:path w="2187" h="2682" extrusionOk="0">
                      <a:moveTo>
                        <a:pt x="1717" y="0"/>
                      </a:moveTo>
                      <a:cubicBezTo>
                        <a:pt x="1406" y="0"/>
                        <a:pt x="951" y="366"/>
                        <a:pt x="590" y="937"/>
                      </a:cubicBezTo>
                      <a:cubicBezTo>
                        <a:pt x="135" y="1642"/>
                        <a:pt x="1" y="2391"/>
                        <a:pt x="278" y="2623"/>
                      </a:cubicBezTo>
                      <a:cubicBezTo>
                        <a:pt x="330" y="2663"/>
                        <a:pt x="393" y="2682"/>
                        <a:pt x="464" y="2682"/>
                      </a:cubicBezTo>
                      <a:cubicBezTo>
                        <a:pt x="776" y="2682"/>
                        <a:pt x="1234" y="2315"/>
                        <a:pt x="1598" y="1740"/>
                      </a:cubicBezTo>
                      <a:cubicBezTo>
                        <a:pt x="2053" y="1035"/>
                        <a:pt x="2187" y="286"/>
                        <a:pt x="1910" y="63"/>
                      </a:cubicBezTo>
                      <a:cubicBezTo>
                        <a:pt x="1856" y="21"/>
                        <a:pt x="1791" y="0"/>
                        <a:pt x="17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416;p46">
                  <a:extLst>
                    <a:ext uri="{FF2B5EF4-FFF2-40B4-BE49-F238E27FC236}">
                      <a16:creationId xmlns:a16="http://schemas.microsoft.com/office/drawing/2014/main" id="{00DC9D01-DE70-F07A-915D-0D879B03518B}"/>
                    </a:ext>
                  </a:extLst>
                </p:cNvPr>
                <p:cNvSpPr/>
                <p:nvPr/>
              </p:nvSpPr>
              <p:spPr>
                <a:xfrm>
                  <a:off x="6966863" y="-385211"/>
                  <a:ext cx="53273" cy="53166"/>
                </a:xfrm>
                <a:custGeom>
                  <a:avLst/>
                  <a:gdLst/>
                  <a:ahLst/>
                  <a:cxnLst/>
                  <a:rect l="l" t="t" r="r" b="b"/>
                  <a:pathLst>
                    <a:path w="2481" h="2476" extrusionOk="0">
                      <a:moveTo>
                        <a:pt x="1996" y="0"/>
                      </a:moveTo>
                      <a:cubicBezTo>
                        <a:pt x="1690" y="0"/>
                        <a:pt x="1226" y="290"/>
                        <a:pt x="803" y="767"/>
                      </a:cubicBezTo>
                      <a:cubicBezTo>
                        <a:pt x="250" y="1400"/>
                        <a:pt x="0" y="2123"/>
                        <a:pt x="241" y="2382"/>
                      </a:cubicBezTo>
                      <a:cubicBezTo>
                        <a:pt x="300" y="2445"/>
                        <a:pt x="384" y="2475"/>
                        <a:pt x="484" y="2475"/>
                      </a:cubicBezTo>
                      <a:cubicBezTo>
                        <a:pt x="792" y="2475"/>
                        <a:pt x="1260" y="2190"/>
                        <a:pt x="1677" y="1712"/>
                      </a:cubicBezTo>
                      <a:cubicBezTo>
                        <a:pt x="2231" y="1088"/>
                        <a:pt x="2480" y="356"/>
                        <a:pt x="2240" y="98"/>
                      </a:cubicBezTo>
                      <a:cubicBezTo>
                        <a:pt x="2180" y="32"/>
                        <a:pt x="2096" y="0"/>
                        <a:pt x="1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9297" name="Google Shape;19118;p43">
            <a:extLst>
              <a:ext uri="{FF2B5EF4-FFF2-40B4-BE49-F238E27FC236}">
                <a16:creationId xmlns:a16="http://schemas.microsoft.com/office/drawing/2014/main" id="{EBF2EEF1-BA88-290D-B097-5CADCED68DAC}"/>
              </a:ext>
            </a:extLst>
          </p:cNvPr>
          <p:cNvSpPr txBox="1">
            <a:spLocks noGrp="1"/>
          </p:cNvSpPr>
          <p:nvPr>
            <p:ph type="title"/>
          </p:nvPr>
        </p:nvSpPr>
        <p:spPr>
          <a:xfrm>
            <a:off x="720000" y="57305"/>
            <a:ext cx="55741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Background… the need</a:t>
            </a:r>
            <a:endParaRPr sz="3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24">
          <a:extLst>
            <a:ext uri="{FF2B5EF4-FFF2-40B4-BE49-F238E27FC236}">
              <a16:creationId xmlns:a16="http://schemas.microsoft.com/office/drawing/2014/main" id="{4924C1B3-26CB-8EB9-07C8-6E69A06F4427}"/>
            </a:ext>
          </a:extLst>
        </p:cNvPr>
        <p:cNvGrpSpPr/>
        <p:nvPr/>
      </p:nvGrpSpPr>
      <p:grpSpPr>
        <a:xfrm>
          <a:off x="0" y="0"/>
          <a:ext cx="0" cy="0"/>
          <a:chOff x="0" y="0"/>
          <a:chExt cx="0" cy="0"/>
        </a:xfrm>
      </p:grpSpPr>
      <p:sp>
        <p:nvSpPr>
          <p:cNvPr id="19325" name="Google Shape;19325;p46">
            <a:extLst>
              <a:ext uri="{FF2B5EF4-FFF2-40B4-BE49-F238E27FC236}">
                <a16:creationId xmlns:a16="http://schemas.microsoft.com/office/drawing/2014/main" id="{EADE9BBF-00B4-BEB9-E596-F00422E6486E}"/>
              </a:ext>
            </a:extLst>
          </p:cNvPr>
          <p:cNvSpPr txBox="1">
            <a:spLocks noGrp="1"/>
          </p:cNvSpPr>
          <p:nvPr>
            <p:ph type="subTitle" idx="1"/>
          </p:nvPr>
        </p:nvSpPr>
        <p:spPr>
          <a:xfrm>
            <a:off x="2020135" y="655913"/>
            <a:ext cx="5103730" cy="207105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000" dirty="0"/>
              <a:t>The dataset was compiled and cleaned using a customized Python script to process data from the official statistics site of the INTERCOUNTY BASEBALL LEAGUE. The company that manages the statistics, POINTSTREAK, stores the data in several .txt format files, which are somewhat disorganized and contain a few errors and intricacies.</a:t>
            </a:r>
            <a:br>
              <a:rPr lang="en-US" sz="1000" dirty="0"/>
            </a:br>
            <a:endParaRPr lang="en-US" sz="1000" dirty="0"/>
          </a:p>
          <a:p>
            <a:pPr marL="0" lvl="0" indent="0" algn="just" rtl="0">
              <a:spcBef>
                <a:spcPts val="0"/>
              </a:spcBef>
              <a:spcAft>
                <a:spcPts val="0"/>
              </a:spcAft>
              <a:buNone/>
            </a:pPr>
            <a:r>
              <a:rPr lang="en-US" sz="1000" dirty="0"/>
              <a:t>For each season from 2014 to 2024, only the 'INDIVIDUAL BATTING STATS ALPHABETICALLY' section, which contains all player statistics for the season across all teams, was extracted from this link.</a:t>
            </a:r>
          </a:p>
          <a:p>
            <a:pPr marL="0" indent="0" algn="just"/>
            <a:r>
              <a:rPr lang="es-AR" sz="12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https://baseball.pointstreak.com/textstats/menu_seasons.html?leagueid=111</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just" rtl="0">
              <a:spcBef>
                <a:spcPts val="0"/>
              </a:spcBef>
              <a:spcAft>
                <a:spcPts val="0"/>
              </a:spcAft>
              <a:buNone/>
            </a:pPr>
            <a:endParaRPr dirty="0"/>
          </a:p>
        </p:txBody>
      </p:sp>
      <p:sp>
        <p:nvSpPr>
          <p:cNvPr id="19327" name="Google Shape;19327;p46">
            <a:extLst>
              <a:ext uri="{FF2B5EF4-FFF2-40B4-BE49-F238E27FC236}">
                <a16:creationId xmlns:a16="http://schemas.microsoft.com/office/drawing/2014/main" id="{E5833E57-FC39-8EB7-CABB-DF97A729776C}"/>
              </a:ext>
            </a:extLst>
          </p:cNvPr>
          <p:cNvSpPr/>
          <p:nvPr/>
        </p:nvSpPr>
        <p:spPr>
          <a:xfrm rot="3278972">
            <a:off x="7559574" y="5095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0" name="Google Shape;19330;p46">
            <a:extLst>
              <a:ext uri="{FF2B5EF4-FFF2-40B4-BE49-F238E27FC236}">
                <a16:creationId xmlns:a16="http://schemas.microsoft.com/office/drawing/2014/main" id="{C9DFA302-242A-9042-C825-F20F67D03AE7}"/>
              </a:ext>
            </a:extLst>
          </p:cNvPr>
          <p:cNvSpPr/>
          <p:nvPr/>
        </p:nvSpPr>
        <p:spPr>
          <a:xfrm rot="9321148">
            <a:off x="298719" y="276867"/>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2" name="Google Shape;19332;p46">
            <a:extLst>
              <a:ext uri="{FF2B5EF4-FFF2-40B4-BE49-F238E27FC236}">
                <a16:creationId xmlns:a16="http://schemas.microsoft.com/office/drawing/2014/main" id="{58454BF0-493F-92F0-AAB2-C17A12ED6EB8}"/>
              </a:ext>
            </a:extLst>
          </p:cNvPr>
          <p:cNvSpPr/>
          <p:nvPr/>
        </p:nvSpPr>
        <p:spPr>
          <a:xfrm rot="3278972">
            <a:off x="440274" y="388864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3" name="Google Shape;19333;p46">
            <a:extLst>
              <a:ext uri="{FF2B5EF4-FFF2-40B4-BE49-F238E27FC236}">
                <a16:creationId xmlns:a16="http://schemas.microsoft.com/office/drawing/2014/main" id="{F973C441-FA4A-9EF6-9BB6-0EBB674A7C2F}"/>
              </a:ext>
            </a:extLst>
          </p:cNvPr>
          <p:cNvSpPr/>
          <p:nvPr/>
        </p:nvSpPr>
        <p:spPr>
          <a:xfrm rot="8100000">
            <a:off x="7709102" y="4430364"/>
            <a:ext cx="149100" cy="141773"/>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7" name="Google Shape;19118;p43">
            <a:extLst>
              <a:ext uri="{FF2B5EF4-FFF2-40B4-BE49-F238E27FC236}">
                <a16:creationId xmlns:a16="http://schemas.microsoft.com/office/drawing/2014/main" id="{685EAD37-9945-15EA-9F36-14EC18F101B2}"/>
              </a:ext>
            </a:extLst>
          </p:cNvPr>
          <p:cNvSpPr txBox="1">
            <a:spLocks noGrp="1"/>
          </p:cNvSpPr>
          <p:nvPr>
            <p:ph type="title"/>
          </p:nvPr>
        </p:nvSpPr>
        <p:spPr>
          <a:xfrm>
            <a:off x="720000" y="57305"/>
            <a:ext cx="55741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Background… the data</a:t>
            </a:r>
            <a:endParaRPr sz="3000" dirty="0"/>
          </a:p>
        </p:txBody>
      </p:sp>
      <p:grpSp>
        <p:nvGrpSpPr>
          <p:cNvPr id="2" name="Google Shape;21198;p57">
            <a:extLst>
              <a:ext uri="{FF2B5EF4-FFF2-40B4-BE49-F238E27FC236}">
                <a16:creationId xmlns:a16="http://schemas.microsoft.com/office/drawing/2014/main" id="{B813580B-C254-865B-8895-B5D0BCF7EC4C}"/>
              </a:ext>
            </a:extLst>
          </p:cNvPr>
          <p:cNvGrpSpPr/>
          <p:nvPr/>
        </p:nvGrpSpPr>
        <p:grpSpPr>
          <a:xfrm>
            <a:off x="199636" y="2023412"/>
            <a:ext cx="1515755" cy="665359"/>
            <a:chOff x="8430906" y="3313419"/>
            <a:chExt cx="1874079" cy="822650"/>
          </a:xfrm>
        </p:grpSpPr>
        <p:sp>
          <p:nvSpPr>
            <p:cNvPr id="3" name="Google Shape;21199;p57">
              <a:extLst>
                <a:ext uri="{FF2B5EF4-FFF2-40B4-BE49-F238E27FC236}">
                  <a16:creationId xmlns:a16="http://schemas.microsoft.com/office/drawing/2014/main" id="{1042AC0A-652F-45C7-8038-CA901EF35791}"/>
                </a:ext>
              </a:extLst>
            </p:cNvPr>
            <p:cNvSpPr/>
            <p:nvPr/>
          </p:nvSpPr>
          <p:spPr>
            <a:xfrm>
              <a:off x="8430906" y="4049537"/>
              <a:ext cx="174013" cy="86532"/>
            </a:xfrm>
            <a:custGeom>
              <a:avLst/>
              <a:gdLst/>
              <a:ahLst/>
              <a:cxnLst/>
              <a:rect l="l" t="t" r="r" b="b"/>
              <a:pathLst>
                <a:path w="734" h="365" extrusionOk="0">
                  <a:moveTo>
                    <a:pt x="518" y="0"/>
                  </a:moveTo>
                  <a:cubicBezTo>
                    <a:pt x="280" y="16"/>
                    <a:pt x="0" y="31"/>
                    <a:pt x="19" y="189"/>
                  </a:cubicBezTo>
                  <a:cubicBezTo>
                    <a:pt x="38" y="330"/>
                    <a:pt x="224" y="365"/>
                    <a:pt x="401" y="365"/>
                  </a:cubicBezTo>
                  <a:cubicBezTo>
                    <a:pt x="571" y="365"/>
                    <a:pt x="734" y="333"/>
                    <a:pt x="734" y="333"/>
                  </a:cubicBezTo>
                  <a:lnTo>
                    <a:pt x="518" y="0"/>
                  </a:lnTo>
                  <a:close/>
                </a:path>
              </a:pathLst>
            </a:custGeom>
            <a:solidFill>
              <a:srgbClr val="3A4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200;p57">
              <a:extLst>
                <a:ext uri="{FF2B5EF4-FFF2-40B4-BE49-F238E27FC236}">
                  <a16:creationId xmlns:a16="http://schemas.microsoft.com/office/drawing/2014/main" id="{B7E3F238-73D6-EB78-2F2D-D7716FE7281C}"/>
                </a:ext>
              </a:extLst>
            </p:cNvPr>
            <p:cNvSpPr/>
            <p:nvPr/>
          </p:nvSpPr>
          <p:spPr>
            <a:xfrm>
              <a:off x="8906717" y="3313419"/>
              <a:ext cx="104076" cy="64484"/>
            </a:xfrm>
            <a:custGeom>
              <a:avLst/>
              <a:gdLst/>
              <a:ahLst/>
              <a:cxnLst/>
              <a:rect l="l" t="t" r="r" b="b"/>
              <a:pathLst>
                <a:path w="439" h="272" extrusionOk="0">
                  <a:moveTo>
                    <a:pt x="241" y="0"/>
                  </a:moveTo>
                  <a:cubicBezTo>
                    <a:pt x="230" y="0"/>
                    <a:pt x="219" y="1"/>
                    <a:pt x="208" y="2"/>
                  </a:cubicBezTo>
                  <a:cubicBezTo>
                    <a:pt x="91" y="13"/>
                    <a:pt x="0" y="81"/>
                    <a:pt x="4" y="157"/>
                  </a:cubicBezTo>
                  <a:cubicBezTo>
                    <a:pt x="11" y="222"/>
                    <a:pt x="93" y="272"/>
                    <a:pt x="196" y="272"/>
                  </a:cubicBezTo>
                  <a:cubicBezTo>
                    <a:pt x="206" y="272"/>
                    <a:pt x="217" y="271"/>
                    <a:pt x="227" y="270"/>
                  </a:cubicBezTo>
                  <a:cubicBezTo>
                    <a:pt x="348" y="259"/>
                    <a:pt x="439" y="191"/>
                    <a:pt x="431" y="115"/>
                  </a:cubicBezTo>
                  <a:cubicBezTo>
                    <a:pt x="428" y="50"/>
                    <a:pt x="347" y="0"/>
                    <a:pt x="241" y="0"/>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201;p57">
              <a:extLst>
                <a:ext uri="{FF2B5EF4-FFF2-40B4-BE49-F238E27FC236}">
                  <a16:creationId xmlns:a16="http://schemas.microsoft.com/office/drawing/2014/main" id="{714C0D6A-E15F-5197-B01C-14ABD5F0D958}"/>
                </a:ext>
              </a:extLst>
            </p:cNvPr>
            <p:cNvSpPr/>
            <p:nvPr/>
          </p:nvSpPr>
          <p:spPr>
            <a:xfrm>
              <a:off x="8499895" y="3339972"/>
              <a:ext cx="1183241" cy="784244"/>
            </a:xfrm>
            <a:custGeom>
              <a:avLst/>
              <a:gdLst/>
              <a:ahLst/>
              <a:cxnLst/>
              <a:rect l="l" t="t" r="r" b="b"/>
              <a:pathLst>
                <a:path w="4991" h="3308" extrusionOk="0">
                  <a:moveTo>
                    <a:pt x="2366" y="0"/>
                  </a:moveTo>
                  <a:cubicBezTo>
                    <a:pt x="1780" y="0"/>
                    <a:pt x="1184" y="96"/>
                    <a:pt x="764" y="366"/>
                  </a:cubicBezTo>
                  <a:cubicBezTo>
                    <a:pt x="0" y="850"/>
                    <a:pt x="306" y="3281"/>
                    <a:pt x="306" y="3281"/>
                  </a:cubicBezTo>
                  <a:lnTo>
                    <a:pt x="4990" y="3307"/>
                  </a:lnTo>
                  <a:cubicBezTo>
                    <a:pt x="4990" y="3307"/>
                    <a:pt x="4983" y="506"/>
                    <a:pt x="3879" y="196"/>
                  </a:cubicBezTo>
                  <a:cubicBezTo>
                    <a:pt x="3495" y="90"/>
                    <a:pt x="2935" y="0"/>
                    <a:pt x="236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202;p57">
              <a:extLst>
                <a:ext uri="{FF2B5EF4-FFF2-40B4-BE49-F238E27FC236}">
                  <a16:creationId xmlns:a16="http://schemas.microsoft.com/office/drawing/2014/main" id="{A996E308-A7FC-3685-30D8-55B8C5F2100A}"/>
                </a:ext>
              </a:extLst>
            </p:cNvPr>
            <p:cNvSpPr/>
            <p:nvPr/>
          </p:nvSpPr>
          <p:spPr>
            <a:xfrm>
              <a:off x="9085946" y="3340683"/>
              <a:ext cx="597192" cy="783533"/>
            </a:xfrm>
            <a:custGeom>
              <a:avLst/>
              <a:gdLst/>
              <a:ahLst/>
              <a:cxnLst/>
              <a:rect l="l" t="t" r="r" b="b"/>
              <a:pathLst>
                <a:path w="2519" h="3305" extrusionOk="0">
                  <a:moveTo>
                    <a:pt x="1" y="0"/>
                  </a:moveTo>
                  <a:cubicBezTo>
                    <a:pt x="1165" y="424"/>
                    <a:pt x="2019" y="1735"/>
                    <a:pt x="2049" y="3304"/>
                  </a:cubicBezTo>
                  <a:lnTo>
                    <a:pt x="2518" y="3304"/>
                  </a:lnTo>
                  <a:cubicBezTo>
                    <a:pt x="2518" y="3304"/>
                    <a:pt x="2511" y="503"/>
                    <a:pt x="1407" y="193"/>
                  </a:cubicBezTo>
                  <a:cubicBezTo>
                    <a:pt x="1048" y="95"/>
                    <a:pt x="534" y="8"/>
                    <a:pt x="1" y="0"/>
                  </a:cubicBezTo>
                  <a:close/>
                </a:path>
              </a:pathLst>
            </a:custGeom>
            <a:solidFill>
              <a:srgbClr val="F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203;p57">
              <a:extLst>
                <a:ext uri="{FF2B5EF4-FFF2-40B4-BE49-F238E27FC236}">
                  <a16:creationId xmlns:a16="http://schemas.microsoft.com/office/drawing/2014/main" id="{27D6E319-201A-51EB-A497-F62FE0298712}"/>
                </a:ext>
              </a:extLst>
            </p:cNvPr>
            <p:cNvSpPr/>
            <p:nvPr/>
          </p:nvSpPr>
          <p:spPr>
            <a:xfrm>
              <a:off x="8499895" y="3347795"/>
              <a:ext cx="426735" cy="776421"/>
            </a:xfrm>
            <a:custGeom>
              <a:avLst/>
              <a:gdLst/>
              <a:ahLst/>
              <a:cxnLst/>
              <a:rect l="l" t="t" r="r" b="b"/>
              <a:pathLst>
                <a:path w="1800" h="3275" extrusionOk="0">
                  <a:moveTo>
                    <a:pt x="1800" y="1"/>
                  </a:moveTo>
                  <a:cubicBezTo>
                    <a:pt x="1414" y="50"/>
                    <a:pt x="1047" y="152"/>
                    <a:pt x="764" y="333"/>
                  </a:cubicBezTo>
                  <a:cubicBezTo>
                    <a:pt x="0" y="817"/>
                    <a:pt x="208" y="3274"/>
                    <a:pt x="208" y="3274"/>
                  </a:cubicBezTo>
                  <a:lnTo>
                    <a:pt x="1690" y="3274"/>
                  </a:lnTo>
                  <a:cubicBezTo>
                    <a:pt x="1565" y="2972"/>
                    <a:pt x="904" y="507"/>
                    <a:pt x="1800" y="1"/>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04;p57">
              <a:extLst>
                <a:ext uri="{FF2B5EF4-FFF2-40B4-BE49-F238E27FC236}">
                  <a16:creationId xmlns:a16="http://schemas.microsoft.com/office/drawing/2014/main" id="{9D1EB15F-4DEC-CD2E-0A64-9C9A58870B16}"/>
                </a:ext>
              </a:extLst>
            </p:cNvPr>
            <p:cNvSpPr/>
            <p:nvPr/>
          </p:nvSpPr>
          <p:spPr>
            <a:xfrm>
              <a:off x="8508904" y="3471548"/>
              <a:ext cx="194639" cy="652667"/>
            </a:xfrm>
            <a:custGeom>
              <a:avLst/>
              <a:gdLst/>
              <a:ahLst/>
              <a:cxnLst/>
              <a:rect l="l" t="t" r="r" b="b"/>
              <a:pathLst>
                <a:path w="821" h="2753" extrusionOk="0">
                  <a:moveTo>
                    <a:pt x="529" y="0"/>
                  </a:moveTo>
                  <a:cubicBezTo>
                    <a:pt x="0" y="745"/>
                    <a:pt x="170" y="2752"/>
                    <a:pt x="170" y="2752"/>
                  </a:cubicBezTo>
                  <a:lnTo>
                    <a:pt x="820" y="2752"/>
                  </a:lnTo>
                  <a:cubicBezTo>
                    <a:pt x="582" y="2265"/>
                    <a:pt x="435" y="1633"/>
                    <a:pt x="435" y="941"/>
                  </a:cubicBezTo>
                  <a:cubicBezTo>
                    <a:pt x="435" y="613"/>
                    <a:pt x="469" y="295"/>
                    <a:pt x="529" y="0"/>
                  </a:cubicBezTo>
                  <a:close/>
                </a:path>
              </a:pathLst>
            </a:custGeom>
            <a:solidFill>
              <a:srgbClr val="546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205;p57">
              <a:extLst>
                <a:ext uri="{FF2B5EF4-FFF2-40B4-BE49-F238E27FC236}">
                  <a16:creationId xmlns:a16="http://schemas.microsoft.com/office/drawing/2014/main" id="{2E7E46CD-77CF-2534-35B7-A1DB75519403}"/>
                </a:ext>
              </a:extLst>
            </p:cNvPr>
            <p:cNvSpPr/>
            <p:nvPr/>
          </p:nvSpPr>
          <p:spPr>
            <a:xfrm>
              <a:off x="8544703" y="4086284"/>
              <a:ext cx="1760282" cy="49549"/>
            </a:xfrm>
            <a:custGeom>
              <a:avLst/>
              <a:gdLst/>
              <a:ahLst/>
              <a:cxnLst/>
              <a:rect l="l" t="t" r="r" b="b"/>
              <a:pathLst>
                <a:path w="7425" h="209" extrusionOk="0">
                  <a:moveTo>
                    <a:pt x="6845" y="1"/>
                  </a:moveTo>
                  <a:cubicBezTo>
                    <a:pt x="6050" y="1"/>
                    <a:pt x="4218" y="110"/>
                    <a:pt x="0" y="110"/>
                  </a:cubicBezTo>
                  <a:lnTo>
                    <a:pt x="19" y="208"/>
                  </a:lnTo>
                  <a:lnTo>
                    <a:pt x="7349" y="208"/>
                  </a:lnTo>
                  <a:cubicBezTo>
                    <a:pt x="7379" y="208"/>
                    <a:pt x="7406" y="186"/>
                    <a:pt x="7417" y="152"/>
                  </a:cubicBezTo>
                  <a:cubicBezTo>
                    <a:pt x="7425" y="118"/>
                    <a:pt x="7409" y="84"/>
                    <a:pt x="7383" y="65"/>
                  </a:cubicBezTo>
                  <a:cubicBezTo>
                    <a:pt x="7309" y="18"/>
                    <a:pt x="7157" y="1"/>
                    <a:pt x="6845" y="1"/>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206;p57">
              <a:extLst>
                <a:ext uri="{FF2B5EF4-FFF2-40B4-BE49-F238E27FC236}">
                  <a16:creationId xmlns:a16="http://schemas.microsoft.com/office/drawing/2014/main" id="{CC5F1369-D86F-17EE-F2FE-ACCA9857003D}"/>
                </a:ext>
              </a:extLst>
            </p:cNvPr>
            <p:cNvSpPr/>
            <p:nvPr/>
          </p:nvSpPr>
          <p:spPr>
            <a:xfrm>
              <a:off x="9058208" y="4086521"/>
              <a:ext cx="1246777" cy="49312"/>
            </a:xfrm>
            <a:custGeom>
              <a:avLst/>
              <a:gdLst/>
              <a:ahLst/>
              <a:cxnLst/>
              <a:rect l="l" t="t" r="r" b="b"/>
              <a:pathLst>
                <a:path w="5259" h="208" extrusionOk="0">
                  <a:moveTo>
                    <a:pt x="4686" y="0"/>
                  </a:moveTo>
                  <a:cubicBezTo>
                    <a:pt x="4046" y="0"/>
                    <a:pt x="2724" y="73"/>
                    <a:pt x="0" y="101"/>
                  </a:cubicBezTo>
                  <a:cubicBezTo>
                    <a:pt x="46" y="135"/>
                    <a:pt x="84" y="169"/>
                    <a:pt x="114" y="207"/>
                  </a:cubicBezTo>
                  <a:lnTo>
                    <a:pt x="5183" y="207"/>
                  </a:lnTo>
                  <a:cubicBezTo>
                    <a:pt x="5213" y="207"/>
                    <a:pt x="5240" y="185"/>
                    <a:pt x="5251" y="151"/>
                  </a:cubicBezTo>
                  <a:cubicBezTo>
                    <a:pt x="5259" y="117"/>
                    <a:pt x="5243" y="83"/>
                    <a:pt x="5217" y="64"/>
                  </a:cubicBezTo>
                  <a:cubicBezTo>
                    <a:pt x="5143" y="17"/>
                    <a:pt x="4993" y="0"/>
                    <a:pt x="4686" y="0"/>
                  </a:cubicBezTo>
                  <a:close/>
                </a:path>
              </a:pathLst>
            </a:custGeom>
            <a:solidFill>
              <a:srgbClr val="637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207;p57">
              <a:extLst>
                <a:ext uri="{FF2B5EF4-FFF2-40B4-BE49-F238E27FC236}">
                  <a16:creationId xmlns:a16="http://schemas.microsoft.com/office/drawing/2014/main" id="{2084D8B7-7205-44FA-642F-7899D2AE9407}"/>
                </a:ext>
              </a:extLst>
            </p:cNvPr>
            <p:cNvSpPr/>
            <p:nvPr/>
          </p:nvSpPr>
          <p:spPr>
            <a:xfrm>
              <a:off x="9175560" y="3522520"/>
              <a:ext cx="353479" cy="481736"/>
            </a:xfrm>
            <a:custGeom>
              <a:avLst/>
              <a:gdLst/>
              <a:ahLst/>
              <a:cxnLst/>
              <a:rect l="l" t="t" r="r" b="b"/>
              <a:pathLst>
                <a:path w="1491" h="2032" extrusionOk="0">
                  <a:moveTo>
                    <a:pt x="110" y="0"/>
                  </a:moveTo>
                  <a:cubicBezTo>
                    <a:pt x="48" y="0"/>
                    <a:pt x="4" y="58"/>
                    <a:pt x="1" y="137"/>
                  </a:cubicBezTo>
                  <a:cubicBezTo>
                    <a:pt x="1" y="288"/>
                    <a:pt x="628" y="908"/>
                    <a:pt x="1429" y="2019"/>
                  </a:cubicBezTo>
                  <a:cubicBezTo>
                    <a:pt x="1436" y="2028"/>
                    <a:pt x="1443" y="2031"/>
                    <a:pt x="1451" y="2031"/>
                  </a:cubicBezTo>
                  <a:cubicBezTo>
                    <a:pt x="1472" y="2031"/>
                    <a:pt x="1491" y="1999"/>
                    <a:pt x="1471" y="1970"/>
                  </a:cubicBezTo>
                  <a:cubicBezTo>
                    <a:pt x="670" y="863"/>
                    <a:pt x="246" y="16"/>
                    <a:pt x="122" y="1"/>
                  </a:cubicBezTo>
                  <a:cubicBezTo>
                    <a:pt x="118" y="0"/>
                    <a:pt x="114" y="0"/>
                    <a:pt x="110" y="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208;p57">
              <a:extLst>
                <a:ext uri="{FF2B5EF4-FFF2-40B4-BE49-F238E27FC236}">
                  <a16:creationId xmlns:a16="http://schemas.microsoft.com/office/drawing/2014/main" id="{C23EC37E-58A9-32F0-6FFC-DA831409B0DD}"/>
                </a:ext>
              </a:extLst>
            </p:cNvPr>
            <p:cNvSpPr/>
            <p:nvPr/>
          </p:nvSpPr>
          <p:spPr>
            <a:xfrm>
              <a:off x="9461473" y="3916064"/>
              <a:ext cx="68278" cy="92459"/>
            </a:xfrm>
            <a:custGeom>
              <a:avLst/>
              <a:gdLst/>
              <a:ahLst/>
              <a:cxnLst/>
              <a:rect l="l" t="t" r="r" b="b"/>
              <a:pathLst>
                <a:path w="288" h="390" extrusionOk="0">
                  <a:moveTo>
                    <a:pt x="53" y="0"/>
                  </a:moveTo>
                  <a:lnTo>
                    <a:pt x="0" y="61"/>
                  </a:lnTo>
                  <a:lnTo>
                    <a:pt x="235" y="390"/>
                  </a:lnTo>
                  <a:lnTo>
                    <a:pt x="288" y="329"/>
                  </a:lnTo>
                  <a:lnTo>
                    <a:pt x="53" y="0"/>
                  </a:ln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8" name="Google Shape;21209;p57">
              <a:extLst>
                <a:ext uri="{FF2B5EF4-FFF2-40B4-BE49-F238E27FC236}">
                  <a16:creationId xmlns:a16="http://schemas.microsoft.com/office/drawing/2014/main" id="{1878F7C0-FA23-5D98-D5A0-E725D0C60A31}"/>
                </a:ext>
              </a:extLst>
            </p:cNvPr>
            <p:cNvSpPr/>
            <p:nvPr/>
          </p:nvSpPr>
          <p:spPr>
            <a:xfrm>
              <a:off x="9511733" y="3989557"/>
              <a:ext cx="25130" cy="25604"/>
            </a:xfrm>
            <a:custGeom>
              <a:avLst/>
              <a:gdLst/>
              <a:ahLst/>
              <a:cxnLst/>
              <a:rect l="l" t="t" r="r" b="b"/>
              <a:pathLst>
                <a:path w="106" h="108" extrusionOk="0">
                  <a:moveTo>
                    <a:pt x="83" y="1"/>
                  </a:moveTo>
                  <a:cubicBezTo>
                    <a:pt x="71" y="1"/>
                    <a:pt x="52" y="12"/>
                    <a:pt x="34" y="30"/>
                  </a:cubicBezTo>
                  <a:cubicBezTo>
                    <a:pt x="11" y="57"/>
                    <a:pt x="0" y="87"/>
                    <a:pt x="11" y="102"/>
                  </a:cubicBezTo>
                  <a:cubicBezTo>
                    <a:pt x="15" y="106"/>
                    <a:pt x="20" y="107"/>
                    <a:pt x="25" y="107"/>
                  </a:cubicBezTo>
                  <a:cubicBezTo>
                    <a:pt x="38" y="107"/>
                    <a:pt x="56" y="98"/>
                    <a:pt x="72" y="80"/>
                  </a:cubicBezTo>
                  <a:cubicBezTo>
                    <a:pt x="95" y="53"/>
                    <a:pt x="106" y="19"/>
                    <a:pt x="95" y="8"/>
                  </a:cubicBezTo>
                  <a:cubicBezTo>
                    <a:pt x="92" y="3"/>
                    <a:pt x="88" y="1"/>
                    <a:pt x="83"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9" name="Google Shape;21210;p57">
              <a:extLst>
                <a:ext uri="{FF2B5EF4-FFF2-40B4-BE49-F238E27FC236}">
                  <a16:creationId xmlns:a16="http://schemas.microsoft.com/office/drawing/2014/main" id="{F53A76BC-4D97-45CB-C103-63C1F588779E}"/>
                </a:ext>
              </a:extLst>
            </p:cNvPr>
            <p:cNvSpPr/>
            <p:nvPr/>
          </p:nvSpPr>
          <p:spPr>
            <a:xfrm>
              <a:off x="9228902" y="3532240"/>
              <a:ext cx="333090" cy="484581"/>
            </a:xfrm>
            <a:custGeom>
              <a:avLst/>
              <a:gdLst/>
              <a:ahLst/>
              <a:cxnLst/>
              <a:rect l="l" t="t" r="r" b="b"/>
              <a:pathLst>
                <a:path w="1405" h="2044" extrusionOk="0">
                  <a:moveTo>
                    <a:pt x="1280" y="1"/>
                  </a:moveTo>
                  <a:cubicBezTo>
                    <a:pt x="1276" y="1"/>
                    <a:pt x="1273" y="1"/>
                    <a:pt x="1269" y="1"/>
                  </a:cubicBezTo>
                  <a:cubicBezTo>
                    <a:pt x="1148" y="16"/>
                    <a:pt x="762" y="867"/>
                    <a:pt x="17" y="1982"/>
                  </a:cubicBezTo>
                  <a:cubicBezTo>
                    <a:pt x="0" y="2010"/>
                    <a:pt x="22" y="2043"/>
                    <a:pt x="43" y="2043"/>
                  </a:cubicBezTo>
                  <a:cubicBezTo>
                    <a:pt x="50" y="2043"/>
                    <a:pt x="57" y="2040"/>
                    <a:pt x="63" y="2031"/>
                  </a:cubicBezTo>
                  <a:cubicBezTo>
                    <a:pt x="808" y="912"/>
                    <a:pt x="1405" y="289"/>
                    <a:pt x="1393" y="137"/>
                  </a:cubicBezTo>
                  <a:cubicBezTo>
                    <a:pt x="1390" y="56"/>
                    <a:pt x="1340" y="1"/>
                    <a:pt x="1280"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0" name="Google Shape;21211;p57">
              <a:extLst>
                <a:ext uri="{FF2B5EF4-FFF2-40B4-BE49-F238E27FC236}">
                  <a16:creationId xmlns:a16="http://schemas.microsoft.com/office/drawing/2014/main" id="{1A4E2A56-3AEA-0D7E-8215-695E69C3F9E5}"/>
                </a:ext>
              </a:extLst>
            </p:cNvPr>
            <p:cNvSpPr/>
            <p:nvPr/>
          </p:nvSpPr>
          <p:spPr>
            <a:xfrm>
              <a:off x="9220368" y="4001411"/>
              <a:ext cx="25367" cy="25367"/>
            </a:xfrm>
            <a:custGeom>
              <a:avLst/>
              <a:gdLst/>
              <a:ahLst/>
              <a:cxnLst/>
              <a:rect l="l" t="t" r="r" b="b"/>
              <a:pathLst>
                <a:path w="107" h="107" extrusionOk="0">
                  <a:moveTo>
                    <a:pt x="22" y="0"/>
                  </a:moveTo>
                  <a:cubicBezTo>
                    <a:pt x="16" y="0"/>
                    <a:pt x="12" y="2"/>
                    <a:pt x="8" y="7"/>
                  </a:cubicBezTo>
                  <a:cubicBezTo>
                    <a:pt x="1" y="22"/>
                    <a:pt x="12" y="52"/>
                    <a:pt x="38" y="79"/>
                  </a:cubicBezTo>
                  <a:cubicBezTo>
                    <a:pt x="54" y="97"/>
                    <a:pt x="72" y="106"/>
                    <a:pt x="85" y="106"/>
                  </a:cubicBezTo>
                  <a:cubicBezTo>
                    <a:pt x="91" y="106"/>
                    <a:pt x="95" y="105"/>
                    <a:pt x="99" y="101"/>
                  </a:cubicBezTo>
                  <a:cubicBezTo>
                    <a:pt x="106" y="86"/>
                    <a:pt x="95" y="56"/>
                    <a:pt x="69" y="30"/>
                  </a:cubicBezTo>
                  <a:cubicBezTo>
                    <a:pt x="53" y="11"/>
                    <a:pt x="35" y="0"/>
                    <a:pt x="22" y="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1" name="Google Shape;21212;p57">
              <a:extLst>
                <a:ext uri="{FF2B5EF4-FFF2-40B4-BE49-F238E27FC236}">
                  <a16:creationId xmlns:a16="http://schemas.microsoft.com/office/drawing/2014/main" id="{6C3CB111-FB91-75F2-8D85-2B40B2E8336E}"/>
                </a:ext>
              </a:extLst>
            </p:cNvPr>
            <p:cNvSpPr/>
            <p:nvPr/>
          </p:nvSpPr>
          <p:spPr>
            <a:xfrm>
              <a:off x="9228902" y="3802979"/>
              <a:ext cx="150306" cy="213842"/>
            </a:xfrm>
            <a:custGeom>
              <a:avLst/>
              <a:gdLst/>
              <a:ahLst/>
              <a:cxnLst/>
              <a:rect l="l" t="t" r="r" b="b"/>
              <a:pathLst>
                <a:path w="634" h="902" extrusionOk="0">
                  <a:moveTo>
                    <a:pt x="547" y="1"/>
                  </a:moveTo>
                  <a:cubicBezTo>
                    <a:pt x="395" y="254"/>
                    <a:pt x="222" y="538"/>
                    <a:pt x="17" y="840"/>
                  </a:cubicBezTo>
                  <a:cubicBezTo>
                    <a:pt x="0" y="868"/>
                    <a:pt x="22" y="901"/>
                    <a:pt x="43" y="901"/>
                  </a:cubicBezTo>
                  <a:cubicBezTo>
                    <a:pt x="50" y="901"/>
                    <a:pt x="57" y="898"/>
                    <a:pt x="63" y="889"/>
                  </a:cubicBezTo>
                  <a:cubicBezTo>
                    <a:pt x="267" y="579"/>
                    <a:pt x="460" y="311"/>
                    <a:pt x="634" y="76"/>
                  </a:cubicBezTo>
                  <a:cubicBezTo>
                    <a:pt x="611" y="73"/>
                    <a:pt x="592" y="61"/>
                    <a:pt x="577" y="46"/>
                  </a:cubicBezTo>
                  <a:cubicBezTo>
                    <a:pt x="566" y="35"/>
                    <a:pt x="554" y="20"/>
                    <a:pt x="547"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2" name="Google Shape;21213;p57">
              <a:extLst>
                <a:ext uri="{FF2B5EF4-FFF2-40B4-BE49-F238E27FC236}">
                  <a16:creationId xmlns:a16="http://schemas.microsoft.com/office/drawing/2014/main" id="{D2FA704C-CC15-7BC4-6915-B6B9F364FA24}"/>
                </a:ext>
              </a:extLst>
            </p:cNvPr>
            <p:cNvSpPr/>
            <p:nvPr/>
          </p:nvSpPr>
          <p:spPr>
            <a:xfrm>
              <a:off x="9193578" y="3719766"/>
              <a:ext cx="115693" cy="156944"/>
            </a:xfrm>
            <a:custGeom>
              <a:avLst/>
              <a:gdLst/>
              <a:ahLst/>
              <a:cxnLst/>
              <a:rect l="l" t="t" r="r" b="b"/>
              <a:pathLst>
                <a:path w="488" h="662" extrusionOk="0">
                  <a:moveTo>
                    <a:pt x="185" y="0"/>
                  </a:moveTo>
                  <a:cubicBezTo>
                    <a:pt x="185" y="0"/>
                    <a:pt x="0" y="307"/>
                    <a:pt x="246" y="662"/>
                  </a:cubicBezTo>
                  <a:lnTo>
                    <a:pt x="488" y="295"/>
                  </a:lnTo>
                  <a:lnTo>
                    <a:pt x="185" y="0"/>
                  </a:ln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3" name="Google Shape;21214;p57">
              <a:extLst>
                <a:ext uri="{FF2B5EF4-FFF2-40B4-BE49-F238E27FC236}">
                  <a16:creationId xmlns:a16="http://schemas.microsoft.com/office/drawing/2014/main" id="{1D9E3F73-C4F1-F884-7E19-4DEA957098F0}"/>
                </a:ext>
              </a:extLst>
            </p:cNvPr>
            <p:cNvSpPr/>
            <p:nvPr/>
          </p:nvSpPr>
          <p:spPr>
            <a:xfrm>
              <a:off x="9428283" y="3735887"/>
              <a:ext cx="107869" cy="135607"/>
            </a:xfrm>
            <a:custGeom>
              <a:avLst/>
              <a:gdLst/>
              <a:ahLst/>
              <a:cxnLst/>
              <a:rect l="l" t="t" r="r" b="b"/>
              <a:pathLst>
                <a:path w="455" h="572" extrusionOk="0">
                  <a:moveTo>
                    <a:pt x="273" y="0"/>
                  </a:moveTo>
                  <a:lnTo>
                    <a:pt x="1" y="269"/>
                  </a:lnTo>
                  <a:lnTo>
                    <a:pt x="242" y="571"/>
                  </a:lnTo>
                  <a:cubicBezTo>
                    <a:pt x="454" y="254"/>
                    <a:pt x="273" y="0"/>
                    <a:pt x="273" y="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4" name="Google Shape;21215;p57">
              <a:extLst>
                <a:ext uri="{FF2B5EF4-FFF2-40B4-BE49-F238E27FC236}">
                  <a16:creationId xmlns:a16="http://schemas.microsoft.com/office/drawing/2014/main" id="{AAA37A8E-B243-5561-8124-7954BAFEF8BA}"/>
                </a:ext>
              </a:extLst>
            </p:cNvPr>
            <p:cNvSpPr/>
            <p:nvPr/>
          </p:nvSpPr>
          <p:spPr>
            <a:xfrm>
              <a:off x="8850293" y="4048589"/>
              <a:ext cx="18018" cy="48600"/>
            </a:xfrm>
            <a:custGeom>
              <a:avLst/>
              <a:gdLst/>
              <a:ahLst/>
              <a:cxnLst/>
              <a:rect l="l" t="t" r="r" b="b"/>
              <a:pathLst>
                <a:path w="76" h="205" extrusionOk="0">
                  <a:moveTo>
                    <a:pt x="42" y="1"/>
                  </a:moveTo>
                  <a:lnTo>
                    <a:pt x="0" y="8"/>
                  </a:lnTo>
                  <a:lnTo>
                    <a:pt x="34" y="205"/>
                  </a:lnTo>
                  <a:lnTo>
                    <a:pt x="76" y="197"/>
                  </a:lnTo>
                  <a:lnTo>
                    <a:pt x="4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5" name="Google Shape;21216;p57">
              <a:extLst>
                <a:ext uri="{FF2B5EF4-FFF2-40B4-BE49-F238E27FC236}">
                  <a16:creationId xmlns:a16="http://schemas.microsoft.com/office/drawing/2014/main" id="{BE70AC05-2F87-1891-DA70-12C10AF1FB25}"/>
                </a:ext>
              </a:extLst>
            </p:cNvPr>
            <p:cNvSpPr/>
            <p:nvPr/>
          </p:nvSpPr>
          <p:spPr>
            <a:xfrm>
              <a:off x="8832275" y="3967035"/>
              <a:ext cx="18255" cy="48600"/>
            </a:xfrm>
            <a:custGeom>
              <a:avLst/>
              <a:gdLst/>
              <a:ahLst/>
              <a:cxnLst/>
              <a:rect l="l" t="t" r="r" b="b"/>
              <a:pathLst>
                <a:path w="77" h="205" extrusionOk="0">
                  <a:moveTo>
                    <a:pt x="42" y="1"/>
                  </a:moveTo>
                  <a:lnTo>
                    <a:pt x="1" y="8"/>
                  </a:lnTo>
                  <a:lnTo>
                    <a:pt x="35" y="205"/>
                  </a:lnTo>
                  <a:lnTo>
                    <a:pt x="76" y="193"/>
                  </a:lnTo>
                  <a:lnTo>
                    <a:pt x="4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6" name="Google Shape;21217;p57">
              <a:extLst>
                <a:ext uri="{FF2B5EF4-FFF2-40B4-BE49-F238E27FC236}">
                  <a16:creationId xmlns:a16="http://schemas.microsoft.com/office/drawing/2014/main" id="{8EE4EFF6-5BA0-9DCA-789E-C54BDB53CA8F}"/>
                </a:ext>
              </a:extLst>
            </p:cNvPr>
            <p:cNvSpPr/>
            <p:nvPr/>
          </p:nvSpPr>
          <p:spPr>
            <a:xfrm>
              <a:off x="8812598" y="3876472"/>
              <a:ext cx="18255" cy="48600"/>
            </a:xfrm>
            <a:custGeom>
              <a:avLst/>
              <a:gdLst/>
              <a:ahLst/>
              <a:cxnLst/>
              <a:rect l="l" t="t" r="r" b="b"/>
              <a:pathLst>
                <a:path w="77" h="205" extrusionOk="0">
                  <a:moveTo>
                    <a:pt x="42" y="1"/>
                  </a:moveTo>
                  <a:lnTo>
                    <a:pt x="1" y="8"/>
                  </a:lnTo>
                  <a:lnTo>
                    <a:pt x="35" y="205"/>
                  </a:lnTo>
                  <a:lnTo>
                    <a:pt x="76" y="194"/>
                  </a:lnTo>
                  <a:lnTo>
                    <a:pt x="4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7" name="Google Shape;21218;p57">
              <a:extLst>
                <a:ext uri="{FF2B5EF4-FFF2-40B4-BE49-F238E27FC236}">
                  <a16:creationId xmlns:a16="http://schemas.microsoft.com/office/drawing/2014/main" id="{27FCF4E5-7246-03DF-DF5F-20F2C9525A50}"/>
                </a:ext>
              </a:extLst>
            </p:cNvPr>
            <p:cNvSpPr/>
            <p:nvPr/>
          </p:nvSpPr>
          <p:spPr>
            <a:xfrm>
              <a:off x="8798373" y="3789703"/>
              <a:ext cx="16358" cy="48600"/>
            </a:xfrm>
            <a:custGeom>
              <a:avLst/>
              <a:gdLst/>
              <a:ahLst/>
              <a:cxnLst/>
              <a:rect l="l" t="t" r="r" b="b"/>
              <a:pathLst>
                <a:path w="69" h="205" extrusionOk="0">
                  <a:moveTo>
                    <a:pt x="42" y="0"/>
                  </a:moveTo>
                  <a:lnTo>
                    <a:pt x="0" y="12"/>
                  </a:lnTo>
                  <a:lnTo>
                    <a:pt x="27" y="204"/>
                  </a:lnTo>
                  <a:lnTo>
                    <a:pt x="68" y="197"/>
                  </a:lnTo>
                  <a:lnTo>
                    <a:pt x="42"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8" name="Google Shape;21219;p57">
              <a:extLst>
                <a:ext uri="{FF2B5EF4-FFF2-40B4-BE49-F238E27FC236}">
                  <a16:creationId xmlns:a16="http://schemas.microsoft.com/office/drawing/2014/main" id="{241C6E15-1C28-81DD-CC55-42B0B4FCAE64}"/>
                </a:ext>
              </a:extLst>
            </p:cNvPr>
            <p:cNvSpPr/>
            <p:nvPr/>
          </p:nvSpPr>
          <p:spPr>
            <a:xfrm>
              <a:off x="8792921" y="3708860"/>
              <a:ext cx="13750" cy="48837"/>
            </a:xfrm>
            <a:custGeom>
              <a:avLst/>
              <a:gdLst/>
              <a:ahLst/>
              <a:cxnLst/>
              <a:rect l="l" t="t" r="r" b="b"/>
              <a:pathLst>
                <a:path w="58" h="206" extrusionOk="0">
                  <a:moveTo>
                    <a:pt x="42" y="1"/>
                  </a:moveTo>
                  <a:lnTo>
                    <a:pt x="0" y="5"/>
                  </a:lnTo>
                  <a:lnTo>
                    <a:pt x="16" y="205"/>
                  </a:lnTo>
                  <a:lnTo>
                    <a:pt x="57" y="201"/>
                  </a:lnTo>
                  <a:lnTo>
                    <a:pt x="4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9" name="Google Shape;21220;p57">
              <a:extLst>
                <a:ext uri="{FF2B5EF4-FFF2-40B4-BE49-F238E27FC236}">
                  <a16:creationId xmlns:a16="http://schemas.microsoft.com/office/drawing/2014/main" id="{88FBB62D-9671-9802-3BD9-CB701F04AFE9}"/>
                </a:ext>
              </a:extLst>
            </p:cNvPr>
            <p:cNvSpPr/>
            <p:nvPr/>
          </p:nvSpPr>
          <p:spPr>
            <a:xfrm>
              <a:off x="8791024" y="3632759"/>
              <a:ext cx="11143" cy="46941"/>
            </a:xfrm>
            <a:custGeom>
              <a:avLst/>
              <a:gdLst/>
              <a:ahLst/>
              <a:cxnLst/>
              <a:rect l="l" t="t" r="r" b="b"/>
              <a:pathLst>
                <a:path w="47" h="198" extrusionOk="0">
                  <a:moveTo>
                    <a:pt x="1" y="1"/>
                  </a:moveTo>
                  <a:lnTo>
                    <a:pt x="5" y="197"/>
                  </a:lnTo>
                  <a:lnTo>
                    <a:pt x="46" y="197"/>
                  </a:lnTo>
                  <a:lnTo>
                    <a:pt x="4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0" name="Google Shape;21221;p57">
              <a:extLst>
                <a:ext uri="{FF2B5EF4-FFF2-40B4-BE49-F238E27FC236}">
                  <a16:creationId xmlns:a16="http://schemas.microsoft.com/office/drawing/2014/main" id="{8954B386-0383-8FA8-C6AB-B6DBA542638B}"/>
                </a:ext>
              </a:extLst>
            </p:cNvPr>
            <p:cNvSpPr/>
            <p:nvPr/>
          </p:nvSpPr>
          <p:spPr>
            <a:xfrm>
              <a:off x="8791972" y="3554762"/>
              <a:ext cx="15410" cy="48600"/>
            </a:xfrm>
            <a:custGeom>
              <a:avLst/>
              <a:gdLst/>
              <a:ahLst/>
              <a:cxnLst/>
              <a:rect l="l" t="t" r="r" b="b"/>
              <a:pathLst>
                <a:path w="65" h="205" extrusionOk="0">
                  <a:moveTo>
                    <a:pt x="23" y="1"/>
                  </a:moveTo>
                  <a:lnTo>
                    <a:pt x="1" y="197"/>
                  </a:lnTo>
                  <a:lnTo>
                    <a:pt x="42" y="205"/>
                  </a:lnTo>
                  <a:lnTo>
                    <a:pt x="65" y="8"/>
                  </a:lnTo>
                  <a:lnTo>
                    <a:pt x="23"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1" name="Google Shape;21222;p57">
              <a:extLst>
                <a:ext uri="{FF2B5EF4-FFF2-40B4-BE49-F238E27FC236}">
                  <a16:creationId xmlns:a16="http://schemas.microsoft.com/office/drawing/2014/main" id="{E77CC244-F626-D519-20F2-2468660239B7}"/>
                </a:ext>
              </a:extLst>
            </p:cNvPr>
            <p:cNvSpPr/>
            <p:nvPr/>
          </p:nvSpPr>
          <p:spPr>
            <a:xfrm>
              <a:off x="8806434" y="3475105"/>
              <a:ext cx="17069" cy="42199"/>
            </a:xfrm>
            <a:custGeom>
              <a:avLst/>
              <a:gdLst/>
              <a:ahLst/>
              <a:cxnLst/>
              <a:rect l="l" t="t" r="r" b="b"/>
              <a:pathLst>
                <a:path w="72" h="178" extrusionOk="0">
                  <a:moveTo>
                    <a:pt x="30" y="0"/>
                  </a:moveTo>
                  <a:lnTo>
                    <a:pt x="0" y="167"/>
                  </a:lnTo>
                  <a:lnTo>
                    <a:pt x="42" y="178"/>
                  </a:lnTo>
                  <a:lnTo>
                    <a:pt x="72" y="12"/>
                  </a:lnTo>
                  <a:lnTo>
                    <a:pt x="30"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2" name="Google Shape;21223;p57">
              <a:extLst>
                <a:ext uri="{FF2B5EF4-FFF2-40B4-BE49-F238E27FC236}">
                  <a16:creationId xmlns:a16="http://schemas.microsoft.com/office/drawing/2014/main" id="{A03C8F39-33A0-5B0C-52C1-F20639D09461}"/>
                </a:ext>
              </a:extLst>
            </p:cNvPr>
            <p:cNvSpPr/>
            <p:nvPr/>
          </p:nvSpPr>
          <p:spPr>
            <a:xfrm>
              <a:off x="8826111" y="3404219"/>
              <a:ext cx="25367" cy="41488"/>
            </a:xfrm>
            <a:custGeom>
              <a:avLst/>
              <a:gdLst/>
              <a:ahLst/>
              <a:cxnLst/>
              <a:rect l="l" t="t" r="r" b="b"/>
              <a:pathLst>
                <a:path w="107" h="175" extrusionOk="0">
                  <a:moveTo>
                    <a:pt x="72" y="1"/>
                  </a:moveTo>
                  <a:lnTo>
                    <a:pt x="0" y="152"/>
                  </a:lnTo>
                  <a:lnTo>
                    <a:pt x="38" y="175"/>
                  </a:lnTo>
                  <a:lnTo>
                    <a:pt x="106" y="23"/>
                  </a:lnTo>
                  <a:lnTo>
                    <a:pt x="7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3" name="Google Shape;21224;p57">
              <a:extLst>
                <a:ext uri="{FF2B5EF4-FFF2-40B4-BE49-F238E27FC236}">
                  <a16:creationId xmlns:a16="http://schemas.microsoft.com/office/drawing/2014/main" id="{86CD4892-637D-F26E-E6F8-3527E71F3AC2}"/>
                </a:ext>
              </a:extLst>
            </p:cNvPr>
            <p:cNvSpPr/>
            <p:nvPr/>
          </p:nvSpPr>
          <p:spPr>
            <a:xfrm>
              <a:off x="8856457" y="3361309"/>
              <a:ext cx="29871" cy="28923"/>
            </a:xfrm>
            <a:custGeom>
              <a:avLst/>
              <a:gdLst/>
              <a:ahLst/>
              <a:cxnLst/>
              <a:rect l="l" t="t" r="r" b="b"/>
              <a:pathLst>
                <a:path w="126" h="122" extrusionOk="0">
                  <a:moveTo>
                    <a:pt x="88" y="0"/>
                  </a:moveTo>
                  <a:lnTo>
                    <a:pt x="1" y="99"/>
                  </a:lnTo>
                  <a:lnTo>
                    <a:pt x="39" y="121"/>
                  </a:lnTo>
                  <a:lnTo>
                    <a:pt x="126" y="23"/>
                  </a:lnTo>
                  <a:lnTo>
                    <a:pt x="88"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4" name="Google Shape;21225;p57">
              <a:extLst>
                <a:ext uri="{FF2B5EF4-FFF2-40B4-BE49-F238E27FC236}">
                  <a16:creationId xmlns:a16="http://schemas.microsoft.com/office/drawing/2014/main" id="{CF53E30B-8682-B03D-6B0F-875F6024F1B2}"/>
                </a:ext>
              </a:extLst>
            </p:cNvPr>
            <p:cNvSpPr/>
            <p:nvPr/>
          </p:nvSpPr>
          <p:spPr>
            <a:xfrm>
              <a:off x="8896760" y="4048589"/>
              <a:ext cx="18255" cy="48600"/>
            </a:xfrm>
            <a:custGeom>
              <a:avLst/>
              <a:gdLst/>
              <a:ahLst/>
              <a:cxnLst/>
              <a:rect l="l" t="t" r="r" b="b"/>
              <a:pathLst>
                <a:path w="77" h="205" extrusionOk="0">
                  <a:moveTo>
                    <a:pt x="42" y="1"/>
                  </a:moveTo>
                  <a:lnTo>
                    <a:pt x="1" y="8"/>
                  </a:lnTo>
                  <a:lnTo>
                    <a:pt x="35" y="205"/>
                  </a:lnTo>
                  <a:lnTo>
                    <a:pt x="77" y="197"/>
                  </a:lnTo>
                  <a:lnTo>
                    <a:pt x="42"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5" name="Google Shape;21226;p57">
              <a:extLst>
                <a:ext uri="{FF2B5EF4-FFF2-40B4-BE49-F238E27FC236}">
                  <a16:creationId xmlns:a16="http://schemas.microsoft.com/office/drawing/2014/main" id="{B036CBB0-A0AB-6433-F14B-6001D39C77AC}"/>
                </a:ext>
              </a:extLst>
            </p:cNvPr>
            <p:cNvSpPr/>
            <p:nvPr/>
          </p:nvSpPr>
          <p:spPr>
            <a:xfrm>
              <a:off x="8878979" y="3967035"/>
              <a:ext cx="18018" cy="48600"/>
            </a:xfrm>
            <a:custGeom>
              <a:avLst/>
              <a:gdLst/>
              <a:ahLst/>
              <a:cxnLst/>
              <a:rect l="l" t="t" r="r" b="b"/>
              <a:pathLst>
                <a:path w="76" h="205" extrusionOk="0">
                  <a:moveTo>
                    <a:pt x="42" y="1"/>
                  </a:moveTo>
                  <a:lnTo>
                    <a:pt x="0" y="8"/>
                  </a:lnTo>
                  <a:lnTo>
                    <a:pt x="34" y="205"/>
                  </a:lnTo>
                  <a:lnTo>
                    <a:pt x="76" y="193"/>
                  </a:lnTo>
                  <a:lnTo>
                    <a:pt x="42"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6" name="Google Shape;21227;p57">
              <a:extLst>
                <a:ext uri="{FF2B5EF4-FFF2-40B4-BE49-F238E27FC236}">
                  <a16:creationId xmlns:a16="http://schemas.microsoft.com/office/drawing/2014/main" id="{895EB6C1-974F-1AA1-065D-217EE184B082}"/>
                </a:ext>
              </a:extLst>
            </p:cNvPr>
            <p:cNvSpPr/>
            <p:nvPr/>
          </p:nvSpPr>
          <p:spPr>
            <a:xfrm>
              <a:off x="8859302" y="3876472"/>
              <a:ext cx="18018" cy="48600"/>
            </a:xfrm>
            <a:custGeom>
              <a:avLst/>
              <a:gdLst/>
              <a:ahLst/>
              <a:cxnLst/>
              <a:rect l="l" t="t" r="r" b="b"/>
              <a:pathLst>
                <a:path w="76" h="205" extrusionOk="0">
                  <a:moveTo>
                    <a:pt x="42" y="1"/>
                  </a:moveTo>
                  <a:lnTo>
                    <a:pt x="0" y="8"/>
                  </a:lnTo>
                  <a:lnTo>
                    <a:pt x="34" y="205"/>
                  </a:lnTo>
                  <a:lnTo>
                    <a:pt x="76" y="194"/>
                  </a:lnTo>
                  <a:lnTo>
                    <a:pt x="42"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7" name="Google Shape;21228;p57">
              <a:extLst>
                <a:ext uri="{FF2B5EF4-FFF2-40B4-BE49-F238E27FC236}">
                  <a16:creationId xmlns:a16="http://schemas.microsoft.com/office/drawing/2014/main" id="{CD1FC515-B612-9AF5-8139-0B945D988E6B}"/>
                </a:ext>
              </a:extLst>
            </p:cNvPr>
            <p:cNvSpPr/>
            <p:nvPr/>
          </p:nvSpPr>
          <p:spPr>
            <a:xfrm>
              <a:off x="8844840" y="3789703"/>
              <a:ext cx="16358" cy="48600"/>
            </a:xfrm>
            <a:custGeom>
              <a:avLst/>
              <a:gdLst/>
              <a:ahLst/>
              <a:cxnLst/>
              <a:rect l="l" t="t" r="r" b="b"/>
              <a:pathLst>
                <a:path w="69" h="205" extrusionOk="0">
                  <a:moveTo>
                    <a:pt x="42" y="0"/>
                  </a:moveTo>
                  <a:lnTo>
                    <a:pt x="1" y="12"/>
                  </a:lnTo>
                  <a:lnTo>
                    <a:pt x="27" y="204"/>
                  </a:lnTo>
                  <a:lnTo>
                    <a:pt x="69" y="197"/>
                  </a:lnTo>
                  <a:lnTo>
                    <a:pt x="42"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8" name="Google Shape;21229;p57">
              <a:extLst>
                <a:ext uri="{FF2B5EF4-FFF2-40B4-BE49-F238E27FC236}">
                  <a16:creationId xmlns:a16="http://schemas.microsoft.com/office/drawing/2014/main" id="{6EC8F939-BFF9-AED6-6960-0C1FF0ED8D9A}"/>
                </a:ext>
              </a:extLst>
            </p:cNvPr>
            <p:cNvSpPr/>
            <p:nvPr/>
          </p:nvSpPr>
          <p:spPr>
            <a:xfrm>
              <a:off x="8839387" y="3708860"/>
              <a:ext cx="13750" cy="48837"/>
            </a:xfrm>
            <a:custGeom>
              <a:avLst/>
              <a:gdLst/>
              <a:ahLst/>
              <a:cxnLst/>
              <a:rect l="l" t="t" r="r" b="b"/>
              <a:pathLst>
                <a:path w="58" h="206" extrusionOk="0">
                  <a:moveTo>
                    <a:pt x="43" y="1"/>
                  </a:moveTo>
                  <a:lnTo>
                    <a:pt x="1" y="5"/>
                  </a:lnTo>
                  <a:lnTo>
                    <a:pt x="16" y="205"/>
                  </a:lnTo>
                  <a:lnTo>
                    <a:pt x="58" y="201"/>
                  </a:lnTo>
                  <a:lnTo>
                    <a:pt x="43"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9" name="Google Shape;21230;p57">
              <a:extLst>
                <a:ext uri="{FF2B5EF4-FFF2-40B4-BE49-F238E27FC236}">
                  <a16:creationId xmlns:a16="http://schemas.microsoft.com/office/drawing/2014/main" id="{67BED2CB-DD07-5E58-5626-9F6DBA85B9F8}"/>
                </a:ext>
              </a:extLst>
            </p:cNvPr>
            <p:cNvSpPr/>
            <p:nvPr/>
          </p:nvSpPr>
          <p:spPr>
            <a:xfrm>
              <a:off x="8837728" y="3632759"/>
              <a:ext cx="10905" cy="46941"/>
            </a:xfrm>
            <a:custGeom>
              <a:avLst/>
              <a:gdLst/>
              <a:ahLst/>
              <a:cxnLst/>
              <a:rect l="l" t="t" r="r" b="b"/>
              <a:pathLst>
                <a:path w="46" h="198" extrusionOk="0">
                  <a:moveTo>
                    <a:pt x="0" y="1"/>
                  </a:moveTo>
                  <a:lnTo>
                    <a:pt x="4" y="197"/>
                  </a:lnTo>
                  <a:lnTo>
                    <a:pt x="46" y="197"/>
                  </a:lnTo>
                  <a:lnTo>
                    <a:pt x="42"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0" name="Google Shape;21231;p57">
              <a:extLst>
                <a:ext uri="{FF2B5EF4-FFF2-40B4-BE49-F238E27FC236}">
                  <a16:creationId xmlns:a16="http://schemas.microsoft.com/office/drawing/2014/main" id="{B254613B-156B-A351-2D42-8311831973DD}"/>
                </a:ext>
              </a:extLst>
            </p:cNvPr>
            <p:cNvSpPr/>
            <p:nvPr/>
          </p:nvSpPr>
          <p:spPr>
            <a:xfrm>
              <a:off x="8838676" y="3554762"/>
              <a:ext cx="15410" cy="48600"/>
            </a:xfrm>
            <a:custGeom>
              <a:avLst/>
              <a:gdLst/>
              <a:ahLst/>
              <a:cxnLst/>
              <a:rect l="l" t="t" r="r" b="b"/>
              <a:pathLst>
                <a:path w="65" h="205" extrusionOk="0">
                  <a:moveTo>
                    <a:pt x="23" y="1"/>
                  </a:moveTo>
                  <a:lnTo>
                    <a:pt x="0" y="197"/>
                  </a:lnTo>
                  <a:lnTo>
                    <a:pt x="42" y="205"/>
                  </a:lnTo>
                  <a:lnTo>
                    <a:pt x="64" y="8"/>
                  </a:lnTo>
                  <a:lnTo>
                    <a:pt x="23"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1" name="Google Shape;21232;p57">
              <a:extLst>
                <a:ext uri="{FF2B5EF4-FFF2-40B4-BE49-F238E27FC236}">
                  <a16:creationId xmlns:a16="http://schemas.microsoft.com/office/drawing/2014/main" id="{FE3D95DE-48E6-ECD3-6C2A-BD7632B53526}"/>
                </a:ext>
              </a:extLst>
            </p:cNvPr>
            <p:cNvSpPr/>
            <p:nvPr/>
          </p:nvSpPr>
          <p:spPr>
            <a:xfrm>
              <a:off x="8852901" y="3475105"/>
              <a:ext cx="17306" cy="42199"/>
            </a:xfrm>
            <a:custGeom>
              <a:avLst/>
              <a:gdLst/>
              <a:ahLst/>
              <a:cxnLst/>
              <a:rect l="l" t="t" r="r" b="b"/>
              <a:pathLst>
                <a:path w="73" h="178" extrusionOk="0">
                  <a:moveTo>
                    <a:pt x="31" y="0"/>
                  </a:moveTo>
                  <a:lnTo>
                    <a:pt x="1" y="167"/>
                  </a:lnTo>
                  <a:lnTo>
                    <a:pt x="42" y="178"/>
                  </a:lnTo>
                  <a:lnTo>
                    <a:pt x="73" y="12"/>
                  </a:lnTo>
                  <a:lnTo>
                    <a:pt x="31"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2" name="Google Shape;21233;p57">
              <a:extLst>
                <a:ext uri="{FF2B5EF4-FFF2-40B4-BE49-F238E27FC236}">
                  <a16:creationId xmlns:a16="http://schemas.microsoft.com/office/drawing/2014/main" id="{1C948DE6-1B8B-C0FF-6E37-7227A803273F}"/>
                </a:ext>
              </a:extLst>
            </p:cNvPr>
            <p:cNvSpPr/>
            <p:nvPr/>
          </p:nvSpPr>
          <p:spPr>
            <a:xfrm>
              <a:off x="8872578" y="3404219"/>
              <a:ext cx="25367" cy="41488"/>
            </a:xfrm>
            <a:custGeom>
              <a:avLst/>
              <a:gdLst/>
              <a:ahLst/>
              <a:cxnLst/>
              <a:rect l="l" t="t" r="r" b="b"/>
              <a:pathLst>
                <a:path w="107" h="175" extrusionOk="0">
                  <a:moveTo>
                    <a:pt x="69" y="1"/>
                  </a:moveTo>
                  <a:lnTo>
                    <a:pt x="1" y="152"/>
                  </a:lnTo>
                  <a:lnTo>
                    <a:pt x="39" y="175"/>
                  </a:lnTo>
                  <a:lnTo>
                    <a:pt x="107" y="23"/>
                  </a:lnTo>
                  <a:lnTo>
                    <a:pt x="69"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3" name="Google Shape;21234;p57">
              <a:extLst>
                <a:ext uri="{FF2B5EF4-FFF2-40B4-BE49-F238E27FC236}">
                  <a16:creationId xmlns:a16="http://schemas.microsoft.com/office/drawing/2014/main" id="{2E5B40FF-0171-D2AF-511C-1143EF99FA58}"/>
                </a:ext>
              </a:extLst>
            </p:cNvPr>
            <p:cNvSpPr/>
            <p:nvPr/>
          </p:nvSpPr>
          <p:spPr>
            <a:xfrm>
              <a:off x="8903161" y="3361309"/>
              <a:ext cx="29871" cy="28923"/>
            </a:xfrm>
            <a:custGeom>
              <a:avLst/>
              <a:gdLst/>
              <a:ahLst/>
              <a:cxnLst/>
              <a:rect l="l" t="t" r="r" b="b"/>
              <a:pathLst>
                <a:path w="126" h="122" extrusionOk="0">
                  <a:moveTo>
                    <a:pt x="87" y="0"/>
                  </a:moveTo>
                  <a:lnTo>
                    <a:pt x="0" y="99"/>
                  </a:lnTo>
                  <a:lnTo>
                    <a:pt x="38" y="121"/>
                  </a:lnTo>
                  <a:lnTo>
                    <a:pt x="125" y="23"/>
                  </a:lnTo>
                  <a:lnTo>
                    <a:pt x="87"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4" name="Google Shape;21235;p57">
              <a:extLst>
                <a:ext uri="{FF2B5EF4-FFF2-40B4-BE49-F238E27FC236}">
                  <a16:creationId xmlns:a16="http://schemas.microsoft.com/office/drawing/2014/main" id="{CAFC861A-7759-DAD0-BBF2-E1E05330A82C}"/>
                </a:ext>
              </a:extLst>
            </p:cNvPr>
            <p:cNvSpPr/>
            <p:nvPr/>
          </p:nvSpPr>
          <p:spPr>
            <a:xfrm>
              <a:off x="9162995" y="3599569"/>
              <a:ext cx="389988" cy="408954"/>
            </a:xfrm>
            <a:custGeom>
              <a:avLst/>
              <a:gdLst/>
              <a:ahLst/>
              <a:cxnLst/>
              <a:rect l="l" t="t" r="r" b="b"/>
              <a:pathLst>
                <a:path w="1645" h="1725" extrusionOk="0">
                  <a:moveTo>
                    <a:pt x="636" y="1"/>
                  </a:moveTo>
                  <a:cubicBezTo>
                    <a:pt x="518" y="20"/>
                    <a:pt x="405" y="69"/>
                    <a:pt x="307" y="144"/>
                  </a:cubicBezTo>
                  <a:lnTo>
                    <a:pt x="341" y="197"/>
                  </a:lnTo>
                  <a:cubicBezTo>
                    <a:pt x="428" y="126"/>
                    <a:pt x="534" y="80"/>
                    <a:pt x="647" y="61"/>
                  </a:cubicBezTo>
                  <a:lnTo>
                    <a:pt x="636" y="1"/>
                  </a:lnTo>
                  <a:close/>
                  <a:moveTo>
                    <a:pt x="991" y="20"/>
                  </a:moveTo>
                  <a:lnTo>
                    <a:pt x="976" y="84"/>
                  </a:lnTo>
                  <a:cubicBezTo>
                    <a:pt x="1086" y="114"/>
                    <a:pt x="1184" y="167"/>
                    <a:pt x="1275" y="243"/>
                  </a:cubicBezTo>
                  <a:lnTo>
                    <a:pt x="1309" y="194"/>
                  </a:lnTo>
                  <a:cubicBezTo>
                    <a:pt x="1210" y="110"/>
                    <a:pt x="1104" y="54"/>
                    <a:pt x="991" y="20"/>
                  </a:cubicBezTo>
                  <a:close/>
                  <a:moveTo>
                    <a:pt x="72" y="443"/>
                  </a:moveTo>
                  <a:cubicBezTo>
                    <a:pt x="23" y="553"/>
                    <a:pt x="1" y="670"/>
                    <a:pt x="1" y="795"/>
                  </a:cubicBezTo>
                  <a:cubicBezTo>
                    <a:pt x="1" y="810"/>
                    <a:pt x="1" y="821"/>
                    <a:pt x="1" y="836"/>
                  </a:cubicBezTo>
                  <a:lnTo>
                    <a:pt x="57" y="832"/>
                  </a:lnTo>
                  <a:cubicBezTo>
                    <a:pt x="57" y="821"/>
                    <a:pt x="57" y="810"/>
                    <a:pt x="57" y="795"/>
                  </a:cubicBezTo>
                  <a:cubicBezTo>
                    <a:pt x="57" y="681"/>
                    <a:pt x="80" y="572"/>
                    <a:pt x="122" y="473"/>
                  </a:cubicBezTo>
                  <a:lnTo>
                    <a:pt x="72" y="443"/>
                  </a:lnTo>
                  <a:close/>
                  <a:moveTo>
                    <a:pt x="1543" y="488"/>
                  </a:moveTo>
                  <a:lnTo>
                    <a:pt x="1494" y="522"/>
                  </a:lnTo>
                  <a:cubicBezTo>
                    <a:pt x="1550" y="632"/>
                    <a:pt x="1581" y="753"/>
                    <a:pt x="1588" y="878"/>
                  </a:cubicBezTo>
                  <a:lnTo>
                    <a:pt x="1588" y="882"/>
                  </a:lnTo>
                  <a:lnTo>
                    <a:pt x="1645" y="874"/>
                  </a:lnTo>
                  <a:cubicBezTo>
                    <a:pt x="1637" y="738"/>
                    <a:pt x="1603" y="609"/>
                    <a:pt x="1543" y="488"/>
                  </a:cubicBezTo>
                  <a:close/>
                  <a:moveTo>
                    <a:pt x="148" y="1188"/>
                  </a:moveTo>
                  <a:lnTo>
                    <a:pt x="103" y="1218"/>
                  </a:lnTo>
                  <a:cubicBezTo>
                    <a:pt x="159" y="1335"/>
                    <a:pt x="239" y="1437"/>
                    <a:pt x="337" y="1517"/>
                  </a:cubicBezTo>
                  <a:lnTo>
                    <a:pt x="371" y="1467"/>
                  </a:lnTo>
                  <a:cubicBezTo>
                    <a:pt x="280" y="1392"/>
                    <a:pt x="205" y="1294"/>
                    <a:pt x="148" y="1188"/>
                  </a:cubicBezTo>
                  <a:close/>
                  <a:moveTo>
                    <a:pt x="1520" y="1241"/>
                  </a:moveTo>
                  <a:cubicBezTo>
                    <a:pt x="1471" y="1350"/>
                    <a:pt x="1395" y="1445"/>
                    <a:pt x="1305" y="1517"/>
                  </a:cubicBezTo>
                  <a:lnTo>
                    <a:pt x="1335" y="1570"/>
                  </a:lnTo>
                  <a:cubicBezTo>
                    <a:pt x="1437" y="1490"/>
                    <a:pt x="1516" y="1388"/>
                    <a:pt x="1573" y="1271"/>
                  </a:cubicBezTo>
                  <a:lnTo>
                    <a:pt x="1520" y="1241"/>
                  </a:lnTo>
                  <a:close/>
                  <a:moveTo>
                    <a:pt x="670" y="1630"/>
                  </a:moveTo>
                  <a:lnTo>
                    <a:pt x="655" y="1690"/>
                  </a:lnTo>
                  <a:cubicBezTo>
                    <a:pt x="723" y="1709"/>
                    <a:pt x="791" y="1721"/>
                    <a:pt x="859" y="1725"/>
                  </a:cubicBezTo>
                  <a:lnTo>
                    <a:pt x="881" y="1725"/>
                  </a:lnTo>
                  <a:cubicBezTo>
                    <a:pt x="923" y="1725"/>
                    <a:pt x="965" y="1721"/>
                    <a:pt x="1006" y="1713"/>
                  </a:cubicBezTo>
                  <a:lnTo>
                    <a:pt x="999" y="1649"/>
                  </a:lnTo>
                  <a:cubicBezTo>
                    <a:pt x="961" y="1656"/>
                    <a:pt x="919" y="1660"/>
                    <a:pt x="881" y="1660"/>
                  </a:cubicBezTo>
                  <a:lnTo>
                    <a:pt x="862" y="1660"/>
                  </a:lnTo>
                  <a:cubicBezTo>
                    <a:pt x="798" y="1656"/>
                    <a:pt x="730" y="1649"/>
                    <a:pt x="670" y="163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6" name="Google Shape;21198;p57">
            <a:extLst>
              <a:ext uri="{FF2B5EF4-FFF2-40B4-BE49-F238E27FC236}">
                <a16:creationId xmlns:a16="http://schemas.microsoft.com/office/drawing/2014/main" id="{1106FF2B-31A7-3416-B0AE-3CC57F23A6B7}"/>
              </a:ext>
            </a:extLst>
          </p:cNvPr>
          <p:cNvGrpSpPr/>
          <p:nvPr/>
        </p:nvGrpSpPr>
        <p:grpSpPr>
          <a:xfrm flipH="1">
            <a:off x="7212943" y="2029356"/>
            <a:ext cx="1515755" cy="665359"/>
            <a:chOff x="8430906" y="3313419"/>
            <a:chExt cx="1874079" cy="822650"/>
          </a:xfrm>
        </p:grpSpPr>
        <p:sp>
          <p:nvSpPr>
            <p:cNvPr id="19328" name="Google Shape;21199;p57">
              <a:extLst>
                <a:ext uri="{FF2B5EF4-FFF2-40B4-BE49-F238E27FC236}">
                  <a16:creationId xmlns:a16="http://schemas.microsoft.com/office/drawing/2014/main" id="{E1E1DC2E-6FD2-126F-4AD1-D6DCCE56959B}"/>
                </a:ext>
              </a:extLst>
            </p:cNvPr>
            <p:cNvSpPr/>
            <p:nvPr/>
          </p:nvSpPr>
          <p:spPr>
            <a:xfrm>
              <a:off x="8430906" y="4049537"/>
              <a:ext cx="174013" cy="86532"/>
            </a:xfrm>
            <a:custGeom>
              <a:avLst/>
              <a:gdLst/>
              <a:ahLst/>
              <a:cxnLst/>
              <a:rect l="l" t="t" r="r" b="b"/>
              <a:pathLst>
                <a:path w="734" h="365" extrusionOk="0">
                  <a:moveTo>
                    <a:pt x="518" y="0"/>
                  </a:moveTo>
                  <a:cubicBezTo>
                    <a:pt x="280" y="16"/>
                    <a:pt x="0" y="31"/>
                    <a:pt x="19" y="189"/>
                  </a:cubicBezTo>
                  <a:cubicBezTo>
                    <a:pt x="38" y="330"/>
                    <a:pt x="224" y="365"/>
                    <a:pt x="401" y="365"/>
                  </a:cubicBezTo>
                  <a:cubicBezTo>
                    <a:pt x="571" y="365"/>
                    <a:pt x="734" y="333"/>
                    <a:pt x="734" y="333"/>
                  </a:cubicBezTo>
                  <a:lnTo>
                    <a:pt x="518" y="0"/>
                  </a:lnTo>
                  <a:close/>
                </a:path>
              </a:pathLst>
            </a:custGeom>
            <a:solidFill>
              <a:srgbClr val="3A4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9" name="Google Shape;21200;p57">
              <a:extLst>
                <a:ext uri="{FF2B5EF4-FFF2-40B4-BE49-F238E27FC236}">
                  <a16:creationId xmlns:a16="http://schemas.microsoft.com/office/drawing/2014/main" id="{44BF6912-1DFB-D1AB-3344-DAE737175FEB}"/>
                </a:ext>
              </a:extLst>
            </p:cNvPr>
            <p:cNvSpPr/>
            <p:nvPr/>
          </p:nvSpPr>
          <p:spPr>
            <a:xfrm>
              <a:off x="8906717" y="3313419"/>
              <a:ext cx="104076" cy="64484"/>
            </a:xfrm>
            <a:custGeom>
              <a:avLst/>
              <a:gdLst/>
              <a:ahLst/>
              <a:cxnLst/>
              <a:rect l="l" t="t" r="r" b="b"/>
              <a:pathLst>
                <a:path w="439" h="272" extrusionOk="0">
                  <a:moveTo>
                    <a:pt x="241" y="0"/>
                  </a:moveTo>
                  <a:cubicBezTo>
                    <a:pt x="230" y="0"/>
                    <a:pt x="219" y="1"/>
                    <a:pt x="208" y="2"/>
                  </a:cubicBezTo>
                  <a:cubicBezTo>
                    <a:pt x="91" y="13"/>
                    <a:pt x="0" y="81"/>
                    <a:pt x="4" y="157"/>
                  </a:cubicBezTo>
                  <a:cubicBezTo>
                    <a:pt x="11" y="222"/>
                    <a:pt x="93" y="272"/>
                    <a:pt x="196" y="272"/>
                  </a:cubicBezTo>
                  <a:cubicBezTo>
                    <a:pt x="206" y="272"/>
                    <a:pt x="217" y="271"/>
                    <a:pt x="227" y="270"/>
                  </a:cubicBezTo>
                  <a:cubicBezTo>
                    <a:pt x="348" y="259"/>
                    <a:pt x="439" y="191"/>
                    <a:pt x="431" y="115"/>
                  </a:cubicBezTo>
                  <a:cubicBezTo>
                    <a:pt x="428" y="50"/>
                    <a:pt x="347" y="0"/>
                    <a:pt x="241" y="0"/>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1" name="Google Shape;21201;p57">
              <a:extLst>
                <a:ext uri="{FF2B5EF4-FFF2-40B4-BE49-F238E27FC236}">
                  <a16:creationId xmlns:a16="http://schemas.microsoft.com/office/drawing/2014/main" id="{C6E2D872-E235-785A-09C9-D6493C52D851}"/>
                </a:ext>
              </a:extLst>
            </p:cNvPr>
            <p:cNvSpPr/>
            <p:nvPr/>
          </p:nvSpPr>
          <p:spPr>
            <a:xfrm>
              <a:off x="8499895" y="3339972"/>
              <a:ext cx="1183241" cy="784244"/>
            </a:xfrm>
            <a:custGeom>
              <a:avLst/>
              <a:gdLst/>
              <a:ahLst/>
              <a:cxnLst/>
              <a:rect l="l" t="t" r="r" b="b"/>
              <a:pathLst>
                <a:path w="4991" h="3308" extrusionOk="0">
                  <a:moveTo>
                    <a:pt x="2366" y="0"/>
                  </a:moveTo>
                  <a:cubicBezTo>
                    <a:pt x="1780" y="0"/>
                    <a:pt x="1184" y="96"/>
                    <a:pt x="764" y="366"/>
                  </a:cubicBezTo>
                  <a:cubicBezTo>
                    <a:pt x="0" y="850"/>
                    <a:pt x="306" y="3281"/>
                    <a:pt x="306" y="3281"/>
                  </a:cubicBezTo>
                  <a:lnTo>
                    <a:pt x="4990" y="3307"/>
                  </a:lnTo>
                  <a:cubicBezTo>
                    <a:pt x="4990" y="3307"/>
                    <a:pt x="4983" y="506"/>
                    <a:pt x="3879" y="196"/>
                  </a:cubicBezTo>
                  <a:cubicBezTo>
                    <a:pt x="3495" y="90"/>
                    <a:pt x="2935" y="0"/>
                    <a:pt x="236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7" name="Google Shape;21202;p57">
              <a:extLst>
                <a:ext uri="{FF2B5EF4-FFF2-40B4-BE49-F238E27FC236}">
                  <a16:creationId xmlns:a16="http://schemas.microsoft.com/office/drawing/2014/main" id="{908F5AD9-C543-D1F5-77F7-E16281F9CCA6}"/>
                </a:ext>
              </a:extLst>
            </p:cNvPr>
            <p:cNvSpPr/>
            <p:nvPr/>
          </p:nvSpPr>
          <p:spPr>
            <a:xfrm>
              <a:off x="9085946" y="3340683"/>
              <a:ext cx="597192" cy="783533"/>
            </a:xfrm>
            <a:custGeom>
              <a:avLst/>
              <a:gdLst/>
              <a:ahLst/>
              <a:cxnLst/>
              <a:rect l="l" t="t" r="r" b="b"/>
              <a:pathLst>
                <a:path w="2519" h="3305" extrusionOk="0">
                  <a:moveTo>
                    <a:pt x="1" y="0"/>
                  </a:moveTo>
                  <a:cubicBezTo>
                    <a:pt x="1165" y="424"/>
                    <a:pt x="2019" y="1735"/>
                    <a:pt x="2049" y="3304"/>
                  </a:cubicBezTo>
                  <a:lnTo>
                    <a:pt x="2518" y="3304"/>
                  </a:lnTo>
                  <a:cubicBezTo>
                    <a:pt x="2518" y="3304"/>
                    <a:pt x="2511" y="503"/>
                    <a:pt x="1407" y="193"/>
                  </a:cubicBezTo>
                  <a:cubicBezTo>
                    <a:pt x="1048" y="95"/>
                    <a:pt x="534" y="8"/>
                    <a:pt x="1" y="0"/>
                  </a:cubicBezTo>
                  <a:close/>
                </a:path>
              </a:pathLst>
            </a:custGeom>
            <a:solidFill>
              <a:srgbClr val="F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8" name="Google Shape;21203;p57">
              <a:extLst>
                <a:ext uri="{FF2B5EF4-FFF2-40B4-BE49-F238E27FC236}">
                  <a16:creationId xmlns:a16="http://schemas.microsoft.com/office/drawing/2014/main" id="{C15124CB-F48F-580A-CE24-22076CCBE1B3}"/>
                </a:ext>
              </a:extLst>
            </p:cNvPr>
            <p:cNvSpPr/>
            <p:nvPr/>
          </p:nvSpPr>
          <p:spPr>
            <a:xfrm>
              <a:off x="8499895" y="3347795"/>
              <a:ext cx="426735" cy="776421"/>
            </a:xfrm>
            <a:custGeom>
              <a:avLst/>
              <a:gdLst/>
              <a:ahLst/>
              <a:cxnLst/>
              <a:rect l="l" t="t" r="r" b="b"/>
              <a:pathLst>
                <a:path w="1800" h="3275" extrusionOk="0">
                  <a:moveTo>
                    <a:pt x="1800" y="1"/>
                  </a:moveTo>
                  <a:cubicBezTo>
                    <a:pt x="1414" y="50"/>
                    <a:pt x="1047" y="152"/>
                    <a:pt x="764" y="333"/>
                  </a:cubicBezTo>
                  <a:cubicBezTo>
                    <a:pt x="0" y="817"/>
                    <a:pt x="208" y="3274"/>
                    <a:pt x="208" y="3274"/>
                  </a:cubicBezTo>
                  <a:lnTo>
                    <a:pt x="1690" y="3274"/>
                  </a:lnTo>
                  <a:cubicBezTo>
                    <a:pt x="1565" y="2972"/>
                    <a:pt x="904" y="507"/>
                    <a:pt x="1800" y="1"/>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9" name="Google Shape;21204;p57">
              <a:extLst>
                <a:ext uri="{FF2B5EF4-FFF2-40B4-BE49-F238E27FC236}">
                  <a16:creationId xmlns:a16="http://schemas.microsoft.com/office/drawing/2014/main" id="{032A9DA4-B099-8FC1-7713-242D4506684C}"/>
                </a:ext>
              </a:extLst>
            </p:cNvPr>
            <p:cNvSpPr/>
            <p:nvPr/>
          </p:nvSpPr>
          <p:spPr>
            <a:xfrm>
              <a:off x="8508904" y="3471548"/>
              <a:ext cx="194639" cy="652667"/>
            </a:xfrm>
            <a:custGeom>
              <a:avLst/>
              <a:gdLst/>
              <a:ahLst/>
              <a:cxnLst/>
              <a:rect l="l" t="t" r="r" b="b"/>
              <a:pathLst>
                <a:path w="821" h="2753" extrusionOk="0">
                  <a:moveTo>
                    <a:pt x="529" y="0"/>
                  </a:moveTo>
                  <a:cubicBezTo>
                    <a:pt x="0" y="745"/>
                    <a:pt x="170" y="2752"/>
                    <a:pt x="170" y="2752"/>
                  </a:cubicBezTo>
                  <a:lnTo>
                    <a:pt x="820" y="2752"/>
                  </a:lnTo>
                  <a:cubicBezTo>
                    <a:pt x="582" y="2265"/>
                    <a:pt x="435" y="1633"/>
                    <a:pt x="435" y="941"/>
                  </a:cubicBezTo>
                  <a:cubicBezTo>
                    <a:pt x="435" y="613"/>
                    <a:pt x="469" y="295"/>
                    <a:pt x="529" y="0"/>
                  </a:cubicBezTo>
                  <a:close/>
                </a:path>
              </a:pathLst>
            </a:custGeom>
            <a:solidFill>
              <a:srgbClr val="546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0" name="Google Shape;21205;p57">
              <a:extLst>
                <a:ext uri="{FF2B5EF4-FFF2-40B4-BE49-F238E27FC236}">
                  <a16:creationId xmlns:a16="http://schemas.microsoft.com/office/drawing/2014/main" id="{54984661-EAF5-2BBA-FC11-8AE91EB1D22F}"/>
                </a:ext>
              </a:extLst>
            </p:cNvPr>
            <p:cNvSpPr/>
            <p:nvPr/>
          </p:nvSpPr>
          <p:spPr>
            <a:xfrm>
              <a:off x="8544703" y="4086284"/>
              <a:ext cx="1760282" cy="49549"/>
            </a:xfrm>
            <a:custGeom>
              <a:avLst/>
              <a:gdLst/>
              <a:ahLst/>
              <a:cxnLst/>
              <a:rect l="l" t="t" r="r" b="b"/>
              <a:pathLst>
                <a:path w="7425" h="209" extrusionOk="0">
                  <a:moveTo>
                    <a:pt x="6845" y="1"/>
                  </a:moveTo>
                  <a:cubicBezTo>
                    <a:pt x="6050" y="1"/>
                    <a:pt x="4218" y="110"/>
                    <a:pt x="0" y="110"/>
                  </a:cubicBezTo>
                  <a:lnTo>
                    <a:pt x="19" y="208"/>
                  </a:lnTo>
                  <a:lnTo>
                    <a:pt x="7349" y="208"/>
                  </a:lnTo>
                  <a:cubicBezTo>
                    <a:pt x="7379" y="208"/>
                    <a:pt x="7406" y="186"/>
                    <a:pt x="7417" y="152"/>
                  </a:cubicBezTo>
                  <a:cubicBezTo>
                    <a:pt x="7425" y="118"/>
                    <a:pt x="7409" y="84"/>
                    <a:pt x="7383" y="65"/>
                  </a:cubicBezTo>
                  <a:cubicBezTo>
                    <a:pt x="7309" y="18"/>
                    <a:pt x="7157" y="1"/>
                    <a:pt x="6845" y="1"/>
                  </a:cubicBez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1" name="Google Shape;21206;p57">
              <a:extLst>
                <a:ext uri="{FF2B5EF4-FFF2-40B4-BE49-F238E27FC236}">
                  <a16:creationId xmlns:a16="http://schemas.microsoft.com/office/drawing/2014/main" id="{B39907C4-C9AB-A254-70EC-EF4DCE5EED26}"/>
                </a:ext>
              </a:extLst>
            </p:cNvPr>
            <p:cNvSpPr/>
            <p:nvPr/>
          </p:nvSpPr>
          <p:spPr>
            <a:xfrm>
              <a:off x="9058208" y="4086521"/>
              <a:ext cx="1246777" cy="49312"/>
            </a:xfrm>
            <a:custGeom>
              <a:avLst/>
              <a:gdLst/>
              <a:ahLst/>
              <a:cxnLst/>
              <a:rect l="l" t="t" r="r" b="b"/>
              <a:pathLst>
                <a:path w="5259" h="208" extrusionOk="0">
                  <a:moveTo>
                    <a:pt x="4686" y="0"/>
                  </a:moveTo>
                  <a:cubicBezTo>
                    <a:pt x="4046" y="0"/>
                    <a:pt x="2724" y="73"/>
                    <a:pt x="0" y="101"/>
                  </a:cubicBezTo>
                  <a:cubicBezTo>
                    <a:pt x="46" y="135"/>
                    <a:pt x="84" y="169"/>
                    <a:pt x="114" y="207"/>
                  </a:cubicBezTo>
                  <a:lnTo>
                    <a:pt x="5183" y="207"/>
                  </a:lnTo>
                  <a:cubicBezTo>
                    <a:pt x="5213" y="207"/>
                    <a:pt x="5240" y="185"/>
                    <a:pt x="5251" y="151"/>
                  </a:cubicBezTo>
                  <a:cubicBezTo>
                    <a:pt x="5259" y="117"/>
                    <a:pt x="5243" y="83"/>
                    <a:pt x="5217" y="64"/>
                  </a:cubicBezTo>
                  <a:cubicBezTo>
                    <a:pt x="5143" y="17"/>
                    <a:pt x="4993" y="0"/>
                    <a:pt x="4686" y="0"/>
                  </a:cubicBezTo>
                  <a:close/>
                </a:path>
              </a:pathLst>
            </a:custGeom>
            <a:solidFill>
              <a:srgbClr val="637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2" name="Google Shape;21207;p57">
              <a:extLst>
                <a:ext uri="{FF2B5EF4-FFF2-40B4-BE49-F238E27FC236}">
                  <a16:creationId xmlns:a16="http://schemas.microsoft.com/office/drawing/2014/main" id="{AA2756DC-F9E1-173F-D5AC-3FF6B8F171FC}"/>
                </a:ext>
              </a:extLst>
            </p:cNvPr>
            <p:cNvSpPr/>
            <p:nvPr/>
          </p:nvSpPr>
          <p:spPr>
            <a:xfrm>
              <a:off x="9175560" y="3522520"/>
              <a:ext cx="353479" cy="481736"/>
            </a:xfrm>
            <a:custGeom>
              <a:avLst/>
              <a:gdLst/>
              <a:ahLst/>
              <a:cxnLst/>
              <a:rect l="l" t="t" r="r" b="b"/>
              <a:pathLst>
                <a:path w="1491" h="2032" extrusionOk="0">
                  <a:moveTo>
                    <a:pt x="110" y="0"/>
                  </a:moveTo>
                  <a:cubicBezTo>
                    <a:pt x="48" y="0"/>
                    <a:pt x="4" y="58"/>
                    <a:pt x="1" y="137"/>
                  </a:cubicBezTo>
                  <a:cubicBezTo>
                    <a:pt x="1" y="288"/>
                    <a:pt x="628" y="908"/>
                    <a:pt x="1429" y="2019"/>
                  </a:cubicBezTo>
                  <a:cubicBezTo>
                    <a:pt x="1436" y="2028"/>
                    <a:pt x="1443" y="2031"/>
                    <a:pt x="1451" y="2031"/>
                  </a:cubicBezTo>
                  <a:cubicBezTo>
                    <a:pt x="1472" y="2031"/>
                    <a:pt x="1491" y="1999"/>
                    <a:pt x="1471" y="1970"/>
                  </a:cubicBezTo>
                  <a:cubicBezTo>
                    <a:pt x="670" y="863"/>
                    <a:pt x="246" y="16"/>
                    <a:pt x="122" y="1"/>
                  </a:cubicBezTo>
                  <a:cubicBezTo>
                    <a:pt x="118" y="0"/>
                    <a:pt x="114" y="0"/>
                    <a:pt x="110" y="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3" name="Google Shape;21208;p57">
              <a:extLst>
                <a:ext uri="{FF2B5EF4-FFF2-40B4-BE49-F238E27FC236}">
                  <a16:creationId xmlns:a16="http://schemas.microsoft.com/office/drawing/2014/main" id="{92B8A17E-2BE5-5577-2621-09C6039399D5}"/>
                </a:ext>
              </a:extLst>
            </p:cNvPr>
            <p:cNvSpPr/>
            <p:nvPr/>
          </p:nvSpPr>
          <p:spPr>
            <a:xfrm>
              <a:off x="9461473" y="3916064"/>
              <a:ext cx="68278" cy="92459"/>
            </a:xfrm>
            <a:custGeom>
              <a:avLst/>
              <a:gdLst/>
              <a:ahLst/>
              <a:cxnLst/>
              <a:rect l="l" t="t" r="r" b="b"/>
              <a:pathLst>
                <a:path w="288" h="390" extrusionOk="0">
                  <a:moveTo>
                    <a:pt x="53" y="0"/>
                  </a:moveTo>
                  <a:lnTo>
                    <a:pt x="0" y="61"/>
                  </a:lnTo>
                  <a:lnTo>
                    <a:pt x="235" y="390"/>
                  </a:lnTo>
                  <a:lnTo>
                    <a:pt x="288" y="329"/>
                  </a:lnTo>
                  <a:lnTo>
                    <a:pt x="53" y="0"/>
                  </a:ln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4" name="Google Shape;21209;p57">
              <a:extLst>
                <a:ext uri="{FF2B5EF4-FFF2-40B4-BE49-F238E27FC236}">
                  <a16:creationId xmlns:a16="http://schemas.microsoft.com/office/drawing/2014/main" id="{CA9DD584-9CF7-87FC-8697-20F096803911}"/>
                </a:ext>
              </a:extLst>
            </p:cNvPr>
            <p:cNvSpPr/>
            <p:nvPr/>
          </p:nvSpPr>
          <p:spPr>
            <a:xfrm>
              <a:off x="9511733" y="3989557"/>
              <a:ext cx="25130" cy="25604"/>
            </a:xfrm>
            <a:custGeom>
              <a:avLst/>
              <a:gdLst/>
              <a:ahLst/>
              <a:cxnLst/>
              <a:rect l="l" t="t" r="r" b="b"/>
              <a:pathLst>
                <a:path w="106" h="108" extrusionOk="0">
                  <a:moveTo>
                    <a:pt x="83" y="1"/>
                  </a:moveTo>
                  <a:cubicBezTo>
                    <a:pt x="71" y="1"/>
                    <a:pt x="52" y="12"/>
                    <a:pt x="34" y="30"/>
                  </a:cubicBezTo>
                  <a:cubicBezTo>
                    <a:pt x="11" y="57"/>
                    <a:pt x="0" y="87"/>
                    <a:pt x="11" y="102"/>
                  </a:cubicBezTo>
                  <a:cubicBezTo>
                    <a:pt x="15" y="106"/>
                    <a:pt x="20" y="107"/>
                    <a:pt x="25" y="107"/>
                  </a:cubicBezTo>
                  <a:cubicBezTo>
                    <a:pt x="38" y="107"/>
                    <a:pt x="56" y="98"/>
                    <a:pt x="72" y="80"/>
                  </a:cubicBezTo>
                  <a:cubicBezTo>
                    <a:pt x="95" y="53"/>
                    <a:pt x="106" y="19"/>
                    <a:pt x="95" y="8"/>
                  </a:cubicBezTo>
                  <a:cubicBezTo>
                    <a:pt x="92" y="3"/>
                    <a:pt x="88" y="1"/>
                    <a:pt x="83"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5" name="Google Shape;21210;p57">
              <a:extLst>
                <a:ext uri="{FF2B5EF4-FFF2-40B4-BE49-F238E27FC236}">
                  <a16:creationId xmlns:a16="http://schemas.microsoft.com/office/drawing/2014/main" id="{374009C7-55D5-0E0C-0957-CD2653A6BF4D}"/>
                </a:ext>
              </a:extLst>
            </p:cNvPr>
            <p:cNvSpPr/>
            <p:nvPr/>
          </p:nvSpPr>
          <p:spPr>
            <a:xfrm>
              <a:off x="9228902" y="3532240"/>
              <a:ext cx="333090" cy="484581"/>
            </a:xfrm>
            <a:custGeom>
              <a:avLst/>
              <a:gdLst/>
              <a:ahLst/>
              <a:cxnLst/>
              <a:rect l="l" t="t" r="r" b="b"/>
              <a:pathLst>
                <a:path w="1405" h="2044" extrusionOk="0">
                  <a:moveTo>
                    <a:pt x="1280" y="1"/>
                  </a:moveTo>
                  <a:cubicBezTo>
                    <a:pt x="1276" y="1"/>
                    <a:pt x="1273" y="1"/>
                    <a:pt x="1269" y="1"/>
                  </a:cubicBezTo>
                  <a:cubicBezTo>
                    <a:pt x="1148" y="16"/>
                    <a:pt x="762" y="867"/>
                    <a:pt x="17" y="1982"/>
                  </a:cubicBezTo>
                  <a:cubicBezTo>
                    <a:pt x="0" y="2010"/>
                    <a:pt x="22" y="2043"/>
                    <a:pt x="43" y="2043"/>
                  </a:cubicBezTo>
                  <a:cubicBezTo>
                    <a:pt x="50" y="2043"/>
                    <a:pt x="57" y="2040"/>
                    <a:pt x="63" y="2031"/>
                  </a:cubicBezTo>
                  <a:cubicBezTo>
                    <a:pt x="808" y="912"/>
                    <a:pt x="1405" y="289"/>
                    <a:pt x="1393" y="137"/>
                  </a:cubicBezTo>
                  <a:cubicBezTo>
                    <a:pt x="1390" y="56"/>
                    <a:pt x="1340" y="1"/>
                    <a:pt x="1280"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6" name="Google Shape;21211;p57">
              <a:extLst>
                <a:ext uri="{FF2B5EF4-FFF2-40B4-BE49-F238E27FC236}">
                  <a16:creationId xmlns:a16="http://schemas.microsoft.com/office/drawing/2014/main" id="{FA049A4C-518D-59E7-3C89-8260BA0E5E90}"/>
                </a:ext>
              </a:extLst>
            </p:cNvPr>
            <p:cNvSpPr/>
            <p:nvPr/>
          </p:nvSpPr>
          <p:spPr>
            <a:xfrm>
              <a:off x="9220368" y="4001411"/>
              <a:ext cx="25367" cy="25367"/>
            </a:xfrm>
            <a:custGeom>
              <a:avLst/>
              <a:gdLst/>
              <a:ahLst/>
              <a:cxnLst/>
              <a:rect l="l" t="t" r="r" b="b"/>
              <a:pathLst>
                <a:path w="107" h="107" extrusionOk="0">
                  <a:moveTo>
                    <a:pt x="22" y="0"/>
                  </a:moveTo>
                  <a:cubicBezTo>
                    <a:pt x="16" y="0"/>
                    <a:pt x="12" y="2"/>
                    <a:pt x="8" y="7"/>
                  </a:cubicBezTo>
                  <a:cubicBezTo>
                    <a:pt x="1" y="22"/>
                    <a:pt x="12" y="52"/>
                    <a:pt x="38" y="79"/>
                  </a:cubicBezTo>
                  <a:cubicBezTo>
                    <a:pt x="54" y="97"/>
                    <a:pt x="72" y="106"/>
                    <a:pt x="85" y="106"/>
                  </a:cubicBezTo>
                  <a:cubicBezTo>
                    <a:pt x="91" y="106"/>
                    <a:pt x="95" y="105"/>
                    <a:pt x="99" y="101"/>
                  </a:cubicBezTo>
                  <a:cubicBezTo>
                    <a:pt x="106" y="86"/>
                    <a:pt x="95" y="56"/>
                    <a:pt x="69" y="30"/>
                  </a:cubicBezTo>
                  <a:cubicBezTo>
                    <a:pt x="53" y="11"/>
                    <a:pt x="35" y="0"/>
                    <a:pt x="22" y="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7" name="Google Shape;21212;p57">
              <a:extLst>
                <a:ext uri="{FF2B5EF4-FFF2-40B4-BE49-F238E27FC236}">
                  <a16:creationId xmlns:a16="http://schemas.microsoft.com/office/drawing/2014/main" id="{08A72A8D-7419-5291-8154-387C9244B606}"/>
                </a:ext>
              </a:extLst>
            </p:cNvPr>
            <p:cNvSpPr/>
            <p:nvPr/>
          </p:nvSpPr>
          <p:spPr>
            <a:xfrm>
              <a:off x="9228902" y="3802979"/>
              <a:ext cx="150306" cy="213842"/>
            </a:xfrm>
            <a:custGeom>
              <a:avLst/>
              <a:gdLst/>
              <a:ahLst/>
              <a:cxnLst/>
              <a:rect l="l" t="t" r="r" b="b"/>
              <a:pathLst>
                <a:path w="634" h="902" extrusionOk="0">
                  <a:moveTo>
                    <a:pt x="547" y="1"/>
                  </a:moveTo>
                  <a:cubicBezTo>
                    <a:pt x="395" y="254"/>
                    <a:pt x="222" y="538"/>
                    <a:pt x="17" y="840"/>
                  </a:cubicBezTo>
                  <a:cubicBezTo>
                    <a:pt x="0" y="868"/>
                    <a:pt x="22" y="901"/>
                    <a:pt x="43" y="901"/>
                  </a:cubicBezTo>
                  <a:cubicBezTo>
                    <a:pt x="50" y="901"/>
                    <a:pt x="57" y="898"/>
                    <a:pt x="63" y="889"/>
                  </a:cubicBezTo>
                  <a:cubicBezTo>
                    <a:pt x="267" y="579"/>
                    <a:pt x="460" y="311"/>
                    <a:pt x="634" y="76"/>
                  </a:cubicBezTo>
                  <a:cubicBezTo>
                    <a:pt x="611" y="73"/>
                    <a:pt x="592" y="61"/>
                    <a:pt x="577" y="46"/>
                  </a:cubicBezTo>
                  <a:cubicBezTo>
                    <a:pt x="566" y="35"/>
                    <a:pt x="554" y="20"/>
                    <a:pt x="547" y="1"/>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8" name="Google Shape;21213;p57">
              <a:extLst>
                <a:ext uri="{FF2B5EF4-FFF2-40B4-BE49-F238E27FC236}">
                  <a16:creationId xmlns:a16="http://schemas.microsoft.com/office/drawing/2014/main" id="{FF9C8A42-F969-A054-4537-AF29C1B35D85}"/>
                </a:ext>
              </a:extLst>
            </p:cNvPr>
            <p:cNvSpPr/>
            <p:nvPr/>
          </p:nvSpPr>
          <p:spPr>
            <a:xfrm>
              <a:off x="9193578" y="3719766"/>
              <a:ext cx="115693" cy="156944"/>
            </a:xfrm>
            <a:custGeom>
              <a:avLst/>
              <a:gdLst/>
              <a:ahLst/>
              <a:cxnLst/>
              <a:rect l="l" t="t" r="r" b="b"/>
              <a:pathLst>
                <a:path w="488" h="662" extrusionOk="0">
                  <a:moveTo>
                    <a:pt x="185" y="0"/>
                  </a:moveTo>
                  <a:cubicBezTo>
                    <a:pt x="185" y="0"/>
                    <a:pt x="0" y="307"/>
                    <a:pt x="246" y="662"/>
                  </a:cubicBezTo>
                  <a:lnTo>
                    <a:pt x="488" y="295"/>
                  </a:lnTo>
                  <a:lnTo>
                    <a:pt x="185" y="0"/>
                  </a:ln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9" name="Google Shape;21214;p57">
              <a:extLst>
                <a:ext uri="{FF2B5EF4-FFF2-40B4-BE49-F238E27FC236}">
                  <a16:creationId xmlns:a16="http://schemas.microsoft.com/office/drawing/2014/main" id="{B81C9143-6CB6-3B4D-87BC-5DB71AC6967D}"/>
                </a:ext>
              </a:extLst>
            </p:cNvPr>
            <p:cNvSpPr/>
            <p:nvPr/>
          </p:nvSpPr>
          <p:spPr>
            <a:xfrm>
              <a:off x="9428283" y="3735887"/>
              <a:ext cx="107869" cy="135607"/>
            </a:xfrm>
            <a:custGeom>
              <a:avLst/>
              <a:gdLst/>
              <a:ahLst/>
              <a:cxnLst/>
              <a:rect l="l" t="t" r="r" b="b"/>
              <a:pathLst>
                <a:path w="455" h="572" extrusionOk="0">
                  <a:moveTo>
                    <a:pt x="273" y="0"/>
                  </a:moveTo>
                  <a:lnTo>
                    <a:pt x="1" y="269"/>
                  </a:lnTo>
                  <a:lnTo>
                    <a:pt x="242" y="571"/>
                  </a:lnTo>
                  <a:cubicBezTo>
                    <a:pt x="454" y="254"/>
                    <a:pt x="273" y="0"/>
                    <a:pt x="273" y="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0" name="Google Shape;21215;p57">
              <a:extLst>
                <a:ext uri="{FF2B5EF4-FFF2-40B4-BE49-F238E27FC236}">
                  <a16:creationId xmlns:a16="http://schemas.microsoft.com/office/drawing/2014/main" id="{20788F48-FA8F-564D-42D0-EE7C5CE39322}"/>
                </a:ext>
              </a:extLst>
            </p:cNvPr>
            <p:cNvSpPr/>
            <p:nvPr/>
          </p:nvSpPr>
          <p:spPr>
            <a:xfrm>
              <a:off x="8850293" y="4048589"/>
              <a:ext cx="18018" cy="48600"/>
            </a:xfrm>
            <a:custGeom>
              <a:avLst/>
              <a:gdLst/>
              <a:ahLst/>
              <a:cxnLst/>
              <a:rect l="l" t="t" r="r" b="b"/>
              <a:pathLst>
                <a:path w="76" h="205" extrusionOk="0">
                  <a:moveTo>
                    <a:pt x="42" y="1"/>
                  </a:moveTo>
                  <a:lnTo>
                    <a:pt x="0" y="8"/>
                  </a:lnTo>
                  <a:lnTo>
                    <a:pt x="34" y="205"/>
                  </a:lnTo>
                  <a:lnTo>
                    <a:pt x="76" y="197"/>
                  </a:lnTo>
                  <a:lnTo>
                    <a:pt x="4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1" name="Google Shape;21216;p57">
              <a:extLst>
                <a:ext uri="{FF2B5EF4-FFF2-40B4-BE49-F238E27FC236}">
                  <a16:creationId xmlns:a16="http://schemas.microsoft.com/office/drawing/2014/main" id="{20437F95-3F58-6D8A-A337-03046E6F2B57}"/>
                </a:ext>
              </a:extLst>
            </p:cNvPr>
            <p:cNvSpPr/>
            <p:nvPr/>
          </p:nvSpPr>
          <p:spPr>
            <a:xfrm>
              <a:off x="8832275" y="3967035"/>
              <a:ext cx="18255" cy="48600"/>
            </a:xfrm>
            <a:custGeom>
              <a:avLst/>
              <a:gdLst/>
              <a:ahLst/>
              <a:cxnLst/>
              <a:rect l="l" t="t" r="r" b="b"/>
              <a:pathLst>
                <a:path w="77" h="205" extrusionOk="0">
                  <a:moveTo>
                    <a:pt x="42" y="1"/>
                  </a:moveTo>
                  <a:lnTo>
                    <a:pt x="1" y="8"/>
                  </a:lnTo>
                  <a:lnTo>
                    <a:pt x="35" y="205"/>
                  </a:lnTo>
                  <a:lnTo>
                    <a:pt x="76" y="193"/>
                  </a:lnTo>
                  <a:lnTo>
                    <a:pt x="4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2" name="Google Shape;21217;p57">
              <a:extLst>
                <a:ext uri="{FF2B5EF4-FFF2-40B4-BE49-F238E27FC236}">
                  <a16:creationId xmlns:a16="http://schemas.microsoft.com/office/drawing/2014/main" id="{AAAF9E56-8729-1439-0B13-6AD5387ED470}"/>
                </a:ext>
              </a:extLst>
            </p:cNvPr>
            <p:cNvSpPr/>
            <p:nvPr/>
          </p:nvSpPr>
          <p:spPr>
            <a:xfrm>
              <a:off x="8812598" y="3876472"/>
              <a:ext cx="18255" cy="48600"/>
            </a:xfrm>
            <a:custGeom>
              <a:avLst/>
              <a:gdLst/>
              <a:ahLst/>
              <a:cxnLst/>
              <a:rect l="l" t="t" r="r" b="b"/>
              <a:pathLst>
                <a:path w="77" h="205" extrusionOk="0">
                  <a:moveTo>
                    <a:pt x="42" y="1"/>
                  </a:moveTo>
                  <a:lnTo>
                    <a:pt x="1" y="8"/>
                  </a:lnTo>
                  <a:lnTo>
                    <a:pt x="35" y="205"/>
                  </a:lnTo>
                  <a:lnTo>
                    <a:pt x="76" y="194"/>
                  </a:lnTo>
                  <a:lnTo>
                    <a:pt x="4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3" name="Google Shape;21218;p57">
              <a:extLst>
                <a:ext uri="{FF2B5EF4-FFF2-40B4-BE49-F238E27FC236}">
                  <a16:creationId xmlns:a16="http://schemas.microsoft.com/office/drawing/2014/main" id="{72BDA65E-8F33-E049-761F-9003CD751A01}"/>
                </a:ext>
              </a:extLst>
            </p:cNvPr>
            <p:cNvSpPr/>
            <p:nvPr/>
          </p:nvSpPr>
          <p:spPr>
            <a:xfrm>
              <a:off x="8798373" y="3789703"/>
              <a:ext cx="16358" cy="48600"/>
            </a:xfrm>
            <a:custGeom>
              <a:avLst/>
              <a:gdLst/>
              <a:ahLst/>
              <a:cxnLst/>
              <a:rect l="l" t="t" r="r" b="b"/>
              <a:pathLst>
                <a:path w="69" h="205" extrusionOk="0">
                  <a:moveTo>
                    <a:pt x="42" y="0"/>
                  </a:moveTo>
                  <a:lnTo>
                    <a:pt x="0" y="12"/>
                  </a:lnTo>
                  <a:lnTo>
                    <a:pt x="27" y="204"/>
                  </a:lnTo>
                  <a:lnTo>
                    <a:pt x="68" y="197"/>
                  </a:lnTo>
                  <a:lnTo>
                    <a:pt x="42"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4" name="Google Shape;21219;p57">
              <a:extLst>
                <a:ext uri="{FF2B5EF4-FFF2-40B4-BE49-F238E27FC236}">
                  <a16:creationId xmlns:a16="http://schemas.microsoft.com/office/drawing/2014/main" id="{3F45D7A3-75CD-B434-C713-259A5970BDDA}"/>
                </a:ext>
              </a:extLst>
            </p:cNvPr>
            <p:cNvSpPr/>
            <p:nvPr/>
          </p:nvSpPr>
          <p:spPr>
            <a:xfrm>
              <a:off x="8792921" y="3708860"/>
              <a:ext cx="13750" cy="48837"/>
            </a:xfrm>
            <a:custGeom>
              <a:avLst/>
              <a:gdLst/>
              <a:ahLst/>
              <a:cxnLst/>
              <a:rect l="l" t="t" r="r" b="b"/>
              <a:pathLst>
                <a:path w="58" h="206" extrusionOk="0">
                  <a:moveTo>
                    <a:pt x="42" y="1"/>
                  </a:moveTo>
                  <a:lnTo>
                    <a:pt x="0" y="5"/>
                  </a:lnTo>
                  <a:lnTo>
                    <a:pt x="16" y="205"/>
                  </a:lnTo>
                  <a:lnTo>
                    <a:pt x="57" y="201"/>
                  </a:lnTo>
                  <a:lnTo>
                    <a:pt x="4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5" name="Google Shape;21220;p57">
              <a:extLst>
                <a:ext uri="{FF2B5EF4-FFF2-40B4-BE49-F238E27FC236}">
                  <a16:creationId xmlns:a16="http://schemas.microsoft.com/office/drawing/2014/main" id="{3CCE866B-A959-F125-765E-E151E16337A7}"/>
                </a:ext>
              </a:extLst>
            </p:cNvPr>
            <p:cNvSpPr/>
            <p:nvPr/>
          </p:nvSpPr>
          <p:spPr>
            <a:xfrm>
              <a:off x="8791024" y="3632759"/>
              <a:ext cx="11143" cy="46941"/>
            </a:xfrm>
            <a:custGeom>
              <a:avLst/>
              <a:gdLst/>
              <a:ahLst/>
              <a:cxnLst/>
              <a:rect l="l" t="t" r="r" b="b"/>
              <a:pathLst>
                <a:path w="47" h="198" extrusionOk="0">
                  <a:moveTo>
                    <a:pt x="1" y="1"/>
                  </a:moveTo>
                  <a:lnTo>
                    <a:pt x="5" y="197"/>
                  </a:lnTo>
                  <a:lnTo>
                    <a:pt x="46" y="197"/>
                  </a:lnTo>
                  <a:lnTo>
                    <a:pt x="4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6" name="Google Shape;21221;p57">
              <a:extLst>
                <a:ext uri="{FF2B5EF4-FFF2-40B4-BE49-F238E27FC236}">
                  <a16:creationId xmlns:a16="http://schemas.microsoft.com/office/drawing/2014/main" id="{24281C54-02B4-28E6-7639-71491AC43044}"/>
                </a:ext>
              </a:extLst>
            </p:cNvPr>
            <p:cNvSpPr/>
            <p:nvPr/>
          </p:nvSpPr>
          <p:spPr>
            <a:xfrm>
              <a:off x="8791972" y="3554762"/>
              <a:ext cx="15410" cy="48600"/>
            </a:xfrm>
            <a:custGeom>
              <a:avLst/>
              <a:gdLst/>
              <a:ahLst/>
              <a:cxnLst/>
              <a:rect l="l" t="t" r="r" b="b"/>
              <a:pathLst>
                <a:path w="65" h="205" extrusionOk="0">
                  <a:moveTo>
                    <a:pt x="23" y="1"/>
                  </a:moveTo>
                  <a:lnTo>
                    <a:pt x="1" y="197"/>
                  </a:lnTo>
                  <a:lnTo>
                    <a:pt x="42" y="205"/>
                  </a:lnTo>
                  <a:lnTo>
                    <a:pt x="65" y="8"/>
                  </a:lnTo>
                  <a:lnTo>
                    <a:pt x="23"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7" name="Google Shape;21222;p57">
              <a:extLst>
                <a:ext uri="{FF2B5EF4-FFF2-40B4-BE49-F238E27FC236}">
                  <a16:creationId xmlns:a16="http://schemas.microsoft.com/office/drawing/2014/main" id="{F31A1ADC-3828-C7B7-8F01-336FB49F16B9}"/>
                </a:ext>
              </a:extLst>
            </p:cNvPr>
            <p:cNvSpPr/>
            <p:nvPr/>
          </p:nvSpPr>
          <p:spPr>
            <a:xfrm>
              <a:off x="8806434" y="3475105"/>
              <a:ext cx="17069" cy="42199"/>
            </a:xfrm>
            <a:custGeom>
              <a:avLst/>
              <a:gdLst/>
              <a:ahLst/>
              <a:cxnLst/>
              <a:rect l="l" t="t" r="r" b="b"/>
              <a:pathLst>
                <a:path w="72" h="178" extrusionOk="0">
                  <a:moveTo>
                    <a:pt x="30" y="0"/>
                  </a:moveTo>
                  <a:lnTo>
                    <a:pt x="0" y="167"/>
                  </a:lnTo>
                  <a:lnTo>
                    <a:pt x="42" y="178"/>
                  </a:lnTo>
                  <a:lnTo>
                    <a:pt x="72" y="12"/>
                  </a:lnTo>
                  <a:lnTo>
                    <a:pt x="30"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8" name="Google Shape;21223;p57">
              <a:extLst>
                <a:ext uri="{FF2B5EF4-FFF2-40B4-BE49-F238E27FC236}">
                  <a16:creationId xmlns:a16="http://schemas.microsoft.com/office/drawing/2014/main" id="{3C39F721-E9FB-FBDB-8F6D-8CCD474010DD}"/>
                </a:ext>
              </a:extLst>
            </p:cNvPr>
            <p:cNvSpPr/>
            <p:nvPr/>
          </p:nvSpPr>
          <p:spPr>
            <a:xfrm>
              <a:off x="8826111" y="3404219"/>
              <a:ext cx="25367" cy="41488"/>
            </a:xfrm>
            <a:custGeom>
              <a:avLst/>
              <a:gdLst/>
              <a:ahLst/>
              <a:cxnLst/>
              <a:rect l="l" t="t" r="r" b="b"/>
              <a:pathLst>
                <a:path w="107" h="175" extrusionOk="0">
                  <a:moveTo>
                    <a:pt x="72" y="1"/>
                  </a:moveTo>
                  <a:lnTo>
                    <a:pt x="0" y="152"/>
                  </a:lnTo>
                  <a:lnTo>
                    <a:pt x="38" y="175"/>
                  </a:lnTo>
                  <a:lnTo>
                    <a:pt x="106" y="23"/>
                  </a:lnTo>
                  <a:lnTo>
                    <a:pt x="72" y="1"/>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9" name="Google Shape;21224;p57">
              <a:extLst>
                <a:ext uri="{FF2B5EF4-FFF2-40B4-BE49-F238E27FC236}">
                  <a16:creationId xmlns:a16="http://schemas.microsoft.com/office/drawing/2014/main" id="{87206E10-AEFF-7BFA-D083-E3B361641F62}"/>
                </a:ext>
              </a:extLst>
            </p:cNvPr>
            <p:cNvSpPr/>
            <p:nvPr/>
          </p:nvSpPr>
          <p:spPr>
            <a:xfrm>
              <a:off x="8856457" y="3361309"/>
              <a:ext cx="29871" cy="28923"/>
            </a:xfrm>
            <a:custGeom>
              <a:avLst/>
              <a:gdLst/>
              <a:ahLst/>
              <a:cxnLst/>
              <a:rect l="l" t="t" r="r" b="b"/>
              <a:pathLst>
                <a:path w="126" h="122" extrusionOk="0">
                  <a:moveTo>
                    <a:pt x="88" y="0"/>
                  </a:moveTo>
                  <a:lnTo>
                    <a:pt x="1" y="99"/>
                  </a:lnTo>
                  <a:lnTo>
                    <a:pt x="39" y="121"/>
                  </a:lnTo>
                  <a:lnTo>
                    <a:pt x="126" y="23"/>
                  </a:lnTo>
                  <a:lnTo>
                    <a:pt x="88" y="0"/>
                  </a:ln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0" name="Google Shape;21225;p57">
              <a:extLst>
                <a:ext uri="{FF2B5EF4-FFF2-40B4-BE49-F238E27FC236}">
                  <a16:creationId xmlns:a16="http://schemas.microsoft.com/office/drawing/2014/main" id="{9AF1E857-F9AD-0A67-D58B-7C812DF780C6}"/>
                </a:ext>
              </a:extLst>
            </p:cNvPr>
            <p:cNvSpPr/>
            <p:nvPr/>
          </p:nvSpPr>
          <p:spPr>
            <a:xfrm>
              <a:off x="8896760" y="4048589"/>
              <a:ext cx="18255" cy="48600"/>
            </a:xfrm>
            <a:custGeom>
              <a:avLst/>
              <a:gdLst/>
              <a:ahLst/>
              <a:cxnLst/>
              <a:rect l="l" t="t" r="r" b="b"/>
              <a:pathLst>
                <a:path w="77" h="205" extrusionOk="0">
                  <a:moveTo>
                    <a:pt x="42" y="1"/>
                  </a:moveTo>
                  <a:lnTo>
                    <a:pt x="1" y="8"/>
                  </a:lnTo>
                  <a:lnTo>
                    <a:pt x="35" y="205"/>
                  </a:lnTo>
                  <a:lnTo>
                    <a:pt x="77" y="197"/>
                  </a:lnTo>
                  <a:lnTo>
                    <a:pt x="42"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1" name="Google Shape;21226;p57">
              <a:extLst>
                <a:ext uri="{FF2B5EF4-FFF2-40B4-BE49-F238E27FC236}">
                  <a16:creationId xmlns:a16="http://schemas.microsoft.com/office/drawing/2014/main" id="{806765FD-EBE5-AD61-6B0F-5A39D165A678}"/>
                </a:ext>
              </a:extLst>
            </p:cNvPr>
            <p:cNvSpPr/>
            <p:nvPr/>
          </p:nvSpPr>
          <p:spPr>
            <a:xfrm>
              <a:off x="8878979" y="3967035"/>
              <a:ext cx="18018" cy="48600"/>
            </a:xfrm>
            <a:custGeom>
              <a:avLst/>
              <a:gdLst/>
              <a:ahLst/>
              <a:cxnLst/>
              <a:rect l="l" t="t" r="r" b="b"/>
              <a:pathLst>
                <a:path w="76" h="205" extrusionOk="0">
                  <a:moveTo>
                    <a:pt x="42" y="1"/>
                  </a:moveTo>
                  <a:lnTo>
                    <a:pt x="0" y="8"/>
                  </a:lnTo>
                  <a:lnTo>
                    <a:pt x="34" y="205"/>
                  </a:lnTo>
                  <a:lnTo>
                    <a:pt x="76" y="193"/>
                  </a:lnTo>
                  <a:lnTo>
                    <a:pt x="42"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2" name="Google Shape;21227;p57">
              <a:extLst>
                <a:ext uri="{FF2B5EF4-FFF2-40B4-BE49-F238E27FC236}">
                  <a16:creationId xmlns:a16="http://schemas.microsoft.com/office/drawing/2014/main" id="{FAB03BC5-4AA3-856D-A7D4-D763A65C03D5}"/>
                </a:ext>
              </a:extLst>
            </p:cNvPr>
            <p:cNvSpPr/>
            <p:nvPr/>
          </p:nvSpPr>
          <p:spPr>
            <a:xfrm>
              <a:off x="8859302" y="3876472"/>
              <a:ext cx="18018" cy="48600"/>
            </a:xfrm>
            <a:custGeom>
              <a:avLst/>
              <a:gdLst/>
              <a:ahLst/>
              <a:cxnLst/>
              <a:rect l="l" t="t" r="r" b="b"/>
              <a:pathLst>
                <a:path w="76" h="205" extrusionOk="0">
                  <a:moveTo>
                    <a:pt x="42" y="1"/>
                  </a:moveTo>
                  <a:lnTo>
                    <a:pt x="0" y="8"/>
                  </a:lnTo>
                  <a:lnTo>
                    <a:pt x="34" y="205"/>
                  </a:lnTo>
                  <a:lnTo>
                    <a:pt x="76" y="194"/>
                  </a:lnTo>
                  <a:lnTo>
                    <a:pt x="42"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3" name="Google Shape;21228;p57">
              <a:extLst>
                <a:ext uri="{FF2B5EF4-FFF2-40B4-BE49-F238E27FC236}">
                  <a16:creationId xmlns:a16="http://schemas.microsoft.com/office/drawing/2014/main" id="{A53BE862-9833-6107-5BBD-D4BAF2CD9540}"/>
                </a:ext>
              </a:extLst>
            </p:cNvPr>
            <p:cNvSpPr/>
            <p:nvPr/>
          </p:nvSpPr>
          <p:spPr>
            <a:xfrm>
              <a:off x="8844840" y="3789703"/>
              <a:ext cx="16358" cy="48600"/>
            </a:xfrm>
            <a:custGeom>
              <a:avLst/>
              <a:gdLst/>
              <a:ahLst/>
              <a:cxnLst/>
              <a:rect l="l" t="t" r="r" b="b"/>
              <a:pathLst>
                <a:path w="69" h="205" extrusionOk="0">
                  <a:moveTo>
                    <a:pt x="42" y="0"/>
                  </a:moveTo>
                  <a:lnTo>
                    <a:pt x="1" y="12"/>
                  </a:lnTo>
                  <a:lnTo>
                    <a:pt x="27" y="204"/>
                  </a:lnTo>
                  <a:lnTo>
                    <a:pt x="69" y="197"/>
                  </a:lnTo>
                  <a:lnTo>
                    <a:pt x="42"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4" name="Google Shape;21229;p57">
              <a:extLst>
                <a:ext uri="{FF2B5EF4-FFF2-40B4-BE49-F238E27FC236}">
                  <a16:creationId xmlns:a16="http://schemas.microsoft.com/office/drawing/2014/main" id="{51BD76B8-8C31-FB26-B3B5-FAEEBA485CF5}"/>
                </a:ext>
              </a:extLst>
            </p:cNvPr>
            <p:cNvSpPr/>
            <p:nvPr/>
          </p:nvSpPr>
          <p:spPr>
            <a:xfrm>
              <a:off x="8839387" y="3708860"/>
              <a:ext cx="13750" cy="48837"/>
            </a:xfrm>
            <a:custGeom>
              <a:avLst/>
              <a:gdLst/>
              <a:ahLst/>
              <a:cxnLst/>
              <a:rect l="l" t="t" r="r" b="b"/>
              <a:pathLst>
                <a:path w="58" h="206" extrusionOk="0">
                  <a:moveTo>
                    <a:pt x="43" y="1"/>
                  </a:moveTo>
                  <a:lnTo>
                    <a:pt x="1" y="5"/>
                  </a:lnTo>
                  <a:lnTo>
                    <a:pt x="16" y="205"/>
                  </a:lnTo>
                  <a:lnTo>
                    <a:pt x="58" y="201"/>
                  </a:lnTo>
                  <a:lnTo>
                    <a:pt x="43"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5" name="Google Shape;21230;p57">
              <a:extLst>
                <a:ext uri="{FF2B5EF4-FFF2-40B4-BE49-F238E27FC236}">
                  <a16:creationId xmlns:a16="http://schemas.microsoft.com/office/drawing/2014/main" id="{360B9020-6421-66B0-D40E-89B6B9DC8533}"/>
                </a:ext>
              </a:extLst>
            </p:cNvPr>
            <p:cNvSpPr/>
            <p:nvPr/>
          </p:nvSpPr>
          <p:spPr>
            <a:xfrm>
              <a:off x="8837728" y="3632759"/>
              <a:ext cx="10905" cy="46941"/>
            </a:xfrm>
            <a:custGeom>
              <a:avLst/>
              <a:gdLst/>
              <a:ahLst/>
              <a:cxnLst/>
              <a:rect l="l" t="t" r="r" b="b"/>
              <a:pathLst>
                <a:path w="46" h="198" extrusionOk="0">
                  <a:moveTo>
                    <a:pt x="0" y="1"/>
                  </a:moveTo>
                  <a:lnTo>
                    <a:pt x="4" y="197"/>
                  </a:lnTo>
                  <a:lnTo>
                    <a:pt x="46" y="197"/>
                  </a:lnTo>
                  <a:lnTo>
                    <a:pt x="42"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6" name="Google Shape;21231;p57">
              <a:extLst>
                <a:ext uri="{FF2B5EF4-FFF2-40B4-BE49-F238E27FC236}">
                  <a16:creationId xmlns:a16="http://schemas.microsoft.com/office/drawing/2014/main" id="{FB8A810D-C8FF-835D-A9E5-7010C62BC9C6}"/>
                </a:ext>
              </a:extLst>
            </p:cNvPr>
            <p:cNvSpPr/>
            <p:nvPr/>
          </p:nvSpPr>
          <p:spPr>
            <a:xfrm>
              <a:off x="8838676" y="3554762"/>
              <a:ext cx="15410" cy="48600"/>
            </a:xfrm>
            <a:custGeom>
              <a:avLst/>
              <a:gdLst/>
              <a:ahLst/>
              <a:cxnLst/>
              <a:rect l="l" t="t" r="r" b="b"/>
              <a:pathLst>
                <a:path w="65" h="205" extrusionOk="0">
                  <a:moveTo>
                    <a:pt x="23" y="1"/>
                  </a:moveTo>
                  <a:lnTo>
                    <a:pt x="0" y="197"/>
                  </a:lnTo>
                  <a:lnTo>
                    <a:pt x="42" y="205"/>
                  </a:lnTo>
                  <a:lnTo>
                    <a:pt x="64" y="8"/>
                  </a:lnTo>
                  <a:lnTo>
                    <a:pt x="23"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7" name="Google Shape;21232;p57">
              <a:extLst>
                <a:ext uri="{FF2B5EF4-FFF2-40B4-BE49-F238E27FC236}">
                  <a16:creationId xmlns:a16="http://schemas.microsoft.com/office/drawing/2014/main" id="{C4A6CB6C-5A39-B6F1-0D3E-56C4F690E2FB}"/>
                </a:ext>
              </a:extLst>
            </p:cNvPr>
            <p:cNvSpPr/>
            <p:nvPr/>
          </p:nvSpPr>
          <p:spPr>
            <a:xfrm>
              <a:off x="8852901" y="3475105"/>
              <a:ext cx="17306" cy="42199"/>
            </a:xfrm>
            <a:custGeom>
              <a:avLst/>
              <a:gdLst/>
              <a:ahLst/>
              <a:cxnLst/>
              <a:rect l="l" t="t" r="r" b="b"/>
              <a:pathLst>
                <a:path w="73" h="178" extrusionOk="0">
                  <a:moveTo>
                    <a:pt x="31" y="0"/>
                  </a:moveTo>
                  <a:lnTo>
                    <a:pt x="1" y="167"/>
                  </a:lnTo>
                  <a:lnTo>
                    <a:pt x="42" y="178"/>
                  </a:lnTo>
                  <a:lnTo>
                    <a:pt x="73" y="12"/>
                  </a:lnTo>
                  <a:lnTo>
                    <a:pt x="31"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8" name="Google Shape;21233;p57">
              <a:extLst>
                <a:ext uri="{FF2B5EF4-FFF2-40B4-BE49-F238E27FC236}">
                  <a16:creationId xmlns:a16="http://schemas.microsoft.com/office/drawing/2014/main" id="{D63DF947-3824-B7E2-9482-4D6BBF259CE8}"/>
                </a:ext>
              </a:extLst>
            </p:cNvPr>
            <p:cNvSpPr/>
            <p:nvPr/>
          </p:nvSpPr>
          <p:spPr>
            <a:xfrm>
              <a:off x="8872578" y="3404219"/>
              <a:ext cx="25367" cy="41488"/>
            </a:xfrm>
            <a:custGeom>
              <a:avLst/>
              <a:gdLst/>
              <a:ahLst/>
              <a:cxnLst/>
              <a:rect l="l" t="t" r="r" b="b"/>
              <a:pathLst>
                <a:path w="107" h="175" extrusionOk="0">
                  <a:moveTo>
                    <a:pt x="69" y="1"/>
                  </a:moveTo>
                  <a:lnTo>
                    <a:pt x="1" y="152"/>
                  </a:lnTo>
                  <a:lnTo>
                    <a:pt x="39" y="175"/>
                  </a:lnTo>
                  <a:lnTo>
                    <a:pt x="107" y="23"/>
                  </a:lnTo>
                  <a:lnTo>
                    <a:pt x="69" y="1"/>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9" name="Google Shape;21234;p57">
              <a:extLst>
                <a:ext uri="{FF2B5EF4-FFF2-40B4-BE49-F238E27FC236}">
                  <a16:creationId xmlns:a16="http://schemas.microsoft.com/office/drawing/2014/main" id="{BDF2851B-7051-BC56-E61A-84B95252E476}"/>
                </a:ext>
              </a:extLst>
            </p:cNvPr>
            <p:cNvSpPr/>
            <p:nvPr/>
          </p:nvSpPr>
          <p:spPr>
            <a:xfrm>
              <a:off x="8903161" y="3361309"/>
              <a:ext cx="29871" cy="28923"/>
            </a:xfrm>
            <a:custGeom>
              <a:avLst/>
              <a:gdLst/>
              <a:ahLst/>
              <a:cxnLst/>
              <a:rect l="l" t="t" r="r" b="b"/>
              <a:pathLst>
                <a:path w="126" h="122" extrusionOk="0">
                  <a:moveTo>
                    <a:pt x="87" y="0"/>
                  </a:moveTo>
                  <a:lnTo>
                    <a:pt x="0" y="99"/>
                  </a:lnTo>
                  <a:lnTo>
                    <a:pt x="38" y="121"/>
                  </a:lnTo>
                  <a:lnTo>
                    <a:pt x="125" y="23"/>
                  </a:lnTo>
                  <a:lnTo>
                    <a:pt x="87" y="0"/>
                  </a:lnTo>
                  <a:close/>
                </a:path>
              </a:pathLst>
            </a:custGeom>
            <a:solidFill>
              <a:srgbClr val="485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0" name="Google Shape;21235;p57">
              <a:extLst>
                <a:ext uri="{FF2B5EF4-FFF2-40B4-BE49-F238E27FC236}">
                  <a16:creationId xmlns:a16="http://schemas.microsoft.com/office/drawing/2014/main" id="{A3EF61F5-A485-3259-788F-8AC093D3ED71}"/>
                </a:ext>
              </a:extLst>
            </p:cNvPr>
            <p:cNvSpPr/>
            <p:nvPr/>
          </p:nvSpPr>
          <p:spPr>
            <a:xfrm>
              <a:off x="9162995" y="3599569"/>
              <a:ext cx="389988" cy="408954"/>
            </a:xfrm>
            <a:custGeom>
              <a:avLst/>
              <a:gdLst/>
              <a:ahLst/>
              <a:cxnLst/>
              <a:rect l="l" t="t" r="r" b="b"/>
              <a:pathLst>
                <a:path w="1645" h="1725" extrusionOk="0">
                  <a:moveTo>
                    <a:pt x="636" y="1"/>
                  </a:moveTo>
                  <a:cubicBezTo>
                    <a:pt x="518" y="20"/>
                    <a:pt x="405" y="69"/>
                    <a:pt x="307" y="144"/>
                  </a:cubicBezTo>
                  <a:lnTo>
                    <a:pt x="341" y="197"/>
                  </a:lnTo>
                  <a:cubicBezTo>
                    <a:pt x="428" y="126"/>
                    <a:pt x="534" y="80"/>
                    <a:pt x="647" y="61"/>
                  </a:cubicBezTo>
                  <a:lnTo>
                    <a:pt x="636" y="1"/>
                  </a:lnTo>
                  <a:close/>
                  <a:moveTo>
                    <a:pt x="991" y="20"/>
                  </a:moveTo>
                  <a:lnTo>
                    <a:pt x="976" y="84"/>
                  </a:lnTo>
                  <a:cubicBezTo>
                    <a:pt x="1086" y="114"/>
                    <a:pt x="1184" y="167"/>
                    <a:pt x="1275" y="243"/>
                  </a:cubicBezTo>
                  <a:lnTo>
                    <a:pt x="1309" y="194"/>
                  </a:lnTo>
                  <a:cubicBezTo>
                    <a:pt x="1210" y="110"/>
                    <a:pt x="1104" y="54"/>
                    <a:pt x="991" y="20"/>
                  </a:cubicBezTo>
                  <a:close/>
                  <a:moveTo>
                    <a:pt x="72" y="443"/>
                  </a:moveTo>
                  <a:cubicBezTo>
                    <a:pt x="23" y="553"/>
                    <a:pt x="1" y="670"/>
                    <a:pt x="1" y="795"/>
                  </a:cubicBezTo>
                  <a:cubicBezTo>
                    <a:pt x="1" y="810"/>
                    <a:pt x="1" y="821"/>
                    <a:pt x="1" y="836"/>
                  </a:cubicBezTo>
                  <a:lnTo>
                    <a:pt x="57" y="832"/>
                  </a:lnTo>
                  <a:cubicBezTo>
                    <a:pt x="57" y="821"/>
                    <a:pt x="57" y="810"/>
                    <a:pt x="57" y="795"/>
                  </a:cubicBezTo>
                  <a:cubicBezTo>
                    <a:pt x="57" y="681"/>
                    <a:pt x="80" y="572"/>
                    <a:pt x="122" y="473"/>
                  </a:cubicBezTo>
                  <a:lnTo>
                    <a:pt x="72" y="443"/>
                  </a:lnTo>
                  <a:close/>
                  <a:moveTo>
                    <a:pt x="1543" y="488"/>
                  </a:moveTo>
                  <a:lnTo>
                    <a:pt x="1494" y="522"/>
                  </a:lnTo>
                  <a:cubicBezTo>
                    <a:pt x="1550" y="632"/>
                    <a:pt x="1581" y="753"/>
                    <a:pt x="1588" y="878"/>
                  </a:cubicBezTo>
                  <a:lnTo>
                    <a:pt x="1588" y="882"/>
                  </a:lnTo>
                  <a:lnTo>
                    <a:pt x="1645" y="874"/>
                  </a:lnTo>
                  <a:cubicBezTo>
                    <a:pt x="1637" y="738"/>
                    <a:pt x="1603" y="609"/>
                    <a:pt x="1543" y="488"/>
                  </a:cubicBezTo>
                  <a:close/>
                  <a:moveTo>
                    <a:pt x="148" y="1188"/>
                  </a:moveTo>
                  <a:lnTo>
                    <a:pt x="103" y="1218"/>
                  </a:lnTo>
                  <a:cubicBezTo>
                    <a:pt x="159" y="1335"/>
                    <a:pt x="239" y="1437"/>
                    <a:pt x="337" y="1517"/>
                  </a:cubicBezTo>
                  <a:lnTo>
                    <a:pt x="371" y="1467"/>
                  </a:lnTo>
                  <a:cubicBezTo>
                    <a:pt x="280" y="1392"/>
                    <a:pt x="205" y="1294"/>
                    <a:pt x="148" y="1188"/>
                  </a:cubicBezTo>
                  <a:close/>
                  <a:moveTo>
                    <a:pt x="1520" y="1241"/>
                  </a:moveTo>
                  <a:cubicBezTo>
                    <a:pt x="1471" y="1350"/>
                    <a:pt x="1395" y="1445"/>
                    <a:pt x="1305" y="1517"/>
                  </a:cubicBezTo>
                  <a:lnTo>
                    <a:pt x="1335" y="1570"/>
                  </a:lnTo>
                  <a:cubicBezTo>
                    <a:pt x="1437" y="1490"/>
                    <a:pt x="1516" y="1388"/>
                    <a:pt x="1573" y="1271"/>
                  </a:cubicBezTo>
                  <a:lnTo>
                    <a:pt x="1520" y="1241"/>
                  </a:lnTo>
                  <a:close/>
                  <a:moveTo>
                    <a:pt x="670" y="1630"/>
                  </a:moveTo>
                  <a:lnTo>
                    <a:pt x="655" y="1690"/>
                  </a:lnTo>
                  <a:cubicBezTo>
                    <a:pt x="723" y="1709"/>
                    <a:pt x="791" y="1721"/>
                    <a:pt x="859" y="1725"/>
                  </a:cubicBezTo>
                  <a:lnTo>
                    <a:pt x="881" y="1725"/>
                  </a:lnTo>
                  <a:cubicBezTo>
                    <a:pt x="923" y="1725"/>
                    <a:pt x="965" y="1721"/>
                    <a:pt x="1006" y="1713"/>
                  </a:cubicBezTo>
                  <a:lnTo>
                    <a:pt x="999" y="1649"/>
                  </a:lnTo>
                  <a:cubicBezTo>
                    <a:pt x="961" y="1656"/>
                    <a:pt x="919" y="1660"/>
                    <a:pt x="881" y="1660"/>
                  </a:cubicBezTo>
                  <a:lnTo>
                    <a:pt x="862" y="1660"/>
                  </a:lnTo>
                  <a:cubicBezTo>
                    <a:pt x="798" y="1656"/>
                    <a:pt x="730" y="1649"/>
                    <a:pt x="670" y="1630"/>
                  </a:cubicBezTo>
                  <a:close/>
                </a:path>
              </a:pathLst>
            </a:custGeom>
            <a:solidFill>
              <a:srgbClr val="869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1" name="Rectangle 2">
            <a:extLst>
              <a:ext uri="{FF2B5EF4-FFF2-40B4-BE49-F238E27FC236}">
                <a16:creationId xmlns:a16="http://schemas.microsoft.com/office/drawing/2014/main" id="{4D57CDF6-D5FB-BB32-8FCB-728D10794875}"/>
              </a:ext>
            </a:extLst>
          </p:cNvPr>
          <p:cNvSpPr>
            <a:spLocks noChangeArrowheads="1"/>
          </p:cNvSpPr>
          <p:nvPr/>
        </p:nvSpPr>
        <p:spPr bwMode="auto">
          <a:xfrm>
            <a:off x="173722" y="3300838"/>
            <a:ext cx="564975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Sample of the .txt file:</a:t>
            </a:r>
            <a:endParaRPr kumimoji="0" lang="en-CA" altLang="en-US" sz="400" b="0" i="0" u="none" strike="noStrike" cap="none" normalizeH="0" baseline="0" dirty="0">
              <a:ln>
                <a:noFill/>
              </a:ln>
              <a:solidFill>
                <a:schemeClr val="tx1"/>
              </a:solidFill>
              <a:effectLst/>
            </a:endParaRPr>
          </a:p>
        </p:txBody>
      </p:sp>
      <p:pic>
        <p:nvPicPr>
          <p:cNvPr id="1025" name="Picture 1" descr="A screenshot of a computer&#10;&#10;Description automatically generated">
            <a:extLst>
              <a:ext uri="{FF2B5EF4-FFF2-40B4-BE49-F238E27FC236}">
                <a16:creationId xmlns:a16="http://schemas.microsoft.com/office/drawing/2014/main" id="{A237DEE6-F76C-8644-F994-BF8D87752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122" y="2521350"/>
            <a:ext cx="3525122" cy="23571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53" name="Picture 19452">
            <a:extLst>
              <a:ext uri="{FF2B5EF4-FFF2-40B4-BE49-F238E27FC236}">
                <a16:creationId xmlns:a16="http://schemas.microsoft.com/office/drawing/2014/main" id="{10D1178B-C00B-D863-E127-BF28BEDCD2D2}"/>
              </a:ext>
            </a:extLst>
          </p:cNvPr>
          <p:cNvPicPr>
            <a:picLocks noChangeAspect="1"/>
          </p:cNvPicPr>
          <p:nvPr/>
        </p:nvPicPr>
        <p:blipFill>
          <a:blip r:embed="rId5"/>
          <a:stretch>
            <a:fillRect/>
          </a:stretch>
        </p:blipFill>
        <p:spPr>
          <a:xfrm>
            <a:off x="4997029" y="2753369"/>
            <a:ext cx="3525122" cy="2361888"/>
          </a:xfrm>
          <a:prstGeom prst="rect">
            <a:avLst/>
          </a:prstGeom>
          <a:ln>
            <a:noFill/>
          </a:ln>
          <a:effectLst>
            <a:outerShdw blurRad="292100" dist="139700" dir="2700000" algn="tl" rotWithShape="0">
              <a:srgbClr val="333333">
                <a:alpha val="65000"/>
              </a:srgbClr>
            </a:outerShdw>
          </a:effectLst>
        </p:spPr>
      </p:pic>
      <p:sp>
        <p:nvSpPr>
          <p:cNvPr id="19454" name="Rectangle 2">
            <a:extLst>
              <a:ext uri="{FF2B5EF4-FFF2-40B4-BE49-F238E27FC236}">
                <a16:creationId xmlns:a16="http://schemas.microsoft.com/office/drawing/2014/main" id="{E5B69736-1261-4540-00E8-F05EA99EC673}"/>
              </a:ext>
            </a:extLst>
          </p:cNvPr>
          <p:cNvSpPr>
            <a:spLocks noChangeArrowheads="1"/>
          </p:cNvSpPr>
          <p:nvPr/>
        </p:nvSpPr>
        <p:spPr bwMode="auto">
          <a:xfrm>
            <a:off x="6639514" y="2219136"/>
            <a:ext cx="24015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CA" altLang="en-US" sz="2000" b="1" dirty="0">
                <a:solidFill>
                  <a:schemeClr val="tx1"/>
                </a:solidFill>
                <a:latin typeface="Aptos" panose="020B000402020202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2000" b="1" i="0" u="none" strike="noStrike" cap="none" normalizeH="0" baseline="0" dirty="0">
                <a:ln>
                  <a:noFill/>
                </a:ln>
                <a:solidFill>
                  <a:schemeClr val="tx1"/>
                </a:solidFill>
                <a:effectLst/>
                <a:latin typeface="Aptos" panose="020B000402020202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2000" b="1" dirty="0">
                <a:solidFill>
                  <a:schemeClr val="tx1"/>
                </a:solidFill>
                <a:latin typeface="Aptos" panose="020B0004020202020204" pitchFamily="34" charset="0"/>
                <a:cs typeface="Times New Roman" panose="02020603050405020304" pitchFamily="18" charset="0"/>
              </a:rPr>
              <a:t>.</a:t>
            </a:r>
          </a:p>
        </p:txBody>
      </p:sp>
      <p:sp>
        <p:nvSpPr>
          <p:cNvPr id="19455" name="Rectangle 2">
            <a:extLst>
              <a:ext uri="{FF2B5EF4-FFF2-40B4-BE49-F238E27FC236}">
                <a16:creationId xmlns:a16="http://schemas.microsoft.com/office/drawing/2014/main" id="{E13C8751-C614-6572-9149-4A0AE4C90FBC}"/>
              </a:ext>
            </a:extLst>
          </p:cNvPr>
          <p:cNvSpPr>
            <a:spLocks noChangeArrowheads="1"/>
          </p:cNvSpPr>
          <p:nvPr/>
        </p:nvSpPr>
        <p:spPr bwMode="auto">
          <a:xfrm>
            <a:off x="3256725" y="4229136"/>
            <a:ext cx="24015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CA" altLang="en-US" sz="2000" b="1" dirty="0">
                <a:solidFill>
                  <a:schemeClr val="tx1"/>
                </a:solidFill>
                <a:latin typeface="Aptos" panose="020B000402020202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2000" b="1" i="0" u="none" strike="noStrike" cap="none" normalizeH="0" baseline="0" dirty="0">
                <a:ln>
                  <a:noFill/>
                </a:ln>
                <a:solidFill>
                  <a:schemeClr val="tx1"/>
                </a:solidFill>
                <a:effectLst/>
                <a:latin typeface="Aptos" panose="020B000402020202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2000" b="1" dirty="0">
                <a:solidFill>
                  <a:schemeClr val="tx1"/>
                </a:solidFill>
                <a:latin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720986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08"/>
        <p:cNvGrpSpPr/>
        <p:nvPr/>
      </p:nvGrpSpPr>
      <p:grpSpPr>
        <a:xfrm>
          <a:off x="0" y="0"/>
          <a:ext cx="0" cy="0"/>
          <a:chOff x="0" y="0"/>
          <a:chExt cx="0" cy="0"/>
        </a:xfrm>
      </p:grpSpPr>
      <p:sp>
        <p:nvSpPr>
          <p:cNvPr id="18794" name="Google Shape;18794;p41"/>
          <p:cNvSpPr/>
          <p:nvPr/>
        </p:nvSpPr>
        <p:spPr>
          <a:xfrm rot="-7654388">
            <a:off x="1633350" y="813712"/>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5" name="Google Shape;18795;p41"/>
          <p:cNvSpPr/>
          <p:nvPr/>
        </p:nvSpPr>
        <p:spPr>
          <a:xfrm rot="3278972">
            <a:off x="7559574" y="509574"/>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6" name="Google Shape;18796;p41"/>
          <p:cNvSpPr/>
          <p:nvPr/>
        </p:nvSpPr>
        <p:spPr>
          <a:xfrm rot="9321148">
            <a:off x="8039802" y="286107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7" name="Google Shape;18797;p41"/>
          <p:cNvSpPr/>
          <p:nvPr/>
        </p:nvSpPr>
        <p:spPr>
          <a:xfrm rot="9321148">
            <a:off x="7001577" y="476042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8" name="Google Shape;18798;p41"/>
          <p:cNvSpPr/>
          <p:nvPr/>
        </p:nvSpPr>
        <p:spPr>
          <a:xfrm rot="9321148">
            <a:off x="3810702" y="4738300"/>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9" name="Google Shape;18799;p41"/>
          <p:cNvSpPr/>
          <p:nvPr/>
        </p:nvSpPr>
        <p:spPr>
          <a:xfrm rot="9321148">
            <a:off x="4594777" y="468512"/>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0" name="Google Shape;18800;p41"/>
          <p:cNvSpPr/>
          <p:nvPr/>
        </p:nvSpPr>
        <p:spPr>
          <a:xfrm rot="9321148">
            <a:off x="564002" y="2469675"/>
            <a:ext cx="149100" cy="141775"/>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1" name="Google Shape;18801;p41"/>
          <p:cNvSpPr/>
          <p:nvPr/>
        </p:nvSpPr>
        <p:spPr>
          <a:xfrm rot="3278972">
            <a:off x="1158774" y="4179849"/>
            <a:ext cx="149101" cy="141776"/>
          </a:xfrm>
          <a:custGeom>
            <a:avLst/>
            <a:gdLst/>
            <a:ahLst/>
            <a:cxnLst/>
            <a:rect l="l" t="t" r="r" b="b"/>
            <a:pathLst>
              <a:path w="1464" h="1392" extrusionOk="0">
                <a:moveTo>
                  <a:pt x="730" y="1"/>
                </a:moveTo>
                <a:lnTo>
                  <a:pt x="560" y="534"/>
                </a:lnTo>
                <a:lnTo>
                  <a:pt x="0" y="534"/>
                </a:lnTo>
                <a:lnTo>
                  <a:pt x="454" y="859"/>
                </a:lnTo>
                <a:lnTo>
                  <a:pt x="280" y="1392"/>
                </a:lnTo>
                <a:lnTo>
                  <a:pt x="280" y="1392"/>
                </a:lnTo>
                <a:lnTo>
                  <a:pt x="730" y="1063"/>
                </a:lnTo>
                <a:lnTo>
                  <a:pt x="1183" y="1392"/>
                </a:lnTo>
                <a:lnTo>
                  <a:pt x="1010" y="859"/>
                </a:lnTo>
                <a:lnTo>
                  <a:pt x="1463" y="534"/>
                </a:lnTo>
                <a:lnTo>
                  <a:pt x="904" y="534"/>
                </a:lnTo>
                <a:lnTo>
                  <a:pt x="730" y="1"/>
                </a:lnTo>
                <a:close/>
              </a:path>
            </a:pathLst>
          </a:custGeom>
          <a:gradFill>
            <a:gsLst>
              <a:gs pos="0">
                <a:srgbClr val="E75434"/>
              </a:gs>
              <a:gs pos="100000">
                <a:srgbClr val="822A1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807;p42">
            <a:extLst>
              <a:ext uri="{FF2B5EF4-FFF2-40B4-BE49-F238E27FC236}">
                <a16:creationId xmlns:a16="http://schemas.microsoft.com/office/drawing/2014/main" id="{C42D7316-A28C-C20A-B3BC-EDC8E5795675}"/>
              </a:ext>
            </a:extLst>
          </p:cNvPr>
          <p:cNvSpPr txBox="1">
            <a:spLocks noGrp="1"/>
          </p:cNvSpPr>
          <p:nvPr>
            <p:ph type="title"/>
          </p:nvPr>
        </p:nvSpPr>
        <p:spPr>
          <a:xfrm>
            <a:off x="719999" y="2755700"/>
            <a:ext cx="651404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Strategy Deveolpment</a:t>
            </a:r>
            <a:endParaRPr sz="4000" dirty="0"/>
          </a:p>
        </p:txBody>
      </p:sp>
      <p:sp>
        <p:nvSpPr>
          <p:cNvPr id="14" name="Google Shape;18809;p42">
            <a:extLst>
              <a:ext uri="{FF2B5EF4-FFF2-40B4-BE49-F238E27FC236}">
                <a16:creationId xmlns:a16="http://schemas.microsoft.com/office/drawing/2014/main" id="{E2A9D639-A6BA-E225-BB23-A091B4E5DC93}"/>
              </a:ext>
            </a:extLst>
          </p:cNvPr>
          <p:cNvSpPr/>
          <p:nvPr/>
        </p:nvSpPr>
        <p:spPr>
          <a:xfrm>
            <a:off x="827150" y="2555150"/>
            <a:ext cx="1423200" cy="13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916;p42">
            <a:extLst>
              <a:ext uri="{FF2B5EF4-FFF2-40B4-BE49-F238E27FC236}">
                <a16:creationId xmlns:a16="http://schemas.microsoft.com/office/drawing/2014/main" id="{108C68AC-F64C-4ED0-758C-A7DE88895695}"/>
              </a:ext>
            </a:extLst>
          </p:cNvPr>
          <p:cNvSpPr txBox="1">
            <a:spLocks/>
          </p:cNvSpPr>
          <p:nvPr/>
        </p:nvSpPr>
        <p:spPr>
          <a:xfrm>
            <a:off x="773748" y="1678175"/>
            <a:ext cx="14232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Arvo"/>
              <a:buNone/>
              <a:defRPr sz="6000" b="1" i="0" u="none" strike="noStrike" cap="none">
                <a:solidFill>
                  <a:schemeClr val="accent6"/>
                </a:solidFill>
                <a:latin typeface="Arvo"/>
                <a:ea typeface="Arvo"/>
                <a:cs typeface="Arvo"/>
                <a:sym typeface="Arvo"/>
              </a:defRPr>
            </a:lvl1pPr>
            <a:lvl2pPr marR="0" lvl="1"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2pPr>
            <a:lvl3pPr marR="0" lvl="2"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3pPr>
            <a:lvl4pPr marR="0" lvl="3"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4pPr>
            <a:lvl5pPr marR="0" lvl="4"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5pPr>
            <a:lvl6pPr marR="0" lvl="5"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6pPr>
            <a:lvl7pPr marR="0" lvl="6"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7pPr>
            <a:lvl8pPr marR="0" lvl="7"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8pPr>
            <a:lvl9pPr marR="0" lvl="8" algn="ctr" rtl="0">
              <a:lnSpc>
                <a:spcPct val="100000"/>
              </a:lnSpc>
              <a:spcBef>
                <a:spcPts val="0"/>
              </a:spcBef>
              <a:spcAft>
                <a:spcPts val="0"/>
              </a:spcAft>
              <a:buClr>
                <a:schemeClr val="accent6"/>
              </a:buClr>
              <a:buSzPts val="6000"/>
              <a:buFont typeface="Bebas Neue"/>
              <a:buNone/>
              <a:defRPr sz="6000" b="1" i="0" u="none" strike="noStrike" cap="none">
                <a:solidFill>
                  <a:schemeClr val="accent6"/>
                </a:solidFill>
                <a:latin typeface="Bebas Neue"/>
                <a:ea typeface="Bebas Neue"/>
                <a:cs typeface="Bebas Neue"/>
                <a:sym typeface="Bebas Neue"/>
              </a:defRPr>
            </a:lvl9pPr>
          </a:lstStyle>
          <a:p>
            <a:r>
              <a:rPr lang="en" dirty="0"/>
              <a:t>02</a:t>
            </a:r>
          </a:p>
        </p:txBody>
      </p:sp>
      <p:grpSp>
        <p:nvGrpSpPr>
          <p:cNvPr id="21" name="Google Shape;18710;p41">
            <a:extLst>
              <a:ext uri="{FF2B5EF4-FFF2-40B4-BE49-F238E27FC236}">
                <a16:creationId xmlns:a16="http://schemas.microsoft.com/office/drawing/2014/main" id="{4DC96B63-5E56-C285-AA13-95DAA6B0A136}"/>
              </a:ext>
            </a:extLst>
          </p:cNvPr>
          <p:cNvGrpSpPr>
            <a:grpSpLocks noChangeAspect="1"/>
          </p:cNvGrpSpPr>
          <p:nvPr/>
        </p:nvGrpSpPr>
        <p:grpSpPr>
          <a:xfrm>
            <a:off x="3787931" y="1034403"/>
            <a:ext cx="3811396" cy="1661488"/>
            <a:chOff x="2866514" y="583044"/>
            <a:chExt cx="3410950" cy="1486923"/>
          </a:xfrm>
        </p:grpSpPr>
        <p:sp>
          <p:nvSpPr>
            <p:cNvPr id="22" name="Google Shape;18711;p41">
              <a:extLst>
                <a:ext uri="{FF2B5EF4-FFF2-40B4-BE49-F238E27FC236}">
                  <a16:creationId xmlns:a16="http://schemas.microsoft.com/office/drawing/2014/main" id="{1F48042A-3CAA-C07C-AEC3-8F775916FF2D}"/>
                </a:ext>
              </a:extLst>
            </p:cNvPr>
            <p:cNvSpPr/>
            <p:nvPr/>
          </p:nvSpPr>
          <p:spPr>
            <a:xfrm>
              <a:off x="2866514" y="1887976"/>
              <a:ext cx="136168" cy="131584"/>
            </a:xfrm>
            <a:custGeom>
              <a:avLst/>
              <a:gdLst/>
              <a:ahLst/>
              <a:cxnLst/>
              <a:rect l="l" t="t" r="r" b="b"/>
              <a:pathLst>
                <a:path w="624" h="603" extrusionOk="0">
                  <a:moveTo>
                    <a:pt x="11" y="0"/>
                  </a:moveTo>
                  <a:cubicBezTo>
                    <a:pt x="0" y="402"/>
                    <a:pt x="273" y="603"/>
                    <a:pt x="409" y="603"/>
                  </a:cubicBezTo>
                  <a:cubicBezTo>
                    <a:pt x="415" y="603"/>
                    <a:pt x="421" y="602"/>
                    <a:pt x="427" y="601"/>
                  </a:cubicBezTo>
                  <a:cubicBezTo>
                    <a:pt x="427" y="601"/>
                    <a:pt x="623" y="352"/>
                    <a:pt x="11" y="0"/>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712;p41">
              <a:extLst>
                <a:ext uri="{FF2B5EF4-FFF2-40B4-BE49-F238E27FC236}">
                  <a16:creationId xmlns:a16="http://schemas.microsoft.com/office/drawing/2014/main" id="{EB6E99BB-BCDC-6626-3BE0-75394977E400}"/>
                </a:ext>
              </a:extLst>
            </p:cNvPr>
            <p:cNvSpPr/>
            <p:nvPr/>
          </p:nvSpPr>
          <p:spPr>
            <a:xfrm>
              <a:off x="4100312" y="1950168"/>
              <a:ext cx="139659" cy="91432"/>
            </a:xfrm>
            <a:custGeom>
              <a:avLst/>
              <a:gdLst/>
              <a:ahLst/>
              <a:cxnLst/>
              <a:rect l="l" t="t" r="r" b="b"/>
              <a:pathLst>
                <a:path w="640" h="419" extrusionOk="0">
                  <a:moveTo>
                    <a:pt x="513" y="1"/>
                  </a:moveTo>
                  <a:cubicBezTo>
                    <a:pt x="406" y="1"/>
                    <a:pt x="231" y="72"/>
                    <a:pt x="1" y="415"/>
                  </a:cubicBezTo>
                  <a:cubicBezTo>
                    <a:pt x="26" y="417"/>
                    <a:pt x="51" y="418"/>
                    <a:pt x="75" y="418"/>
                  </a:cubicBezTo>
                  <a:cubicBezTo>
                    <a:pt x="443" y="418"/>
                    <a:pt x="639" y="157"/>
                    <a:pt x="628" y="37"/>
                  </a:cubicBezTo>
                  <a:cubicBezTo>
                    <a:pt x="628" y="37"/>
                    <a:pt x="588" y="1"/>
                    <a:pt x="513" y="1"/>
                  </a:cubicBezTo>
                  <a:close/>
                </a:path>
              </a:pathLst>
            </a:custGeom>
            <a:solidFill>
              <a:srgbClr val="C9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713;p41">
              <a:extLst>
                <a:ext uri="{FF2B5EF4-FFF2-40B4-BE49-F238E27FC236}">
                  <a16:creationId xmlns:a16="http://schemas.microsoft.com/office/drawing/2014/main" id="{F6B60DB5-9ACD-8F4C-2013-EAC6A7C44B26}"/>
                </a:ext>
              </a:extLst>
            </p:cNvPr>
            <p:cNvSpPr/>
            <p:nvPr/>
          </p:nvSpPr>
          <p:spPr>
            <a:xfrm>
              <a:off x="4499650" y="922152"/>
              <a:ext cx="420069" cy="192247"/>
            </a:xfrm>
            <a:custGeom>
              <a:avLst/>
              <a:gdLst/>
              <a:ahLst/>
              <a:cxnLst/>
              <a:rect l="l" t="t" r="r" b="b"/>
              <a:pathLst>
                <a:path w="1925" h="881" extrusionOk="0">
                  <a:moveTo>
                    <a:pt x="874" y="0"/>
                  </a:moveTo>
                  <a:cubicBezTo>
                    <a:pt x="456" y="0"/>
                    <a:pt x="68" y="73"/>
                    <a:pt x="42" y="336"/>
                  </a:cubicBezTo>
                  <a:cubicBezTo>
                    <a:pt x="0" y="722"/>
                    <a:pt x="1724" y="881"/>
                    <a:pt x="1724" y="881"/>
                  </a:cubicBezTo>
                  <a:lnTo>
                    <a:pt x="1925" y="106"/>
                  </a:lnTo>
                  <a:cubicBezTo>
                    <a:pt x="1925" y="106"/>
                    <a:pt x="1378" y="0"/>
                    <a:pt x="874"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714;p41">
              <a:extLst>
                <a:ext uri="{FF2B5EF4-FFF2-40B4-BE49-F238E27FC236}">
                  <a16:creationId xmlns:a16="http://schemas.microsoft.com/office/drawing/2014/main" id="{157F49CD-C8B1-E994-F7B9-896EECD97D0C}"/>
                </a:ext>
              </a:extLst>
            </p:cNvPr>
            <p:cNvSpPr/>
            <p:nvPr/>
          </p:nvSpPr>
          <p:spPr>
            <a:xfrm>
              <a:off x="4518634" y="922370"/>
              <a:ext cx="401084" cy="192029"/>
            </a:xfrm>
            <a:custGeom>
              <a:avLst/>
              <a:gdLst/>
              <a:ahLst/>
              <a:cxnLst/>
              <a:rect l="l" t="t" r="r" b="b"/>
              <a:pathLst>
                <a:path w="1838" h="880" extrusionOk="0">
                  <a:moveTo>
                    <a:pt x="782" y="0"/>
                  </a:moveTo>
                  <a:cubicBezTo>
                    <a:pt x="671" y="0"/>
                    <a:pt x="562" y="6"/>
                    <a:pt x="462" y="18"/>
                  </a:cubicBezTo>
                  <a:cubicBezTo>
                    <a:pt x="669" y="93"/>
                    <a:pt x="514" y="131"/>
                    <a:pt x="503" y="245"/>
                  </a:cubicBezTo>
                  <a:cubicBezTo>
                    <a:pt x="484" y="437"/>
                    <a:pt x="227" y="388"/>
                    <a:pt x="0" y="521"/>
                  </a:cubicBezTo>
                  <a:cubicBezTo>
                    <a:pt x="605" y="868"/>
                    <a:pt x="1637" y="880"/>
                    <a:pt x="1637" y="880"/>
                  </a:cubicBezTo>
                  <a:lnTo>
                    <a:pt x="1838" y="105"/>
                  </a:lnTo>
                  <a:cubicBezTo>
                    <a:pt x="1838" y="105"/>
                    <a:pt x="1289" y="0"/>
                    <a:pt x="782"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715;p41">
              <a:extLst>
                <a:ext uri="{FF2B5EF4-FFF2-40B4-BE49-F238E27FC236}">
                  <a16:creationId xmlns:a16="http://schemas.microsoft.com/office/drawing/2014/main" id="{BC9990B3-9E93-9E8A-DEFD-C73649510008}"/>
                </a:ext>
              </a:extLst>
            </p:cNvPr>
            <p:cNvSpPr/>
            <p:nvPr/>
          </p:nvSpPr>
          <p:spPr>
            <a:xfrm>
              <a:off x="4683607" y="918660"/>
              <a:ext cx="470695" cy="263386"/>
            </a:xfrm>
            <a:custGeom>
              <a:avLst/>
              <a:gdLst/>
              <a:ahLst/>
              <a:cxnLst/>
              <a:rect l="l" t="t" r="r" b="b"/>
              <a:pathLst>
                <a:path w="2157" h="1207" extrusionOk="0">
                  <a:moveTo>
                    <a:pt x="84" y="1"/>
                  </a:moveTo>
                  <a:cubicBezTo>
                    <a:pt x="61" y="160"/>
                    <a:pt x="0" y="961"/>
                    <a:pt x="50" y="1025"/>
                  </a:cubicBezTo>
                  <a:cubicBezTo>
                    <a:pt x="53" y="1025"/>
                    <a:pt x="57" y="1025"/>
                    <a:pt x="62" y="1025"/>
                  </a:cubicBezTo>
                  <a:cubicBezTo>
                    <a:pt x="227" y="1025"/>
                    <a:pt x="673" y="1166"/>
                    <a:pt x="1392" y="1207"/>
                  </a:cubicBezTo>
                  <a:cubicBezTo>
                    <a:pt x="1394" y="1207"/>
                    <a:pt x="1397" y="1207"/>
                    <a:pt x="1399" y="1207"/>
                  </a:cubicBezTo>
                  <a:cubicBezTo>
                    <a:pt x="1645" y="1207"/>
                    <a:pt x="2157" y="525"/>
                    <a:pt x="1974" y="390"/>
                  </a:cubicBezTo>
                  <a:cubicBezTo>
                    <a:pt x="1516" y="54"/>
                    <a:pt x="601" y="27"/>
                    <a:pt x="84" y="1"/>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716;p41">
              <a:extLst>
                <a:ext uri="{FF2B5EF4-FFF2-40B4-BE49-F238E27FC236}">
                  <a16:creationId xmlns:a16="http://schemas.microsoft.com/office/drawing/2014/main" id="{8C8403AE-82E4-E378-1212-241719FD86E9}"/>
                </a:ext>
              </a:extLst>
            </p:cNvPr>
            <p:cNvSpPr/>
            <p:nvPr/>
          </p:nvSpPr>
          <p:spPr>
            <a:xfrm>
              <a:off x="4700191" y="918660"/>
              <a:ext cx="4146" cy="10911"/>
            </a:xfrm>
            <a:custGeom>
              <a:avLst/>
              <a:gdLst/>
              <a:ahLst/>
              <a:cxnLst/>
              <a:rect l="l" t="t" r="r" b="b"/>
              <a:pathLst>
                <a:path w="19" h="50" extrusionOk="0">
                  <a:moveTo>
                    <a:pt x="8" y="1"/>
                  </a:moveTo>
                  <a:cubicBezTo>
                    <a:pt x="4" y="12"/>
                    <a:pt x="4" y="31"/>
                    <a:pt x="0" y="50"/>
                  </a:cubicBezTo>
                  <a:cubicBezTo>
                    <a:pt x="8" y="35"/>
                    <a:pt x="11" y="16"/>
                    <a:pt x="1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717;p41">
              <a:extLst>
                <a:ext uri="{FF2B5EF4-FFF2-40B4-BE49-F238E27FC236}">
                  <a16:creationId xmlns:a16="http://schemas.microsoft.com/office/drawing/2014/main" id="{12CDE13C-8402-54F0-6850-0F4E6DA70A7D}"/>
                </a:ext>
              </a:extLst>
            </p:cNvPr>
            <p:cNvSpPr/>
            <p:nvPr/>
          </p:nvSpPr>
          <p:spPr>
            <a:xfrm>
              <a:off x="4689280" y="1062246"/>
              <a:ext cx="218872" cy="113254"/>
            </a:xfrm>
            <a:custGeom>
              <a:avLst/>
              <a:gdLst/>
              <a:ahLst/>
              <a:cxnLst/>
              <a:rect l="l" t="t" r="r" b="b"/>
              <a:pathLst>
                <a:path w="1003" h="519" extrusionOk="0">
                  <a:moveTo>
                    <a:pt x="8" y="0"/>
                  </a:moveTo>
                  <a:cubicBezTo>
                    <a:pt x="1" y="186"/>
                    <a:pt x="1" y="341"/>
                    <a:pt x="24" y="367"/>
                  </a:cubicBezTo>
                  <a:cubicBezTo>
                    <a:pt x="28" y="367"/>
                    <a:pt x="33" y="367"/>
                    <a:pt x="38" y="367"/>
                  </a:cubicBezTo>
                  <a:cubicBezTo>
                    <a:pt x="173" y="367"/>
                    <a:pt x="496" y="460"/>
                    <a:pt x="1003" y="518"/>
                  </a:cubicBezTo>
                  <a:cubicBezTo>
                    <a:pt x="523" y="299"/>
                    <a:pt x="201" y="95"/>
                    <a:pt x="8"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718;p41">
              <a:extLst>
                <a:ext uri="{FF2B5EF4-FFF2-40B4-BE49-F238E27FC236}">
                  <a16:creationId xmlns:a16="http://schemas.microsoft.com/office/drawing/2014/main" id="{A851AF81-C7A3-DEF6-7EB1-FBA77644EB4E}"/>
                </a:ext>
              </a:extLst>
            </p:cNvPr>
            <p:cNvSpPr/>
            <p:nvPr/>
          </p:nvSpPr>
          <p:spPr>
            <a:xfrm>
              <a:off x="3981602" y="888765"/>
              <a:ext cx="611009" cy="160606"/>
            </a:xfrm>
            <a:custGeom>
              <a:avLst/>
              <a:gdLst/>
              <a:ahLst/>
              <a:cxnLst/>
              <a:rect l="l" t="t" r="r" b="b"/>
              <a:pathLst>
                <a:path w="2800" h="736" extrusionOk="0">
                  <a:moveTo>
                    <a:pt x="1686" y="1"/>
                  </a:moveTo>
                  <a:cubicBezTo>
                    <a:pt x="1183" y="1"/>
                    <a:pt x="697" y="179"/>
                    <a:pt x="261" y="179"/>
                  </a:cubicBezTo>
                  <a:cubicBezTo>
                    <a:pt x="201" y="179"/>
                    <a:pt x="142" y="176"/>
                    <a:pt x="84" y="168"/>
                  </a:cubicBezTo>
                  <a:cubicBezTo>
                    <a:pt x="84" y="168"/>
                    <a:pt x="1" y="285"/>
                    <a:pt x="76" y="285"/>
                  </a:cubicBezTo>
                  <a:cubicBezTo>
                    <a:pt x="364" y="285"/>
                    <a:pt x="1631" y="736"/>
                    <a:pt x="2293" y="736"/>
                  </a:cubicBezTo>
                  <a:cubicBezTo>
                    <a:pt x="2621" y="736"/>
                    <a:pt x="2800" y="625"/>
                    <a:pt x="2635" y="293"/>
                  </a:cubicBezTo>
                  <a:cubicBezTo>
                    <a:pt x="2317" y="70"/>
                    <a:pt x="1998" y="1"/>
                    <a:pt x="1686"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719;p41">
              <a:extLst>
                <a:ext uri="{FF2B5EF4-FFF2-40B4-BE49-F238E27FC236}">
                  <a16:creationId xmlns:a16="http://schemas.microsoft.com/office/drawing/2014/main" id="{BBD6A9FC-85F3-3EC8-C384-D787FD694E64}"/>
                </a:ext>
              </a:extLst>
            </p:cNvPr>
            <p:cNvSpPr/>
            <p:nvPr/>
          </p:nvSpPr>
          <p:spPr>
            <a:xfrm>
              <a:off x="3998187" y="925207"/>
              <a:ext cx="51281" cy="3710"/>
            </a:xfrm>
            <a:custGeom>
              <a:avLst/>
              <a:gdLst/>
              <a:ahLst/>
              <a:cxnLst/>
              <a:rect l="l" t="t" r="r" b="b"/>
              <a:pathLst>
                <a:path w="235" h="17" extrusionOk="0">
                  <a:moveTo>
                    <a:pt x="8" y="1"/>
                  </a:moveTo>
                  <a:cubicBezTo>
                    <a:pt x="8" y="1"/>
                    <a:pt x="4" y="9"/>
                    <a:pt x="0" y="16"/>
                  </a:cubicBezTo>
                  <a:cubicBezTo>
                    <a:pt x="68" y="16"/>
                    <a:pt x="148" y="16"/>
                    <a:pt x="234" y="12"/>
                  </a:cubicBezTo>
                  <a:cubicBezTo>
                    <a:pt x="159" y="12"/>
                    <a:pt x="83" y="12"/>
                    <a:pt x="8"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720;p41">
              <a:extLst>
                <a:ext uri="{FF2B5EF4-FFF2-40B4-BE49-F238E27FC236}">
                  <a16:creationId xmlns:a16="http://schemas.microsoft.com/office/drawing/2014/main" id="{9B37EEF6-037E-E680-1571-6D05435DAB1D}"/>
                </a:ext>
              </a:extLst>
            </p:cNvPr>
            <p:cNvSpPr/>
            <p:nvPr/>
          </p:nvSpPr>
          <p:spPr>
            <a:xfrm>
              <a:off x="4103586" y="972341"/>
              <a:ext cx="465458" cy="77030"/>
            </a:xfrm>
            <a:custGeom>
              <a:avLst/>
              <a:gdLst/>
              <a:ahLst/>
              <a:cxnLst/>
              <a:rect l="l" t="t" r="r" b="b"/>
              <a:pathLst>
                <a:path w="2133" h="353" extrusionOk="0">
                  <a:moveTo>
                    <a:pt x="1" y="0"/>
                  </a:moveTo>
                  <a:lnTo>
                    <a:pt x="1" y="0"/>
                  </a:lnTo>
                  <a:cubicBezTo>
                    <a:pt x="514" y="133"/>
                    <a:pt x="1271" y="352"/>
                    <a:pt x="1732" y="352"/>
                  </a:cubicBezTo>
                  <a:cubicBezTo>
                    <a:pt x="1954" y="352"/>
                    <a:pt x="2107" y="302"/>
                    <a:pt x="2133" y="167"/>
                  </a:cubicBezTo>
                  <a:lnTo>
                    <a:pt x="2133" y="167"/>
                  </a:lnTo>
                  <a:cubicBezTo>
                    <a:pt x="2074" y="243"/>
                    <a:pt x="1925" y="272"/>
                    <a:pt x="1724" y="272"/>
                  </a:cubicBezTo>
                  <a:cubicBezTo>
                    <a:pt x="1264" y="272"/>
                    <a:pt x="533" y="116"/>
                    <a:pt x="1"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721;p41">
              <a:extLst>
                <a:ext uri="{FF2B5EF4-FFF2-40B4-BE49-F238E27FC236}">
                  <a16:creationId xmlns:a16="http://schemas.microsoft.com/office/drawing/2014/main" id="{BBDF23D4-E73E-BF9F-A6B0-F0F80680681B}"/>
                </a:ext>
              </a:extLst>
            </p:cNvPr>
            <p:cNvSpPr/>
            <p:nvPr/>
          </p:nvSpPr>
          <p:spPr>
            <a:xfrm>
              <a:off x="3993168" y="949211"/>
              <a:ext cx="10911" cy="1964"/>
            </a:xfrm>
            <a:custGeom>
              <a:avLst/>
              <a:gdLst/>
              <a:ahLst/>
              <a:cxnLst/>
              <a:rect l="l" t="t" r="r" b="b"/>
              <a:pathLst>
                <a:path w="50" h="9" extrusionOk="0">
                  <a:moveTo>
                    <a:pt x="0" y="1"/>
                  </a:moveTo>
                  <a:cubicBezTo>
                    <a:pt x="4" y="4"/>
                    <a:pt x="12" y="8"/>
                    <a:pt x="23" y="8"/>
                  </a:cubicBezTo>
                  <a:lnTo>
                    <a:pt x="50" y="8"/>
                  </a:lnTo>
                  <a:cubicBezTo>
                    <a:pt x="31" y="4"/>
                    <a:pt x="16" y="1"/>
                    <a:pt x="0"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722;p41">
              <a:extLst>
                <a:ext uri="{FF2B5EF4-FFF2-40B4-BE49-F238E27FC236}">
                  <a16:creationId xmlns:a16="http://schemas.microsoft.com/office/drawing/2014/main" id="{760E6C3F-4E6F-AEE3-1386-FFA8A3148038}"/>
                </a:ext>
              </a:extLst>
            </p:cNvPr>
            <p:cNvSpPr/>
            <p:nvPr/>
          </p:nvSpPr>
          <p:spPr>
            <a:xfrm>
              <a:off x="3864420" y="876763"/>
              <a:ext cx="200760" cy="155587"/>
            </a:xfrm>
            <a:custGeom>
              <a:avLst/>
              <a:gdLst/>
              <a:ahLst/>
              <a:cxnLst/>
              <a:rect l="l" t="t" r="r" b="b"/>
              <a:pathLst>
                <a:path w="920" h="713" extrusionOk="0">
                  <a:moveTo>
                    <a:pt x="323" y="1"/>
                  </a:moveTo>
                  <a:cubicBezTo>
                    <a:pt x="310" y="1"/>
                    <a:pt x="301" y="4"/>
                    <a:pt x="296" y="11"/>
                  </a:cubicBezTo>
                  <a:cubicBezTo>
                    <a:pt x="277" y="38"/>
                    <a:pt x="348" y="64"/>
                    <a:pt x="394" y="110"/>
                  </a:cubicBezTo>
                  <a:cubicBezTo>
                    <a:pt x="432" y="151"/>
                    <a:pt x="447" y="166"/>
                    <a:pt x="435" y="174"/>
                  </a:cubicBezTo>
                  <a:cubicBezTo>
                    <a:pt x="435" y="174"/>
                    <a:pt x="434" y="175"/>
                    <a:pt x="433" y="175"/>
                  </a:cubicBezTo>
                  <a:cubicBezTo>
                    <a:pt x="422" y="175"/>
                    <a:pt x="366" y="136"/>
                    <a:pt x="303" y="98"/>
                  </a:cubicBezTo>
                  <a:cubicBezTo>
                    <a:pt x="240" y="59"/>
                    <a:pt x="189" y="36"/>
                    <a:pt x="157" y="36"/>
                  </a:cubicBezTo>
                  <a:cubicBezTo>
                    <a:pt x="143" y="36"/>
                    <a:pt x="132" y="40"/>
                    <a:pt x="125" y="49"/>
                  </a:cubicBezTo>
                  <a:cubicBezTo>
                    <a:pt x="107" y="83"/>
                    <a:pt x="171" y="102"/>
                    <a:pt x="246" y="162"/>
                  </a:cubicBezTo>
                  <a:cubicBezTo>
                    <a:pt x="311" y="212"/>
                    <a:pt x="341" y="231"/>
                    <a:pt x="322" y="265"/>
                  </a:cubicBezTo>
                  <a:cubicBezTo>
                    <a:pt x="320" y="267"/>
                    <a:pt x="317" y="269"/>
                    <a:pt x="312" y="269"/>
                  </a:cubicBezTo>
                  <a:cubicBezTo>
                    <a:pt x="293" y="269"/>
                    <a:pt x="251" y="244"/>
                    <a:pt x="186" y="219"/>
                  </a:cubicBezTo>
                  <a:cubicBezTo>
                    <a:pt x="140" y="203"/>
                    <a:pt x="100" y="195"/>
                    <a:pt x="71" y="195"/>
                  </a:cubicBezTo>
                  <a:cubicBezTo>
                    <a:pt x="40" y="195"/>
                    <a:pt x="20" y="204"/>
                    <a:pt x="16" y="219"/>
                  </a:cubicBezTo>
                  <a:cubicBezTo>
                    <a:pt x="1" y="261"/>
                    <a:pt x="57" y="246"/>
                    <a:pt x="159" y="299"/>
                  </a:cubicBezTo>
                  <a:cubicBezTo>
                    <a:pt x="288" y="367"/>
                    <a:pt x="424" y="416"/>
                    <a:pt x="458" y="499"/>
                  </a:cubicBezTo>
                  <a:cubicBezTo>
                    <a:pt x="492" y="575"/>
                    <a:pt x="330" y="665"/>
                    <a:pt x="386" y="707"/>
                  </a:cubicBezTo>
                  <a:cubicBezTo>
                    <a:pt x="392" y="711"/>
                    <a:pt x="398" y="712"/>
                    <a:pt x="404" y="712"/>
                  </a:cubicBezTo>
                  <a:cubicBezTo>
                    <a:pt x="457" y="712"/>
                    <a:pt x="545" y="597"/>
                    <a:pt x="670" y="469"/>
                  </a:cubicBezTo>
                  <a:cubicBezTo>
                    <a:pt x="779" y="355"/>
                    <a:pt x="919" y="336"/>
                    <a:pt x="885" y="291"/>
                  </a:cubicBezTo>
                  <a:cubicBezTo>
                    <a:pt x="855" y="246"/>
                    <a:pt x="708" y="321"/>
                    <a:pt x="568" y="185"/>
                  </a:cubicBezTo>
                  <a:cubicBezTo>
                    <a:pt x="545" y="162"/>
                    <a:pt x="511" y="125"/>
                    <a:pt x="473" y="87"/>
                  </a:cubicBezTo>
                  <a:cubicBezTo>
                    <a:pt x="427" y="35"/>
                    <a:pt x="361" y="1"/>
                    <a:pt x="323"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723;p41">
              <a:extLst>
                <a:ext uri="{FF2B5EF4-FFF2-40B4-BE49-F238E27FC236}">
                  <a16:creationId xmlns:a16="http://schemas.microsoft.com/office/drawing/2014/main" id="{519F2309-57D2-1AF7-39BF-82A449D0C6F8}"/>
                </a:ext>
              </a:extLst>
            </p:cNvPr>
            <p:cNvSpPr/>
            <p:nvPr/>
          </p:nvSpPr>
          <p:spPr>
            <a:xfrm>
              <a:off x="2937216" y="1469220"/>
              <a:ext cx="1920750" cy="600746"/>
            </a:xfrm>
            <a:custGeom>
              <a:avLst/>
              <a:gdLst/>
              <a:ahLst/>
              <a:cxnLst/>
              <a:rect l="l" t="t" r="r" b="b"/>
              <a:pathLst>
                <a:path w="8802" h="2753" extrusionOk="0">
                  <a:moveTo>
                    <a:pt x="7236" y="0"/>
                  </a:moveTo>
                  <a:cubicBezTo>
                    <a:pt x="7211" y="0"/>
                    <a:pt x="7186" y="2"/>
                    <a:pt x="7160" y="7"/>
                  </a:cubicBezTo>
                  <a:cubicBezTo>
                    <a:pt x="5694" y="264"/>
                    <a:pt x="4212" y="857"/>
                    <a:pt x="3573" y="1190"/>
                  </a:cubicBezTo>
                  <a:cubicBezTo>
                    <a:pt x="2934" y="1522"/>
                    <a:pt x="2579" y="1439"/>
                    <a:pt x="2439" y="1511"/>
                  </a:cubicBezTo>
                  <a:cubicBezTo>
                    <a:pt x="2303" y="1587"/>
                    <a:pt x="953" y="2241"/>
                    <a:pt x="1" y="2422"/>
                  </a:cubicBezTo>
                  <a:lnTo>
                    <a:pt x="73" y="2528"/>
                  </a:lnTo>
                  <a:cubicBezTo>
                    <a:pt x="73" y="2528"/>
                    <a:pt x="2288" y="2244"/>
                    <a:pt x="2794" y="2018"/>
                  </a:cubicBezTo>
                  <a:cubicBezTo>
                    <a:pt x="3297" y="1795"/>
                    <a:pt x="3044" y="1749"/>
                    <a:pt x="3596" y="1579"/>
                  </a:cubicBezTo>
                  <a:cubicBezTo>
                    <a:pt x="3891" y="1488"/>
                    <a:pt x="4813" y="1587"/>
                    <a:pt x="6544" y="1333"/>
                  </a:cubicBezTo>
                  <a:cubicBezTo>
                    <a:pt x="6832" y="1292"/>
                    <a:pt x="7074" y="1250"/>
                    <a:pt x="7278" y="1205"/>
                  </a:cubicBezTo>
                  <a:lnTo>
                    <a:pt x="7278" y="1205"/>
                  </a:lnTo>
                  <a:cubicBezTo>
                    <a:pt x="7164" y="1477"/>
                    <a:pt x="7043" y="1810"/>
                    <a:pt x="6979" y="2097"/>
                  </a:cubicBezTo>
                  <a:cubicBezTo>
                    <a:pt x="6529" y="2135"/>
                    <a:pt x="6049" y="2203"/>
                    <a:pt x="6007" y="2214"/>
                  </a:cubicBezTo>
                  <a:cubicBezTo>
                    <a:pt x="5939" y="2241"/>
                    <a:pt x="5686" y="2297"/>
                    <a:pt x="5841" y="2328"/>
                  </a:cubicBezTo>
                  <a:cubicBezTo>
                    <a:pt x="6592" y="2472"/>
                    <a:pt x="7034" y="2752"/>
                    <a:pt x="7387" y="2752"/>
                  </a:cubicBezTo>
                  <a:cubicBezTo>
                    <a:pt x="7414" y="2752"/>
                    <a:pt x="7440" y="2751"/>
                    <a:pt x="7467" y="2747"/>
                  </a:cubicBezTo>
                  <a:cubicBezTo>
                    <a:pt x="7837" y="2702"/>
                    <a:pt x="8128" y="2294"/>
                    <a:pt x="8801" y="959"/>
                  </a:cubicBezTo>
                  <a:cubicBezTo>
                    <a:pt x="8179" y="808"/>
                    <a:pt x="7724" y="0"/>
                    <a:pt x="723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724;p41">
              <a:extLst>
                <a:ext uri="{FF2B5EF4-FFF2-40B4-BE49-F238E27FC236}">
                  <a16:creationId xmlns:a16="http://schemas.microsoft.com/office/drawing/2014/main" id="{194F42F3-D794-8CE8-275A-588728DADF3D}"/>
                </a:ext>
              </a:extLst>
            </p:cNvPr>
            <p:cNvSpPr/>
            <p:nvPr/>
          </p:nvSpPr>
          <p:spPr>
            <a:xfrm>
              <a:off x="4494631" y="1690709"/>
              <a:ext cx="310524" cy="374893"/>
            </a:xfrm>
            <a:custGeom>
              <a:avLst/>
              <a:gdLst/>
              <a:ahLst/>
              <a:cxnLst/>
              <a:rect l="l" t="t" r="r" b="b"/>
              <a:pathLst>
                <a:path w="1423" h="1718" extrusionOk="0">
                  <a:moveTo>
                    <a:pt x="1377" y="1"/>
                  </a:moveTo>
                  <a:cubicBezTo>
                    <a:pt x="1226" y="269"/>
                    <a:pt x="621" y="1195"/>
                    <a:pt x="1" y="1702"/>
                  </a:cubicBezTo>
                  <a:cubicBezTo>
                    <a:pt x="23" y="1706"/>
                    <a:pt x="46" y="1713"/>
                    <a:pt x="65" y="1717"/>
                  </a:cubicBezTo>
                  <a:cubicBezTo>
                    <a:pt x="776" y="1127"/>
                    <a:pt x="1415" y="43"/>
                    <a:pt x="1422" y="27"/>
                  </a:cubicBezTo>
                  <a:lnTo>
                    <a:pt x="1377"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725;p41">
              <a:extLst>
                <a:ext uri="{FF2B5EF4-FFF2-40B4-BE49-F238E27FC236}">
                  <a16:creationId xmlns:a16="http://schemas.microsoft.com/office/drawing/2014/main" id="{BAEF1C30-CAEA-37D6-6789-E36EA24A07B8}"/>
                </a:ext>
              </a:extLst>
            </p:cNvPr>
            <p:cNvSpPr/>
            <p:nvPr/>
          </p:nvSpPr>
          <p:spPr>
            <a:xfrm>
              <a:off x="4399924" y="1623062"/>
              <a:ext cx="314451" cy="411990"/>
            </a:xfrm>
            <a:custGeom>
              <a:avLst/>
              <a:gdLst/>
              <a:ahLst/>
              <a:cxnLst/>
              <a:rect l="l" t="t" r="r" b="b"/>
              <a:pathLst>
                <a:path w="1441" h="1888" extrusionOk="0">
                  <a:moveTo>
                    <a:pt x="1395" y="1"/>
                  </a:moveTo>
                  <a:cubicBezTo>
                    <a:pt x="1387" y="12"/>
                    <a:pt x="805" y="1082"/>
                    <a:pt x="0" y="1868"/>
                  </a:cubicBezTo>
                  <a:cubicBezTo>
                    <a:pt x="19" y="1876"/>
                    <a:pt x="34" y="1880"/>
                    <a:pt x="53" y="1887"/>
                  </a:cubicBezTo>
                  <a:cubicBezTo>
                    <a:pt x="854" y="1097"/>
                    <a:pt x="1433" y="35"/>
                    <a:pt x="1440" y="24"/>
                  </a:cubicBezTo>
                  <a:lnTo>
                    <a:pt x="1395"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726;p41">
              <a:extLst>
                <a:ext uri="{FF2B5EF4-FFF2-40B4-BE49-F238E27FC236}">
                  <a16:creationId xmlns:a16="http://schemas.microsoft.com/office/drawing/2014/main" id="{496E36A7-FE84-5277-BA07-3E7B3D8B4434}"/>
                </a:ext>
              </a:extLst>
            </p:cNvPr>
            <p:cNvSpPr/>
            <p:nvPr/>
          </p:nvSpPr>
          <p:spPr>
            <a:xfrm>
              <a:off x="4471500" y="1584438"/>
              <a:ext cx="147079" cy="158642"/>
            </a:xfrm>
            <a:custGeom>
              <a:avLst/>
              <a:gdLst/>
              <a:ahLst/>
              <a:cxnLst/>
              <a:rect l="l" t="t" r="r" b="b"/>
              <a:pathLst>
                <a:path w="674" h="727" extrusionOk="0">
                  <a:moveTo>
                    <a:pt x="632" y="0"/>
                  </a:moveTo>
                  <a:cubicBezTo>
                    <a:pt x="553" y="110"/>
                    <a:pt x="269" y="439"/>
                    <a:pt x="1" y="726"/>
                  </a:cubicBezTo>
                  <a:cubicBezTo>
                    <a:pt x="31" y="719"/>
                    <a:pt x="61" y="715"/>
                    <a:pt x="88" y="707"/>
                  </a:cubicBezTo>
                  <a:cubicBezTo>
                    <a:pt x="345" y="435"/>
                    <a:pt x="598" y="133"/>
                    <a:pt x="674" y="31"/>
                  </a:cubicBezTo>
                  <a:lnTo>
                    <a:pt x="632"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727;p41">
              <a:extLst>
                <a:ext uri="{FF2B5EF4-FFF2-40B4-BE49-F238E27FC236}">
                  <a16:creationId xmlns:a16="http://schemas.microsoft.com/office/drawing/2014/main" id="{39A63B1F-EB2F-BF33-73FE-1A4FD1563944}"/>
                </a:ext>
              </a:extLst>
            </p:cNvPr>
            <p:cNvSpPr/>
            <p:nvPr/>
          </p:nvSpPr>
          <p:spPr>
            <a:xfrm>
              <a:off x="3922247" y="1551487"/>
              <a:ext cx="738448" cy="249202"/>
            </a:xfrm>
            <a:custGeom>
              <a:avLst/>
              <a:gdLst/>
              <a:ahLst/>
              <a:cxnLst/>
              <a:rect l="l" t="t" r="r" b="b"/>
              <a:pathLst>
                <a:path w="3384" h="1142" extrusionOk="0">
                  <a:moveTo>
                    <a:pt x="3376" y="0"/>
                  </a:moveTo>
                  <a:cubicBezTo>
                    <a:pt x="3251" y="27"/>
                    <a:pt x="1732" y="454"/>
                    <a:pt x="0" y="1142"/>
                  </a:cubicBezTo>
                  <a:cubicBezTo>
                    <a:pt x="49" y="1138"/>
                    <a:pt x="102" y="1138"/>
                    <a:pt x="159" y="1134"/>
                  </a:cubicBezTo>
                  <a:cubicBezTo>
                    <a:pt x="1826" y="484"/>
                    <a:pt x="3266" y="76"/>
                    <a:pt x="3384" y="53"/>
                  </a:cubicBezTo>
                  <a:lnTo>
                    <a:pt x="3376"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728;p41">
              <a:extLst>
                <a:ext uri="{FF2B5EF4-FFF2-40B4-BE49-F238E27FC236}">
                  <a16:creationId xmlns:a16="http://schemas.microsoft.com/office/drawing/2014/main" id="{E52DEDB8-79D4-91A8-E6CE-AB3F03706635}"/>
                </a:ext>
              </a:extLst>
            </p:cNvPr>
            <p:cNvSpPr/>
            <p:nvPr/>
          </p:nvSpPr>
          <p:spPr>
            <a:xfrm>
              <a:off x="3080803" y="1497806"/>
              <a:ext cx="1527086" cy="504950"/>
            </a:xfrm>
            <a:custGeom>
              <a:avLst/>
              <a:gdLst/>
              <a:ahLst/>
              <a:cxnLst/>
              <a:rect l="l" t="t" r="r" b="b"/>
              <a:pathLst>
                <a:path w="6998" h="2314" extrusionOk="0">
                  <a:moveTo>
                    <a:pt x="6945" y="0"/>
                  </a:moveTo>
                  <a:cubicBezTo>
                    <a:pt x="6499" y="155"/>
                    <a:pt x="5803" y="367"/>
                    <a:pt x="5021" y="601"/>
                  </a:cubicBezTo>
                  <a:cubicBezTo>
                    <a:pt x="3327" y="1108"/>
                    <a:pt x="1267" y="1728"/>
                    <a:pt x="1" y="2314"/>
                  </a:cubicBezTo>
                  <a:cubicBezTo>
                    <a:pt x="61" y="2306"/>
                    <a:pt x="125" y="2295"/>
                    <a:pt x="190" y="2287"/>
                  </a:cubicBezTo>
                  <a:cubicBezTo>
                    <a:pt x="1479" y="1717"/>
                    <a:pt x="3501" y="1112"/>
                    <a:pt x="5036" y="651"/>
                  </a:cubicBezTo>
                  <a:cubicBezTo>
                    <a:pt x="5841" y="409"/>
                    <a:pt x="6555" y="197"/>
                    <a:pt x="6998" y="38"/>
                  </a:cubicBezTo>
                  <a:cubicBezTo>
                    <a:pt x="6979" y="23"/>
                    <a:pt x="6964" y="12"/>
                    <a:pt x="6945"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729;p41">
              <a:extLst>
                <a:ext uri="{FF2B5EF4-FFF2-40B4-BE49-F238E27FC236}">
                  <a16:creationId xmlns:a16="http://schemas.microsoft.com/office/drawing/2014/main" id="{35DD402A-774E-C509-4E83-5353BC26C2FE}"/>
                </a:ext>
              </a:extLst>
            </p:cNvPr>
            <p:cNvSpPr/>
            <p:nvPr/>
          </p:nvSpPr>
          <p:spPr>
            <a:xfrm>
              <a:off x="3857000" y="1469656"/>
              <a:ext cx="692404" cy="194211"/>
            </a:xfrm>
            <a:custGeom>
              <a:avLst/>
              <a:gdLst/>
              <a:ahLst/>
              <a:cxnLst/>
              <a:rect l="l" t="t" r="r" b="b"/>
              <a:pathLst>
                <a:path w="3173" h="890" extrusionOk="0">
                  <a:moveTo>
                    <a:pt x="3070" y="1"/>
                  </a:moveTo>
                  <a:cubicBezTo>
                    <a:pt x="2065" y="330"/>
                    <a:pt x="1131" y="591"/>
                    <a:pt x="273" y="780"/>
                  </a:cubicBezTo>
                  <a:cubicBezTo>
                    <a:pt x="178" y="817"/>
                    <a:pt x="88" y="855"/>
                    <a:pt x="1" y="889"/>
                  </a:cubicBezTo>
                  <a:cubicBezTo>
                    <a:pt x="961" y="693"/>
                    <a:pt x="2019" y="402"/>
                    <a:pt x="3172" y="24"/>
                  </a:cubicBezTo>
                  <a:cubicBezTo>
                    <a:pt x="3138" y="12"/>
                    <a:pt x="3104" y="5"/>
                    <a:pt x="307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730;p41">
              <a:extLst>
                <a:ext uri="{FF2B5EF4-FFF2-40B4-BE49-F238E27FC236}">
                  <a16:creationId xmlns:a16="http://schemas.microsoft.com/office/drawing/2014/main" id="{5291B63B-A284-B89E-AF8E-11265FCCA20C}"/>
                </a:ext>
              </a:extLst>
            </p:cNvPr>
            <p:cNvSpPr/>
            <p:nvPr/>
          </p:nvSpPr>
          <p:spPr>
            <a:xfrm>
              <a:off x="4178652" y="1671070"/>
              <a:ext cx="679311" cy="398897"/>
            </a:xfrm>
            <a:custGeom>
              <a:avLst/>
              <a:gdLst/>
              <a:ahLst/>
              <a:cxnLst/>
              <a:rect l="l" t="t" r="r" b="b"/>
              <a:pathLst>
                <a:path w="3113" h="1828" extrusionOk="0">
                  <a:moveTo>
                    <a:pt x="2999" y="0"/>
                  </a:moveTo>
                  <a:cubicBezTo>
                    <a:pt x="2367" y="1236"/>
                    <a:pt x="2084" y="1622"/>
                    <a:pt x="1728" y="1667"/>
                  </a:cubicBezTo>
                  <a:cubicBezTo>
                    <a:pt x="1702" y="1671"/>
                    <a:pt x="1676" y="1672"/>
                    <a:pt x="1648" y="1672"/>
                  </a:cubicBezTo>
                  <a:cubicBezTo>
                    <a:pt x="1519" y="1672"/>
                    <a:pt x="1377" y="1637"/>
                    <a:pt x="1218" y="1580"/>
                  </a:cubicBezTo>
                  <a:cubicBezTo>
                    <a:pt x="1037" y="1521"/>
                    <a:pt x="1536" y="1140"/>
                    <a:pt x="1108" y="1140"/>
                  </a:cubicBezTo>
                  <a:cubicBezTo>
                    <a:pt x="965" y="1140"/>
                    <a:pt x="719" y="1182"/>
                    <a:pt x="311" y="1293"/>
                  </a:cubicBezTo>
                  <a:cubicBezTo>
                    <a:pt x="232" y="1319"/>
                    <a:pt x="1" y="1372"/>
                    <a:pt x="152" y="1403"/>
                  </a:cubicBezTo>
                  <a:cubicBezTo>
                    <a:pt x="903" y="1547"/>
                    <a:pt x="1345" y="1827"/>
                    <a:pt x="1698" y="1827"/>
                  </a:cubicBezTo>
                  <a:cubicBezTo>
                    <a:pt x="1725" y="1827"/>
                    <a:pt x="1751" y="1826"/>
                    <a:pt x="1778" y="1822"/>
                  </a:cubicBezTo>
                  <a:cubicBezTo>
                    <a:pt x="2148" y="1777"/>
                    <a:pt x="2439" y="1369"/>
                    <a:pt x="3112" y="34"/>
                  </a:cubicBezTo>
                  <a:cubicBezTo>
                    <a:pt x="3074" y="27"/>
                    <a:pt x="3036" y="12"/>
                    <a:pt x="2999"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731;p41">
              <a:extLst>
                <a:ext uri="{FF2B5EF4-FFF2-40B4-BE49-F238E27FC236}">
                  <a16:creationId xmlns:a16="http://schemas.microsoft.com/office/drawing/2014/main" id="{F9B68CC9-0F9A-4D2C-5ACA-EB9069E8B19D}"/>
                </a:ext>
              </a:extLst>
            </p:cNvPr>
            <p:cNvSpPr/>
            <p:nvPr/>
          </p:nvSpPr>
          <p:spPr>
            <a:xfrm>
              <a:off x="2937216" y="1710567"/>
              <a:ext cx="1566802" cy="310302"/>
            </a:xfrm>
            <a:custGeom>
              <a:avLst/>
              <a:gdLst/>
              <a:ahLst/>
              <a:cxnLst/>
              <a:rect l="l" t="t" r="r" b="b"/>
              <a:pathLst>
                <a:path w="7180" h="1422" extrusionOk="0">
                  <a:moveTo>
                    <a:pt x="7111" y="1"/>
                  </a:moveTo>
                  <a:lnTo>
                    <a:pt x="7111" y="1"/>
                  </a:lnTo>
                  <a:cubicBezTo>
                    <a:pt x="6903" y="46"/>
                    <a:pt x="6779" y="31"/>
                    <a:pt x="6491" y="72"/>
                  </a:cubicBezTo>
                  <a:cubicBezTo>
                    <a:pt x="4760" y="322"/>
                    <a:pt x="3838" y="227"/>
                    <a:pt x="3543" y="318"/>
                  </a:cubicBezTo>
                  <a:cubicBezTo>
                    <a:pt x="2991" y="488"/>
                    <a:pt x="3244" y="534"/>
                    <a:pt x="2741" y="757"/>
                  </a:cubicBezTo>
                  <a:cubicBezTo>
                    <a:pt x="2379" y="919"/>
                    <a:pt x="1124" y="1112"/>
                    <a:pt x="451" y="1207"/>
                  </a:cubicBezTo>
                  <a:cubicBezTo>
                    <a:pt x="296" y="1252"/>
                    <a:pt x="144" y="1290"/>
                    <a:pt x="1" y="1316"/>
                  </a:cubicBezTo>
                  <a:lnTo>
                    <a:pt x="73" y="1422"/>
                  </a:lnTo>
                  <a:cubicBezTo>
                    <a:pt x="73" y="1422"/>
                    <a:pt x="2288" y="1138"/>
                    <a:pt x="2794" y="912"/>
                  </a:cubicBezTo>
                  <a:cubicBezTo>
                    <a:pt x="3297" y="689"/>
                    <a:pt x="3044" y="643"/>
                    <a:pt x="3596" y="473"/>
                  </a:cubicBezTo>
                  <a:cubicBezTo>
                    <a:pt x="3891" y="382"/>
                    <a:pt x="4813" y="481"/>
                    <a:pt x="6544" y="227"/>
                  </a:cubicBezTo>
                  <a:cubicBezTo>
                    <a:pt x="6775" y="193"/>
                    <a:pt x="6975" y="159"/>
                    <a:pt x="7153" y="125"/>
                  </a:cubicBezTo>
                  <a:cubicBezTo>
                    <a:pt x="7179" y="61"/>
                    <a:pt x="7085" y="61"/>
                    <a:pt x="711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732;p41">
              <a:extLst>
                <a:ext uri="{FF2B5EF4-FFF2-40B4-BE49-F238E27FC236}">
                  <a16:creationId xmlns:a16="http://schemas.microsoft.com/office/drawing/2014/main" id="{A5F69A33-24B3-0915-A40E-E36F34F107E3}"/>
                </a:ext>
              </a:extLst>
            </p:cNvPr>
            <p:cNvSpPr/>
            <p:nvPr/>
          </p:nvSpPr>
          <p:spPr>
            <a:xfrm>
              <a:off x="4381594" y="1451544"/>
              <a:ext cx="476369" cy="353290"/>
            </a:xfrm>
            <a:custGeom>
              <a:avLst/>
              <a:gdLst/>
              <a:ahLst/>
              <a:cxnLst/>
              <a:rect l="l" t="t" r="r" b="b"/>
              <a:pathLst>
                <a:path w="2183" h="1619" extrusionOk="0">
                  <a:moveTo>
                    <a:pt x="688" y="0"/>
                  </a:moveTo>
                  <a:cubicBezTo>
                    <a:pt x="639" y="0"/>
                    <a:pt x="596" y="13"/>
                    <a:pt x="564" y="42"/>
                  </a:cubicBezTo>
                  <a:cubicBezTo>
                    <a:pt x="1" y="537"/>
                    <a:pt x="1619" y="1411"/>
                    <a:pt x="1880" y="1619"/>
                  </a:cubicBezTo>
                  <a:lnTo>
                    <a:pt x="2182" y="1040"/>
                  </a:lnTo>
                  <a:cubicBezTo>
                    <a:pt x="2182" y="1040"/>
                    <a:pt x="1133" y="0"/>
                    <a:pt x="688"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733;p41">
              <a:extLst>
                <a:ext uri="{FF2B5EF4-FFF2-40B4-BE49-F238E27FC236}">
                  <a16:creationId xmlns:a16="http://schemas.microsoft.com/office/drawing/2014/main" id="{C08B0B10-CB8A-94FC-36E8-9B95075EF939}"/>
                </a:ext>
              </a:extLst>
            </p:cNvPr>
            <p:cNvSpPr/>
            <p:nvPr/>
          </p:nvSpPr>
          <p:spPr>
            <a:xfrm>
              <a:off x="4502923" y="1456563"/>
              <a:ext cx="356567" cy="291972"/>
            </a:xfrm>
            <a:custGeom>
              <a:avLst/>
              <a:gdLst/>
              <a:ahLst/>
              <a:cxnLst/>
              <a:rect l="l" t="t" r="r" b="b"/>
              <a:pathLst>
                <a:path w="1634" h="1338" extrusionOk="0">
                  <a:moveTo>
                    <a:pt x="266" y="1"/>
                  </a:moveTo>
                  <a:cubicBezTo>
                    <a:pt x="205" y="1"/>
                    <a:pt x="156" y="18"/>
                    <a:pt x="125" y="53"/>
                  </a:cubicBezTo>
                  <a:cubicBezTo>
                    <a:pt x="1" y="197"/>
                    <a:pt x="208" y="586"/>
                    <a:pt x="590" y="927"/>
                  </a:cubicBezTo>
                  <a:cubicBezTo>
                    <a:pt x="878" y="1183"/>
                    <a:pt x="1182" y="1338"/>
                    <a:pt x="1368" y="1338"/>
                  </a:cubicBezTo>
                  <a:cubicBezTo>
                    <a:pt x="1430" y="1338"/>
                    <a:pt x="1478" y="1321"/>
                    <a:pt x="1509" y="1286"/>
                  </a:cubicBezTo>
                  <a:cubicBezTo>
                    <a:pt x="1634" y="1142"/>
                    <a:pt x="1426" y="753"/>
                    <a:pt x="1044" y="412"/>
                  </a:cubicBezTo>
                  <a:cubicBezTo>
                    <a:pt x="757" y="156"/>
                    <a:pt x="452" y="1"/>
                    <a:pt x="266" y="1"/>
                  </a:cubicBezTo>
                  <a:close/>
                </a:path>
              </a:pathLst>
            </a:custGeom>
            <a:solidFill>
              <a:srgbClr val="70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734;p41">
              <a:extLst>
                <a:ext uri="{FF2B5EF4-FFF2-40B4-BE49-F238E27FC236}">
                  <a16:creationId xmlns:a16="http://schemas.microsoft.com/office/drawing/2014/main" id="{6941AE61-FB50-220D-924B-8EAAAC98916F}"/>
                </a:ext>
              </a:extLst>
            </p:cNvPr>
            <p:cNvSpPr/>
            <p:nvPr/>
          </p:nvSpPr>
          <p:spPr>
            <a:xfrm>
              <a:off x="4775258" y="1715586"/>
              <a:ext cx="41461" cy="44734"/>
            </a:xfrm>
            <a:custGeom>
              <a:avLst/>
              <a:gdLst/>
              <a:ahLst/>
              <a:cxnLst/>
              <a:rect l="l" t="t" r="r" b="b"/>
              <a:pathLst>
                <a:path w="190" h="205" extrusionOk="0">
                  <a:moveTo>
                    <a:pt x="144" y="0"/>
                  </a:moveTo>
                  <a:lnTo>
                    <a:pt x="0" y="163"/>
                  </a:lnTo>
                  <a:lnTo>
                    <a:pt x="45" y="204"/>
                  </a:lnTo>
                  <a:lnTo>
                    <a:pt x="189" y="42"/>
                  </a:lnTo>
                  <a:lnTo>
                    <a:pt x="144"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735;p41">
              <a:extLst>
                <a:ext uri="{FF2B5EF4-FFF2-40B4-BE49-F238E27FC236}">
                  <a16:creationId xmlns:a16="http://schemas.microsoft.com/office/drawing/2014/main" id="{2EBC1B0D-2888-79CC-10DB-09D5C223D8DE}"/>
                </a:ext>
              </a:extLst>
            </p:cNvPr>
            <p:cNvSpPr/>
            <p:nvPr/>
          </p:nvSpPr>
          <p:spPr>
            <a:xfrm>
              <a:off x="4731396" y="1700747"/>
              <a:ext cx="42334" cy="44734"/>
            </a:xfrm>
            <a:custGeom>
              <a:avLst/>
              <a:gdLst/>
              <a:ahLst/>
              <a:cxnLst/>
              <a:rect l="l" t="t" r="r" b="b"/>
              <a:pathLst>
                <a:path w="194" h="205" extrusionOk="0">
                  <a:moveTo>
                    <a:pt x="144" y="0"/>
                  </a:moveTo>
                  <a:lnTo>
                    <a:pt x="1" y="163"/>
                  </a:lnTo>
                  <a:lnTo>
                    <a:pt x="50" y="204"/>
                  </a:lnTo>
                  <a:lnTo>
                    <a:pt x="193" y="42"/>
                  </a:lnTo>
                  <a:lnTo>
                    <a:pt x="144"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736;p41">
              <a:extLst>
                <a:ext uri="{FF2B5EF4-FFF2-40B4-BE49-F238E27FC236}">
                  <a16:creationId xmlns:a16="http://schemas.microsoft.com/office/drawing/2014/main" id="{0ECB8179-AD95-FE35-6C67-D70622FDA13F}"/>
                </a:ext>
              </a:extLst>
            </p:cNvPr>
            <p:cNvSpPr/>
            <p:nvPr/>
          </p:nvSpPr>
          <p:spPr>
            <a:xfrm>
              <a:off x="4685134" y="1679362"/>
              <a:ext cx="41461" cy="45389"/>
            </a:xfrm>
            <a:custGeom>
              <a:avLst/>
              <a:gdLst/>
              <a:ahLst/>
              <a:cxnLst/>
              <a:rect l="l" t="t" r="r" b="b"/>
              <a:pathLst>
                <a:path w="190" h="208" extrusionOk="0">
                  <a:moveTo>
                    <a:pt x="145" y="0"/>
                  </a:moveTo>
                  <a:lnTo>
                    <a:pt x="1" y="166"/>
                  </a:lnTo>
                  <a:lnTo>
                    <a:pt x="46" y="208"/>
                  </a:lnTo>
                  <a:lnTo>
                    <a:pt x="190" y="42"/>
                  </a:lnTo>
                  <a:lnTo>
                    <a:pt x="145"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737;p41">
              <a:extLst>
                <a:ext uri="{FF2B5EF4-FFF2-40B4-BE49-F238E27FC236}">
                  <a16:creationId xmlns:a16="http://schemas.microsoft.com/office/drawing/2014/main" id="{83186FDF-25E8-91B6-FED4-4187B0B51A73}"/>
                </a:ext>
              </a:extLst>
            </p:cNvPr>
            <p:cNvSpPr/>
            <p:nvPr/>
          </p:nvSpPr>
          <p:spPr>
            <a:xfrm>
              <a:off x="4636472" y="1647066"/>
              <a:ext cx="42334" cy="45607"/>
            </a:xfrm>
            <a:custGeom>
              <a:avLst/>
              <a:gdLst/>
              <a:ahLst/>
              <a:cxnLst/>
              <a:rect l="l" t="t" r="r" b="b"/>
              <a:pathLst>
                <a:path w="194" h="209" extrusionOk="0">
                  <a:moveTo>
                    <a:pt x="145" y="1"/>
                  </a:moveTo>
                  <a:lnTo>
                    <a:pt x="1" y="167"/>
                  </a:lnTo>
                  <a:lnTo>
                    <a:pt x="50" y="208"/>
                  </a:lnTo>
                  <a:lnTo>
                    <a:pt x="194" y="42"/>
                  </a:lnTo>
                  <a:lnTo>
                    <a:pt x="145"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738;p41">
              <a:extLst>
                <a:ext uri="{FF2B5EF4-FFF2-40B4-BE49-F238E27FC236}">
                  <a16:creationId xmlns:a16="http://schemas.microsoft.com/office/drawing/2014/main" id="{7ACD91F2-CD71-A54C-7C77-CAEF904C893F}"/>
                </a:ext>
              </a:extLst>
            </p:cNvPr>
            <p:cNvSpPr/>
            <p:nvPr/>
          </p:nvSpPr>
          <p:spPr>
            <a:xfrm>
              <a:off x="4587155" y="1600149"/>
              <a:ext cx="41461" cy="44734"/>
            </a:xfrm>
            <a:custGeom>
              <a:avLst/>
              <a:gdLst/>
              <a:ahLst/>
              <a:cxnLst/>
              <a:rect l="l" t="t" r="r" b="b"/>
              <a:pathLst>
                <a:path w="190" h="205" extrusionOk="0">
                  <a:moveTo>
                    <a:pt x="144" y="0"/>
                  </a:moveTo>
                  <a:lnTo>
                    <a:pt x="0" y="163"/>
                  </a:lnTo>
                  <a:lnTo>
                    <a:pt x="46" y="204"/>
                  </a:lnTo>
                  <a:lnTo>
                    <a:pt x="189" y="42"/>
                  </a:lnTo>
                  <a:lnTo>
                    <a:pt x="144" y="0"/>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739;p41">
              <a:extLst>
                <a:ext uri="{FF2B5EF4-FFF2-40B4-BE49-F238E27FC236}">
                  <a16:creationId xmlns:a16="http://schemas.microsoft.com/office/drawing/2014/main" id="{624CBB3A-FAEF-11FC-FB3B-6E9143FBBDEC}"/>
                </a:ext>
              </a:extLst>
            </p:cNvPr>
            <p:cNvSpPr/>
            <p:nvPr/>
          </p:nvSpPr>
          <p:spPr>
            <a:xfrm>
              <a:off x="4550712" y="1560434"/>
              <a:ext cx="41461" cy="44734"/>
            </a:xfrm>
            <a:custGeom>
              <a:avLst/>
              <a:gdLst/>
              <a:ahLst/>
              <a:cxnLst/>
              <a:rect l="l" t="t" r="r" b="b"/>
              <a:pathLst>
                <a:path w="190" h="205" extrusionOk="0">
                  <a:moveTo>
                    <a:pt x="144" y="1"/>
                  </a:moveTo>
                  <a:lnTo>
                    <a:pt x="1" y="163"/>
                  </a:lnTo>
                  <a:lnTo>
                    <a:pt x="46" y="205"/>
                  </a:lnTo>
                  <a:lnTo>
                    <a:pt x="190" y="42"/>
                  </a:lnTo>
                  <a:lnTo>
                    <a:pt x="144" y="1"/>
                  </a:ln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740;p41">
              <a:extLst>
                <a:ext uri="{FF2B5EF4-FFF2-40B4-BE49-F238E27FC236}">
                  <a16:creationId xmlns:a16="http://schemas.microsoft.com/office/drawing/2014/main" id="{E272A694-C502-096B-6512-0B5629CAEBFD}"/>
                </a:ext>
              </a:extLst>
            </p:cNvPr>
            <p:cNvSpPr/>
            <p:nvPr/>
          </p:nvSpPr>
          <p:spPr>
            <a:xfrm>
              <a:off x="4511870" y="991544"/>
              <a:ext cx="951428" cy="729275"/>
            </a:xfrm>
            <a:custGeom>
              <a:avLst/>
              <a:gdLst/>
              <a:ahLst/>
              <a:cxnLst/>
              <a:rect l="l" t="t" r="r" b="b"/>
              <a:pathLst>
                <a:path w="4360" h="3342" extrusionOk="0">
                  <a:moveTo>
                    <a:pt x="2516" y="0"/>
                  </a:moveTo>
                  <a:cubicBezTo>
                    <a:pt x="2373" y="0"/>
                    <a:pt x="2246" y="35"/>
                    <a:pt x="2148" y="117"/>
                  </a:cubicBezTo>
                  <a:cubicBezTo>
                    <a:pt x="1634" y="544"/>
                    <a:pt x="1789" y="1133"/>
                    <a:pt x="621" y="1723"/>
                  </a:cubicBezTo>
                  <a:cubicBezTo>
                    <a:pt x="326" y="1874"/>
                    <a:pt x="28" y="2063"/>
                    <a:pt x="12" y="2313"/>
                  </a:cubicBezTo>
                  <a:cubicBezTo>
                    <a:pt x="0" y="2512"/>
                    <a:pt x="852" y="3341"/>
                    <a:pt x="1404" y="3341"/>
                  </a:cubicBezTo>
                  <a:cubicBezTo>
                    <a:pt x="1542" y="3341"/>
                    <a:pt x="1661" y="3290"/>
                    <a:pt x="1744" y="3163"/>
                  </a:cubicBezTo>
                  <a:cubicBezTo>
                    <a:pt x="1921" y="2891"/>
                    <a:pt x="2110" y="2766"/>
                    <a:pt x="2379" y="2566"/>
                  </a:cubicBezTo>
                  <a:cubicBezTo>
                    <a:pt x="2912" y="2177"/>
                    <a:pt x="4360" y="2022"/>
                    <a:pt x="4261" y="1167"/>
                  </a:cubicBezTo>
                  <a:cubicBezTo>
                    <a:pt x="4215" y="769"/>
                    <a:pt x="3187" y="0"/>
                    <a:pt x="251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741;p41">
              <a:extLst>
                <a:ext uri="{FF2B5EF4-FFF2-40B4-BE49-F238E27FC236}">
                  <a16:creationId xmlns:a16="http://schemas.microsoft.com/office/drawing/2014/main" id="{40E2C36C-C212-0ED9-BABA-EF84E6402127}"/>
                </a:ext>
              </a:extLst>
            </p:cNvPr>
            <p:cNvSpPr/>
            <p:nvPr/>
          </p:nvSpPr>
          <p:spPr>
            <a:xfrm>
              <a:off x="4625124" y="1199068"/>
              <a:ext cx="838173" cy="535281"/>
            </a:xfrm>
            <a:custGeom>
              <a:avLst/>
              <a:gdLst/>
              <a:ahLst/>
              <a:cxnLst/>
              <a:rect l="l" t="t" r="r" b="b"/>
              <a:pathLst>
                <a:path w="3841" h="2453" extrusionOk="0">
                  <a:moveTo>
                    <a:pt x="3652" y="1"/>
                  </a:moveTo>
                  <a:cubicBezTo>
                    <a:pt x="3837" y="1158"/>
                    <a:pt x="2162" y="1086"/>
                    <a:pt x="1656" y="1460"/>
                  </a:cubicBezTo>
                  <a:cubicBezTo>
                    <a:pt x="1384" y="1660"/>
                    <a:pt x="1198" y="1785"/>
                    <a:pt x="1021" y="2061"/>
                  </a:cubicBezTo>
                  <a:cubicBezTo>
                    <a:pt x="939" y="2190"/>
                    <a:pt x="819" y="2243"/>
                    <a:pt x="681" y="2243"/>
                  </a:cubicBezTo>
                  <a:cubicBezTo>
                    <a:pt x="476" y="2243"/>
                    <a:pt x="228" y="2126"/>
                    <a:pt x="0" y="1970"/>
                  </a:cubicBezTo>
                  <a:lnTo>
                    <a:pt x="0" y="1970"/>
                  </a:lnTo>
                  <a:cubicBezTo>
                    <a:pt x="278" y="2196"/>
                    <a:pt x="602" y="2452"/>
                    <a:pt x="870" y="2452"/>
                  </a:cubicBezTo>
                  <a:cubicBezTo>
                    <a:pt x="1007" y="2452"/>
                    <a:pt x="1130" y="2385"/>
                    <a:pt x="1225" y="2212"/>
                  </a:cubicBezTo>
                  <a:cubicBezTo>
                    <a:pt x="1402" y="1940"/>
                    <a:pt x="1591" y="1815"/>
                    <a:pt x="1860" y="1615"/>
                  </a:cubicBezTo>
                  <a:cubicBezTo>
                    <a:pt x="2393" y="1226"/>
                    <a:pt x="3841" y="1071"/>
                    <a:pt x="3742" y="216"/>
                  </a:cubicBezTo>
                  <a:cubicBezTo>
                    <a:pt x="3735" y="152"/>
                    <a:pt x="3701" y="80"/>
                    <a:pt x="365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742;p41">
              <a:extLst>
                <a:ext uri="{FF2B5EF4-FFF2-40B4-BE49-F238E27FC236}">
                  <a16:creationId xmlns:a16="http://schemas.microsoft.com/office/drawing/2014/main" id="{035C06F9-0185-E2C8-A889-99F5F33ECDBA}"/>
                </a:ext>
              </a:extLst>
            </p:cNvPr>
            <p:cNvSpPr/>
            <p:nvPr/>
          </p:nvSpPr>
          <p:spPr>
            <a:xfrm>
              <a:off x="5454785" y="1319523"/>
              <a:ext cx="430980" cy="304628"/>
            </a:xfrm>
            <a:custGeom>
              <a:avLst/>
              <a:gdLst/>
              <a:ahLst/>
              <a:cxnLst/>
              <a:rect l="l" t="t" r="r" b="b"/>
              <a:pathLst>
                <a:path w="1975" h="1396" extrusionOk="0">
                  <a:moveTo>
                    <a:pt x="511" y="1"/>
                  </a:moveTo>
                  <a:lnTo>
                    <a:pt x="1" y="458"/>
                  </a:lnTo>
                  <a:cubicBezTo>
                    <a:pt x="1" y="458"/>
                    <a:pt x="734" y="1395"/>
                    <a:pt x="1337" y="1395"/>
                  </a:cubicBezTo>
                  <a:cubicBezTo>
                    <a:pt x="1454" y="1395"/>
                    <a:pt x="1567" y="1360"/>
                    <a:pt x="1668" y="1275"/>
                  </a:cubicBezTo>
                  <a:cubicBezTo>
                    <a:pt x="1974" y="1018"/>
                    <a:pt x="511" y="1"/>
                    <a:pt x="511" y="1"/>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743;p41">
              <a:extLst>
                <a:ext uri="{FF2B5EF4-FFF2-40B4-BE49-F238E27FC236}">
                  <a16:creationId xmlns:a16="http://schemas.microsoft.com/office/drawing/2014/main" id="{8689F2A5-4371-AB93-EFF0-EA2E9CB48EAF}"/>
                </a:ext>
              </a:extLst>
            </p:cNvPr>
            <p:cNvSpPr/>
            <p:nvPr/>
          </p:nvSpPr>
          <p:spPr>
            <a:xfrm>
              <a:off x="5239623" y="1178556"/>
              <a:ext cx="528959" cy="462179"/>
            </a:xfrm>
            <a:custGeom>
              <a:avLst/>
              <a:gdLst/>
              <a:ahLst/>
              <a:cxnLst/>
              <a:rect l="l" t="t" r="r" b="b"/>
              <a:pathLst>
                <a:path w="2424" h="2118" extrusionOk="0">
                  <a:moveTo>
                    <a:pt x="666" y="0"/>
                  </a:moveTo>
                  <a:cubicBezTo>
                    <a:pt x="348" y="246"/>
                    <a:pt x="0" y="458"/>
                    <a:pt x="227" y="885"/>
                  </a:cubicBezTo>
                  <a:cubicBezTo>
                    <a:pt x="477" y="1358"/>
                    <a:pt x="1388" y="1955"/>
                    <a:pt x="1580" y="2117"/>
                  </a:cubicBezTo>
                  <a:cubicBezTo>
                    <a:pt x="1701" y="2012"/>
                    <a:pt x="2412" y="1399"/>
                    <a:pt x="2416" y="1316"/>
                  </a:cubicBezTo>
                  <a:cubicBezTo>
                    <a:pt x="2423" y="1233"/>
                    <a:pt x="1535" y="371"/>
                    <a:pt x="666" y="0"/>
                  </a:cubicBezTo>
                  <a:close/>
                </a:path>
              </a:pathLst>
            </a:custGeom>
            <a:solidFill>
              <a:srgbClr val="EF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744;p41">
              <a:extLst>
                <a:ext uri="{FF2B5EF4-FFF2-40B4-BE49-F238E27FC236}">
                  <a16:creationId xmlns:a16="http://schemas.microsoft.com/office/drawing/2014/main" id="{9DF536A6-345B-CC8A-30DA-8CEAE951CA95}"/>
                </a:ext>
              </a:extLst>
            </p:cNvPr>
            <p:cNvSpPr/>
            <p:nvPr/>
          </p:nvSpPr>
          <p:spPr>
            <a:xfrm>
              <a:off x="5320364" y="1255368"/>
              <a:ext cx="288920" cy="372057"/>
            </a:xfrm>
            <a:custGeom>
              <a:avLst/>
              <a:gdLst/>
              <a:ahLst/>
              <a:cxnLst/>
              <a:rect l="l" t="t" r="r" b="b"/>
              <a:pathLst>
                <a:path w="1324" h="1705" extrusionOk="0">
                  <a:moveTo>
                    <a:pt x="50" y="0"/>
                  </a:moveTo>
                  <a:cubicBezTo>
                    <a:pt x="31" y="11"/>
                    <a:pt x="16" y="23"/>
                    <a:pt x="1" y="30"/>
                  </a:cubicBezTo>
                  <a:cubicBezTo>
                    <a:pt x="163" y="635"/>
                    <a:pt x="802" y="1319"/>
                    <a:pt x="1282" y="1705"/>
                  </a:cubicBezTo>
                  <a:cubicBezTo>
                    <a:pt x="1294" y="1694"/>
                    <a:pt x="1309" y="1682"/>
                    <a:pt x="1324" y="1667"/>
                  </a:cubicBezTo>
                  <a:cubicBezTo>
                    <a:pt x="847" y="1285"/>
                    <a:pt x="201" y="597"/>
                    <a:pt x="50"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745;p41">
              <a:extLst>
                <a:ext uri="{FF2B5EF4-FFF2-40B4-BE49-F238E27FC236}">
                  <a16:creationId xmlns:a16="http://schemas.microsoft.com/office/drawing/2014/main" id="{480AAAFE-B0F4-7B63-0EE0-E91A6E20FF6D}"/>
                </a:ext>
              </a:extLst>
            </p:cNvPr>
            <p:cNvSpPr/>
            <p:nvPr/>
          </p:nvSpPr>
          <p:spPr>
            <a:xfrm>
              <a:off x="5400449" y="1207360"/>
              <a:ext cx="269935" cy="365728"/>
            </a:xfrm>
            <a:custGeom>
              <a:avLst/>
              <a:gdLst/>
              <a:ahLst/>
              <a:cxnLst/>
              <a:rect l="l" t="t" r="r" b="b"/>
              <a:pathLst>
                <a:path w="1237" h="1676" extrusionOk="0">
                  <a:moveTo>
                    <a:pt x="46" y="1"/>
                  </a:moveTo>
                  <a:cubicBezTo>
                    <a:pt x="31" y="8"/>
                    <a:pt x="16" y="20"/>
                    <a:pt x="0" y="31"/>
                  </a:cubicBezTo>
                  <a:cubicBezTo>
                    <a:pt x="129" y="609"/>
                    <a:pt x="715" y="1267"/>
                    <a:pt x="1195" y="1675"/>
                  </a:cubicBezTo>
                  <a:cubicBezTo>
                    <a:pt x="1210" y="1664"/>
                    <a:pt x="1221" y="1649"/>
                    <a:pt x="1236" y="1638"/>
                  </a:cubicBezTo>
                  <a:cubicBezTo>
                    <a:pt x="760" y="1233"/>
                    <a:pt x="167" y="568"/>
                    <a:pt x="46"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746;p41">
              <a:extLst>
                <a:ext uri="{FF2B5EF4-FFF2-40B4-BE49-F238E27FC236}">
                  <a16:creationId xmlns:a16="http://schemas.microsoft.com/office/drawing/2014/main" id="{C09B1F7B-8ABC-9FBC-AEE1-CFC71D52E9DE}"/>
                </a:ext>
              </a:extLst>
            </p:cNvPr>
            <p:cNvSpPr/>
            <p:nvPr/>
          </p:nvSpPr>
          <p:spPr>
            <a:xfrm>
              <a:off x="5394558" y="1165245"/>
              <a:ext cx="14402" cy="36660"/>
            </a:xfrm>
            <a:custGeom>
              <a:avLst/>
              <a:gdLst/>
              <a:ahLst/>
              <a:cxnLst/>
              <a:rect l="l" t="t" r="r" b="b"/>
              <a:pathLst>
                <a:path w="66" h="168" extrusionOk="0">
                  <a:moveTo>
                    <a:pt x="1" y="1"/>
                  </a:moveTo>
                  <a:cubicBezTo>
                    <a:pt x="1" y="54"/>
                    <a:pt x="5" y="111"/>
                    <a:pt x="16" y="167"/>
                  </a:cubicBezTo>
                  <a:cubicBezTo>
                    <a:pt x="31" y="156"/>
                    <a:pt x="46" y="148"/>
                    <a:pt x="65" y="137"/>
                  </a:cubicBezTo>
                  <a:cubicBezTo>
                    <a:pt x="61" y="114"/>
                    <a:pt x="58" y="88"/>
                    <a:pt x="54" y="65"/>
                  </a:cubicBezTo>
                  <a:cubicBezTo>
                    <a:pt x="39" y="43"/>
                    <a:pt x="20" y="24"/>
                    <a:pt x="1"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747;p41">
              <a:extLst>
                <a:ext uri="{FF2B5EF4-FFF2-40B4-BE49-F238E27FC236}">
                  <a16:creationId xmlns:a16="http://schemas.microsoft.com/office/drawing/2014/main" id="{BC7A9EE2-9566-6606-8A5B-ADCE86469DD4}"/>
                </a:ext>
              </a:extLst>
            </p:cNvPr>
            <p:cNvSpPr/>
            <p:nvPr/>
          </p:nvSpPr>
          <p:spPr>
            <a:xfrm>
              <a:off x="5471370" y="1222199"/>
              <a:ext cx="245276" cy="307901"/>
            </a:xfrm>
            <a:custGeom>
              <a:avLst/>
              <a:gdLst/>
              <a:ahLst/>
              <a:cxnLst/>
              <a:rect l="l" t="t" r="r" b="b"/>
              <a:pathLst>
                <a:path w="1124" h="1411" extrusionOk="0">
                  <a:moveTo>
                    <a:pt x="0" y="1"/>
                  </a:moveTo>
                  <a:lnTo>
                    <a:pt x="0" y="1"/>
                  </a:lnTo>
                  <a:cubicBezTo>
                    <a:pt x="189" y="507"/>
                    <a:pt x="666" y="1044"/>
                    <a:pt x="1085" y="1411"/>
                  </a:cubicBezTo>
                  <a:cubicBezTo>
                    <a:pt x="1097" y="1399"/>
                    <a:pt x="1112" y="1384"/>
                    <a:pt x="1123" y="1373"/>
                  </a:cubicBezTo>
                  <a:cubicBezTo>
                    <a:pt x="730" y="1029"/>
                    <a:pt x="280" y="522"/>
                    <a:pt x="80" y="46"/>
                  </a:cubicBezTo>
                  <a:cubicBezTo>
                    <a:pt x="53" y="31"/>
                    <a:pt x="27" y="16"/>
                    <a:pt x="0"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748;p41">
              <a:extLst>
                <a:ext uri="{FF2B5EF4-FFF2-40B4-BE49-F238E27FC236}">
                  <a16:creationId xmlns:a16="http://schemas.microsoft.com/office/drawing/2014/main" id="{CF383E27-371E-0ED6-919F-4965FB46C85A}"/>
                </a:ext>
              </a:extLst>
            </p:cNvPr>
            <p:cNvSpPr/>
            <p:nvPr/>
          </p:nvSpPr>
          <p:spPr>
            <a:xfrm>
              <a:off x="4698445" y="1064647"/>
              <a:ext cx="362241" cy="57172"/>
            </a:xfrm>
            <a:custGeom>
              <a:avLst/>
              <a:gdLst/>
              <a:ahLst/>
              <a:cxnLst/>
              <a:rect l="l" t="t" r="r" b="b"/>
              <a:pathLst>
                <a:path w="1660" h="262" extrusionOk="0">
                  <a:moveTo>
                    <a:pt x="19" y="1"/>
                  </a:moveTo>
                  <a:lnTo>
                    <a:pt x="0" y="50"/>
                  </a:lnTo>
                  <a:cubicBezTo>
                    <a:pt x="273" y="156"/>
                    <a:pt x="843" y="262"/>
                    <a:pt x="1414" y="262"/>
                  </a:cubicBezTo>
                  <a:cubicBezTo>
                    <a:pt x="1460" y="262"/>
                    <a:pt x="1509" y="262"/>
                    <a:pt x="1554" y="258"/>
                  </a:cubicBezTo>
                  <a:cubicBezTo>
                    <a:pt x="1588" y="239"/>
                    <a:pt x="1622" y="220"/>
                    <a:pt x="1660" y="197"/>
                  </a:cubicBezTo>
                  <a:lnTo>
                    <a:pt x="1660" y="197"/>
                  </a:lnTo>
                  <a:cubicBezTo>
                    <a:pt x="1576" y="202"/>
                    <a:pt x="1491" y="205"/>
                    <a:pt x="1407" y="205"/>
                  </a:cubicBezTo>
                  <a:cubicBezTo>
                    <a:pt x="842" y="205"/>
                    <a:pt x="279" y="103"/>
                    <a:pt x="19"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749;p41">
              <a:extLst>
                <a:ext uri="{FF2B5EF4-FFF2-40B4-BE49-F238E27FC236}">
                  <a16:creationId xmlns:a16="http://schemas.microsoft.com/office/drawing/2014/main" id="{B539DA9F-207A-1389-0EEE-1EE5A8D7B54D}"/>
                </a:ext>
              </a:extLst>
            </p:cNvPr>
            <p:cNvSpPr/>
            <p:nvPr/>
          </p:nvSpPr>
          <p:spPr>
            <a:xfrm>
              <a:off x="4694299" y="984780"/>
              <a:ext cx="472877" cy="50408"/>
            </a:xfrm>
            <a:custGeom>
              <a:avLst/>
              <a:gdLst/>
              <a:ahLst/>
              <a:cxnLst/>
              <a:rect l="l" t="t" r="r" b="b"/>
              <a:pathLst>
                <a:path w="2167" h="231" extrusionOk="0">
                  <a:moveTo>
                    <a:pt x="4" y="0"/>
                  </a:moveTo>
                  <a:cubicBezTo>
                    <a:pt x="4" y="15"/>
                    <a:pt x="4" y="34"/>
                    <a:pt x="1" y="53"/>
                  </a:cubicBezTo>
                  <a:cubicBezTo>
                    <a:pt x="295" y="148"/>
                    <a:pt x="810" y="231"/>
                    <a:pt x="1327" y="231"/>
                  </a:cubicBezTo>
                  <a:cubicBezTo>
                    <a:pt x="1618" y="231"/>
                    <a:pt x="1913" y="204"/>
                    <a:pt x="2167" y="136"/>
                  </a:cubicBezTo>
                  <a:cubicBezTo>
                    <a:pt x="2136" y="121"/>
                    <a:pt x="2102" y="110"/>
                    <a:pt x="2072" y="102"/>
                  </a:cubicBezTo>
                  <a:cubicBezTo>
                    <a:pt x="1842" y="155"/>
                    <a:pt x="1582" y="177"/>
                    <a:pt x="1323" y="177"/>
                  </a:cubicBezTo>
                  <a:cubicBezTo>
                    <a:pt x="806" y="177"/>
                    <a:pt x="289" y="91"/>
                    <a:pt x="4"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750;p41">
              <a:extLst>
                <a:ext uri="{FF2B5EF4-FFF2-40B4-BE49-F238E27FC236}">
                  <a16:creationId xmlns:a16="http://schemas.microsoft.com/office/drawing/2014/main" id="{744524C5-ACAB-DCC7-658E-2BA8E4D4E1D8}"/>
                </a:ext>
              </a:extLst>
            </p:cNvPr>
            <p:cNvSpPr/>
            <p:nvPr/>
          </p:nvSpPr>
          <p:spPr>
            <a:xfrm>
              <a:off x="4699318" y="924552"/>
              <a:ext cx="342601" cy="45607"/>
            </a:xfrm>
            <a:custGeom>
              <a:avLst/>
              <a:gdLst/>
              <a:ahLst/>
              <a:cxnLst/>
              <a:rect l="l" t="t" r="r" b="b"/>
              <a:pathLst>
                <a:path w="1570" h="209" extrusionOk="0">
                  <a:moveTo>
                    <a:pt x="8" y="0"/>
                  </a:moveTo>
                  <a:cubicBezTo>
                    <a:pt x="4" y="15"/>
                    <a:pt x="4" y="34"/>
                    <a:pt x="0" y="53"/>
                  </a:cubicBezTo>
                  <a:cubicBezTo>
                    <a:pt x="303" y="136"/>
                    <a:pt x="771" y="208"/>
                    <a:pt x="1240" y="208"/>
                  </a:cubicBezTo>
                  <a:cubicBezTo>
                    <a:pt x="1350" y="208"/>
                    <a:pt x="1463" y="204"/>
                    <a:pt x="1569" y="193"/>
                  </a:cubicBezTo>
                  <a:cubicBezTo>
                    <a:pt x="1524" y="178"/>
                    <a:pt x="1478" y="163"/>
                    <a:pt x="1429" y="148"/>
                  </a:cubicBezTo>
                  <a:cubicBezTo>
                    <a:pt x="1367" y="150"/>
                    <a:pt x="1305" y="152"/>
                    <a:pt x="1242" y="152"/>
                  </a:cubicBezTo>
                  <a:cubicBezTo>
                    <a:pt x="772" y="152"/>
                    <a:pt x="301" y="80"/>
                    <a:pt x="8"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751;p41">
              <a:extLst>
                <a:ext uri="{FF2B5EF4-FFF2-40B4-BE49-F238E27FC236}">
                  <a16:creationId xmlns:a16="http://schemas.microsoft.com/office/drawing/2014/main" id="{7B7BACF4-91FC-FEC2-ECD1-0A76B5C1867B}"/>
                </a:ext>
              </a:extLst>
            </p:cNvPr>
            <p:cNvSpPr/>
            <p:nvPr/>
          </p:nvSpPr>
          <p:spPr>
            <a:xfrm>
              <a:off x="4723104" y="1190994"/>
              <a:ext cx="703097" cy="507350"/>
            </a:xfrm>
            <a:custGeom>
              <a:avLst/>
              <a:gdLst/>
              <a:ahLst/>
              <a:cxnLst/>
              <a:rect l="l" t="t" r="r" b="b"/>
              <a:pathLst>
                <a:path w="3222" h="2325" extrusionOk="0">
                  <a:moveTo>
                    <a:pt x="3172" y="0"/>
                  </a:moveTo>
                  <a:cubicBezTo>
                    <a:pt x="3161" y="8"/>
                    <a:pt x="3150" y="12"/>
                    <a:pt x="3142" y="19"/>
                  </a:cubicBezTo>
                  <a:cubicBezTo>
                    <a:pt x="3123" y="30"/>
                    <a:pt x="3108" y="38"/>
                    <a:pt x="3093" y="49"/>
                  </a:cubicBezTo>
                  <a:cubicBezTo>
                    <a:pt x="2995" y="106"/>
                    <a:pt x="2889" y="170"/>
                    <a:pt x="2772" y="242"/>
                  </a:cubicBezTo>
                  <a:cubicBezTo>
                    <a:pt x="2757" y="253"/>
                    <a:pt x="2741" y="261"/>
                    <a:pt x="2723" y="272"/>
                  </a:cubicBezTo>
                  <a:cubicBezTo>
                    <a:pt x="1849" y="809"/>
                    <a:pt x="553" y="1660"/>
                    <a:pt x="1" y="2302"/>
                  </a:cubicBezTo>
                  <a:cubicBezTo>
                    <a:pt x="16" y="2310"/>
                    <a:pt x="31" y="2317"/>
                    <a:pt x="50" y="2325"/>
                  </a:cubicBezTo>
                  <a:cubicBezTo>
                    <a:pt x="594" y="1701"/>
                    <a:pt x="1868" y="862"/>
                    <a:pt x="2738" y="325"/>
                  </a:cubicBezTo>
                  <a:cubicBezTo>
                    <a:pt x="2753" y="318"/>
                    <a:pt x="2768" y="306"/>
                    <a:pt x="2787" y="295"/>
                  </a:cubicBezTo>
                  <a:cubicBezTo>
                    <a:pt x="2900" y="227"/>
                    <a:pt x="3006" y="163"/>
                    <a:pt x="3104" y="106"/>
                  </a:cubicBezTo>
                  <a:cubicBezTo>
                    <a:pt x="3120" y="95"/>
                    <a:pt x="3135" y="83"/>
                    <a:pt x="3150" y="76"/>
                  </a:cubicBezTo>
                  <a:cubicBezTo>
                    <a:pt x="3176" y="61"/>
                    <a:pt x="3199" y="46"/>
                    <a:pt x="3222" y="34"/>
                  </a:cubicBezTo>
                  <a:cubicBezTo>
                    <a:pt x="3210" y="27"/>
                    <a:pt x="3195" y="19"/>
                    <a:pt x="3184" y="12"/>
                  </a:cubicBezTo>
                  <a:cubicBezTo>
                    <a:pt x="3180" y="8"/>
                    <a:pt x="3176" y="4"/>
                    <a:pt x="3172"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752;p41">
              <a:extLst>
                <a:ext uri="{FF2B5EF4-FFF2-40B4-BE49-F238E27FC236}">
                  <a16:creationId xmlns:a16="http://schemas.microsoft.com/office/drawing/2014/main" id="{0A5EC6A4-6626-466A-8099-2236E0071D29}"/>
                </a:ext>
              </a:extLst>
            </p:cNvPr>
            <p:cNvSpPr/>
            <p:nvPr/>
          </p:nvSpPr>
          <p:spPr>
            <a:xfrm>
              <a:off x="4655457" y="1137313"/>
              <a:ext cx="719681" cy="520661"/>
            </a:xfrm>
            <a:custGeom>
              <a:avLst/>
              <a:gdLst/>
              <a:ahLst/>
              <a:cxnLst/>
              <a:rect l="l" t="t" r="r" b="b"/>
              <a:pathLst>
                <a:path w="3298" h="2386" extrusionOk="0">
                  <a:moveTo>
                    <a:pt x="3256" y="0"/>
                  </a:moveTo>
                  <a:cubicBezTo>
                    <a:pt x="3203" y="31"/>
                    <a:pt x="3146" y="65"/>
                    <a:pt x="3089" y="99"/>
                  </a:cubicBezTo>
                  <a:cubicBezTo>
                    <a:pt x="3067" y="110"/>
                    <a:pt x="3048" y="121"/>
                    <a:pt x="3025" y="137"/>
                  </a:cubicBezTo>
                  <a:cubicBezTo>
                    <a:pt x="1880" y="817"/>
                    <a:pt x="568" y="1838"/>
                    <a:pt x="1" y="2359"/>
                  </a:cubicBezTo>
                  <a:cubicBezTo>
                    <a:pt x="12" y="2367"/>
                    <a:pt x="27" y="2378"/>
                    <a:pt x="42" y="2386"/>
                  </a:cubicBezTo>
                  <a:cubicBezTo>
                    <a:pt x="602" y="1875"/>
                    <a:pt x="1883" y="881"/>
                    <a:pt x="3014" y="201"/>
                  </a:cubicBezTo>
                  <a:cubicBezTo>
                    <a:pt x="3033" y="189"/>
                    <a:pt x="3051" y="178"/>
                    <a:pt x="3070" y="167"/>
                  </a:cubicBezTo>
                  <a:cubicBezTo>
                    <a:pt x="3146" y="121"/>
                    <a:pt x="3222" y="80"/>
                    <a:pt x="3297" y="38"/>
                  </a:cubicBezTo>
                  <a:cubicBezTo>
                    <a:pt x="3282" y="27"/>
                    <a:pt x="3271" y="12"/>
                    <a:pt x="325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8" name="Google Shape;18753;p41">
              <a:extLst>
                <a:ext uri="{FF2B5EF4-FFF2-40B4-BE49-F238E27FC236}">
                  <a16:creationId xmlns:a16="http://schemas.microsoft.com/office/drawing/2014/main" id="{E86AD41A-7493-9276-28C8-86144DAD1A90}"/>
                </a:ext>
              </a:extLst>
            </p:cNvPr>
            <p:cNvSpPr/>
            <p:nvPr/>
          </p:nvSpPr>
          <p:spPr>
            <a:xfrm>
              <a:off x="4553986" y="1065520"/>
              <a:ext cx="727101" cy="503422"/>
            </a:xfrm>
            <a:custGeom>
              <a:avLst/>
              <a:gdLst/>
              <a:ahLst/>
              <a:cxnLst/>
              <a:rect l="l" t="t" r="r" b="b"/>
              <a:pathLst>
                <a:path w="3332" h="2307" extrusionOk="0">
                  <a:moveTo>
                    <a:pt x="3282" y="1"/>
                  </a:moveTo>
                  <a:cubicBezTo>
                    <a:pt x="3229" y="31"/>
                    <a:pt x="3172" y="61"/>
                    <a:pt x="3112" y="95"/>
                  </a:cubicBezTo>
                  <a:cubicBezTo>
                    <a:pt x="2224" y="602"/>
                    <a:pt x="678" y="1573"/>
                    <a:pt x="1" y="2269"/>
                  </a:cubicBezTo>
                  <a:cubicBezTo>
                    <a:pt x="12" y="2284"/>
                    <a:pt x="24" y="2295"/>
                    <a:pt x="35" y="2306"/>
                  </a:cubicBezTo>
                  <a:cubicBezTo>
                    <a:pt x="757" y="1562"/>
                    <a:pt x="2496" y="496"/>
                    <a:pt x="3331" y="31"/>
                  </a:cubicBezTo>
                  <a:cubicBezTo>
                    <a:pt x="3316" y="20"/>
                    <a:pt x="3297" y="12"/>
                    <a:pt x="328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9" name="Google Shape;18754;p41">
              <a:extLst>
                <a:ext uri="{FF2B5EF4-FFF2-40B4-BE49-F238E27FC236}">
                  <a16:creationId xmlns:a16="http://schemas.microsoft.com/office/drawing/2014/main" id="{8E7897C7-BD93-56DA-0F10-84AE842B8BD2}"/>
                </a:ext>
              </a:extLst>
            </p:cNvPr>
            <p:cNvSpPr/>
            <p:nvPr/>
          </p:nvSpPr>
          <p:spPr>
            <a:xfrm>
              <a:off x="4516889" y="1032569"/>
              <a:ext cx="706370" cy="485965"/>
            </a:xfrm>
            <a:custGeom>
              <a:avLst/>
              <a:gdLst/>
              <a:ahLst/>
              <a:cxnLst/>
              <a:rect l="l" t="t" r="r" b="b"/>
              <a:pathLst>
                <a:path w="3237" h="2227" extrusionOk="0">
                  <a:moveTo>
                    <a:pt x="3176" y="0"/>
                  </a:moveTo>
                  <a:cubicBezTo>
                    <a:pt x="2946" y="102"/>
                    <a:pt x="2715" y="220"/>
                    <a:pt x="2492" y="344"/>
                  </a:cubicBezTo>
                  <a:cubicBezTo>
                    <a:pt x="2454" y="367"/>
                    <a:pt x="2420" y="386"/>
                    <a:pt x="2386" y="405"/>
                  </a:cubicBezTo>
                  <a:cubicBezTo>
                    <a:pt x="1369" y="991"/>
                    <a:pt x="462" y="1743"/>
                    <a:pt x="1" y="2178"/>
                  </a:cubicBezTo>
                  <a:cubicBezTo>
                    <a:pt x="8" y="2193"/>
                    <a:pt x="16" y="2208"/>
                    <a:pt x="24" y="2227"/>
                  </a:cubicBezTo>
                  <a:cubicBezTo>
                    <a:pt x="492" y="1788"/>
                    <a:pt x="1441" y="995"/>
                    <a:pt x="2500" y="401"/>
                  </a:cubicBezTo>
                  <a:cubicBezTo>
                    <a:pt x="2537" y="378"/>
                    <a:pt x="2575" y="356"/>
                    <a:pt x="2613" y="337"/>
                  </a:cubicBezTo>
                  <a:cubicBezTo>
                    <a:pt x="2821" y="223"/>
                    <a:pt x="3029" y="121"/>
                    <a:pt x="3237" y="31"/>
                  </a:cubicBezTo>
                  <a:cubicBezTo>
                    <a:pt x="3218" y="19"/>
                    <a:pt x="3195" y="8"/>
                    <a:pt x="317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0" name="Google Shape;18755;p41">
              <a:extLst>
                <a:ext uri="{FF2B5EF4-FFF2-40B4-BE49-F238E27FC236}">
                  <a16:creationId xmlns:a16="http://schemas.microsoft.com/office/drawing/2014/main" id="{9812968C-0C8F-97A7-9D54-38AD1686BD5B}"/>
                </a:ext>
              </a:extLst>
            </p:cNvPr>
            <p:cNvSpPr/>
            <p:nvPr/>
          </p:nvSpPr>
          <p:spPr>
            <a:xfrm>
              <a:off x="5454131" y="1214125"/>
              <a:ext cx="313579" cy="426610"/>
            </a:xfrm>
            <a:custGeom>
              <a:avLst/>
              <a:gdLst/>
              <a:ahLst/>
              <a:cxnLst/>
              <a:rect l="l" t="t" r="r" b="b"/>
              <a:pathLst>
                <a:path w="1437" h="1955" extrusionOk="0">
                  <a:moveTo>
                    <a:pt x="11" y="0"/>
                  </a:moveTo>
                  <a:lnTo>
                    <a:pt x="11" y="0"/>
                  </a:lnTo>
                  <a:cubicBezTo>
                    <a:pt x="639" y="514"/>
                    <a:pt x="1051" y="1308"/>
                    <a:pt x="885" y="1542"/>
                  </a:cubicBezTo>
                  <a:cubicBezTo>
                    <a:pt x="834" y="1616"/>
                    <a:pt x="735" y="1650"/>
                    <a:pt x="603" y="1650"/>
                  </a:cubicBezTo>
                  <a:cubicBezTo>
                    <a:pt x="443" y="1650"/>
                    <a:pt x="233" y="1598"/>
                    <a:pt x="0" y="1501"/>
                  </a:cubicBezTo>
                  <a:lnTo>
                    <a:pt x="0" y="1501"/>
                  </a:lnTo>
                  <a:cubicBezTo>
                    <a:pt x="261" y="1709"/>
                    <a:pt x="507" y="1879"/>
                    <a:pt x="597" y="1954"/>
                  </a:cubicBezTo>
                  <a:cubicBezTo>
                    <a:pt x="718" y="1849"/>
                    <a:pt x="1429" y="1236"/>
                    <a:pt x="1433" y="1153"/>
                  </a:cubicBezTo>
                  <a:cubicBezTo>
                    <a:pt x="1437" y="1081"/>
                    <a:pt x="764" y="412"/>
                    <a:pt x="11"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1" name="Google Shape;18756;p41">
              <a:extLst>
                <a:ext uri="{FF2B5EF4-FFF2-40B4-BE49-F238E27FC236}">
                  <a16:creationId xmlns:a16="http://schemas.microsoft.com/office/drawing/2014/main" id="{C2E3793D-B0AA-9BA1-BEA1-80C4BDCE1559}"/>
                </a:ext>
              </a:extLst>
            </p:cNvPr>
            <p:cNvSpPr/>
            <p:nvPr/>
          </p:nvSpPr>
          <p:spPr>
            <a:xfrm>
              <a:off x="5563021" y="1429286"/>
              <a:ext cx="237639" cy="262513"/>
            </a:xfrm>
            <a:custGeom>
              <a:avLst/>
              <a:gdLst/>
              <a:ahLst/>
              <a:cxnLst/>
              <a:rect l="l" t="t" r="r" b="b"/>
              <a:pathLst>
                <a:path w="1089" h="1203" extrusionOk="0">
                  <a:moveTo>
                    <a:pt x="858" y="1"/>
                  </a:moveTo>
                  <a:lnTo>
                    <a:pt x="0" y="923"/>
                  </a:lnTo>
                  <a:lnTo>
                    <a:pt x="212" y="1203"/>
                  </a:lnTo>
                  <a:lnTo>
                    <a:pt x="1089" y="148"/>
                  </a:lnTo>
                  <a:lnTo>
                    <a:pt x="858"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2" name="Google Shape;18757;p41">
              <a:extLst>
                <a:ext uri="{FF2B5EF4-FFF2-40B4-BE49-F238E27FC236}">
                  <a16:creationId xmlns:a16="http://schemas.microsoft.com/office/drawing/2014/main" id="{98290267-0848-33A2-3883-D1B4F409D236}"/>
                </a:ext>
              </a:extLst>
            </p:cNvPr>
            <p:cNvSpPr/>
            <p:nvPr/>
          </p:nvSpPr>
          <p:spPr>
            <a:xfrm>
              <a:off x="5563021" y="1429286"/>
              <a:ext cx="237639" cy="262513"/>
            </a:xfrm>
            <a:custGeom>
              <a:avLst/>
              <a:gdLst/>
              <a:ahLst/>
              <a:cxnLst/>
              <a:rect l="l" t="t" r="r" b="b"/>
              <a:pathLst>
                <a:path w="1089" h="1203" extrusionOk="0">
                  <a:moveTo>
                    <a:pt x="858" y="1"/>
                  </a:moveTo>
                  <a:lnTo>
                    <a:pt x="813" y="50"/>
                  </a:lnTo>
                  <a:cubicBezTo>
                    <a:pt x="820" y="220"/>
                    <a:pt x="756" y="416"/>
                    <a:pt x="624" y="587"/>
                  </a:cubicBezTo>
                  <a:cubicBezTo>
                    <a:pt x="466" y="783"/>
                    <a:pt x="257" y="891"/>
                    <a:pt x="74" y="891"/>
                  </a:cubicBezTo>
                  <a:cubicBezTo>
                    <a:pt x="59" y="891"/>
                    <a:pt x="45" y="890"/>
                    <a:pt x="30" y="889"/>
                  </a:cubicBezTo>
                  <a:lnTo>
                    <a:pt x="0" y="923"/>
                  </a:lnTo>
                  <a:lnTo>
                    <a:pt x="212" y="1203"/>
                  </a:lnTo>
                  <a:lnTo>
                    <a:pt x="1089" y="148"/>
                  </a:lnTo>
                  <a:lnTo>
                    <a:pt x="858" y="1"/>
                  </a:lnTo>
                  <a:close/>
                </a:path>
              </a:pathLst>
            </a:custGeom>
            <a:solidFill>
              <a:srgbClr val="B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3" name="Google Shape;18758;p41">
              <a:extLst>
                <a:ext uri="{FF2B5EF4-FFF2-40B4-BE49-F238E27FC236}">
                  <a16:creationId xmlns:a16="http://schemas.microsoft.com/office/drawing/2014/main" id="{F9207E85-2EA5-77B2-DE69-115545ACEFFA}"/>
                </a:ext>
              </a:extLst>
            </p:cNvPr>
            <p:cNvSpPr/>
            <p:nvPr/>
          </p:nvSpPr>
          <p:spPr>
            <a:xfrm>
              <a:off x="4583008" y="1157171"/>
              <a:ext cx="660108" cy="456288"/>
            </a:xfrm>
            <a:custGeom>
              <a:avLst/>
              <a:gdLst/>
              <a:ahLst/>
              <a:cxnLst/>
              <a:rect l="l" t="t" r="r" b="b"/>
              <a:pathLst>
                <a:path w="3025" h="2091" extrusionOk="0">
                  <a:moveTo>
                    <a:pt x="2979" y="0"/>
                  </a:moveTo>
                  <a:cubicBezTo>
                    <a:pt x="2922" y="57"/>
                    <a:pt x="2582" y="272"/>
                    <a:pt x="2185" y="518"/>
                  </a:cubicBezTo>
                  <a:cubicBezTo>
                    <a:pt x="726" y="1433"/>
                    <a:pt x="0" y="1928"/>
                    <a:pt x="80" y="2091"/>
                  </a:cubicBezTo>
                  <a:lnTo>
                    <a:pt x="136" y="2060"/>
                  </a:lnTo>
                  <a:cubicBezTo>
                    <a:pt x="129" y="2045"/>
                    <a:pt x="129" y="1951"/>
                    <a:pt x="809" y="1482"/>
                  </a:cubicBezTo>
                  <a:cubicBezTo>
                    <a:pt x="1233" y="1191"/>
                    <a:pt x="1781" y="847"/>
                    <a:pt x="2219" y="571"/>
                  </a:cubicBezTo>
                  <a:cubicBezTo>
                    <a:pt x="2650" y="303"/>
                    <a:pt x="2964" y="106"/>
                    <a:pt x="3024" y="46"/>
                  </a:cubicBezTo>
                  <a:lnTo>
                    <a:pt x="2979"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4" name="Google Shape;18759;p41">
              <a:extLst>
                <a:ext uri="{FF2B5EF4-FFF2-40B4-BE49-F238E27FC236}">
                  <a16:creationId xmlns:a16="http://schemas.microsoft.com/office/drawing/2014/main" id="{5089E303-DEEF-DDE8-626D-2C4AE4B12571}"/>
                </a:ext>
              </a:extLst>
            </p:cNvPr>
            <p:cNvSpPr/>
            <p:nvPr/>
          </p:nvSpPr>
          <p:spPr>
            <a:xfrm>
              <a:off x="5714682" y="1542977"/>
              <a:ext cx="412649" cy="234581"/>
            </a:xfrm>
            <a:custGeom>
              <a:avLst/>
              <a:gdLst/>
              <a:ahLst/>
              <a:cxnLst/>
              <a:rect l="l" t="t" r="r" b="b"/>
              <a:pathLst>
                <a:path w="1891" h="1075" extrusionOk="0">
                  <a:moveTo>
                    <a:pt x="480" y="0"/>
                  </a:moveTo>
                  <a:cubicBezTo>
                    <a:pt x="300" y="0"/>
                    <a:pt x="131" y="87"/>
                    <a:pt x="84" y="221"/>
                  </a:cubicBezTo>
                  <a:cubicBezTo>
                    <a:pt x="1" y="436"/>
                    <a:pt x="23" y="738"/>
                    <a:pt x="1860" y="1075"/>
                  </a:cubicBezTo>
                  <a:lnTo>
                    <a:pt x="1891" y="995"/>
                  </a:lnTo>
                  <a:cubicBezTo>
                    <a:pt x="1547" y="818"/>
                    <a:pt x="953" y="179"/>
                    <a:pt x="715" y="54"/>
                  </a:cubicBezTo>
                  <a:cubicBezTo>
                    <a:pt x="641" y="17"/>
                    <a:pt x="559" y="0"/>
                    <a:pt x="480"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5" name="Google Shape;18760;p41">
              <a:extLst>
                <a:ext uri="{FF2B5EF4-FFF2-40B4-BE49-F238E27FC236}">
                  <a16:creationId xmlns:a16="http://schemas.microsoft.com/office/drawing/2014/main" id="{2F22DB9F-CBBD-DA84-5887-DEB31745E0F8}"/>
                </a:ext>
              </a:extLst>
            </p:cNvPr>
            <p:cNvSpPr/>
            <p:nvPr/>
          </p:nvSpPr>
          <p:spPr>
            <a:xfrm>
              <a:off x="5696570" y="1543195"/>
              <a:ext cx="430761" cy="234363"/>
            </a:xfrm>
            <a:custGeom>
              <a:avLst/>
              <a:gdLst/>
              <a:ahLst/>
              <a:cxnLst/>
              <a:rect l="l" t="t" r="r" b="b"/>
              <a:pathLst>
                <a:path w="1974" h="1074" extrusionOk="0">
                  <a:moveTo>
                    <a:pt x="644" y="200"/>
                  </a:moveTo>
                  <a:cubicBezTo>
                    <a:pt x="716" y="200"/>
                    <a:pt x="795" y="217"/>
                    <a:pt x="870" y="254"/>
                  </a:cubicBezTo>
                  <a:cubicBezTo>
                    <a:pt x="1078" y="356"/>
                    <a:pt x="1641" y="858"/>
                    <a:pt x="1940" y="1010"/>
                  </a:cubicBezTo>
                  <a:lnTo>
                    <a:pt x="1928" y="1066"/>
                  </a:lnTo>
                  <a:cubicBezTo>
                    <a:pt x="416" y="719"/>
                    <a:pt x="360" y="495"/>
                    <a:pt x="390" y="341"/>
                  </a:cubicBezTo>
                  <a:cubicBezTo>
                    <a:pt x="409" y="253"/>
                    <a:pt x="516" y="200"/>
                    <a:pt x="644" y="200"/>
                  </a:cubicBezTo>
                  <a:close/>
                  <a:moveTo>
                    <a:pt x="546" y="0"/>
                  </a:moveTo>
                  <a:cubicBezTo>
                    <a:pt x="341" y="0"/>
                    <a:pt x="127" y="89"/>
                    <a:pt x="80" y="223"/>
                  </a:cubicBezTo>
                  <a:cubicBezTo>
                    <a:pt x="0" y="439"/>
                    <a:pt x="106" y="737"/>
                    <a:pt x="1943" y="1074"/>
                  </a:cubicBezTo>
                  <a:lnTo>
                    <a:pt x="1974" y="994"/>
                  </a:lnTo>
                  <a:cubicBezTo>
                    <a:pt x="1630" y="817"/>
                    <a:pt x="1036" y="178"/>
                    <a:pt x="794" y="53"/>
                  </a:cubicBezTo>
                  <a:cubicBezTo>
                    <a:pt x="722" y="17"/>
                    <a:pt x="635" y="0"/>
                    <a:pt x="546"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6" name="Google Shape;18761;p41">
              <a:extLst>
                <a:ext uri="{FF2B5EF4-FFF2-40B4-BE49-F238E27FC236}">
                  <a16:creationId xmlns:a16="http://schemas.microsoft.com/office/drawing/2014/main" id="{B270FC86-F34A-58F9-5E34-E5734A7F9ACB}"/>
                </a:ext>
              </a:extLst>
            </p:cNvPr>
            <p:cNvSpPr/>
            <p:nvPr/>
          </p:nvSpPr>
          <p:spPr>
            <a:xfrm>
              <a:off x="6058592" y="1736753"/>
              <a:ext cx="218872" cy="151441"/>
            </a:xfrm>
            <a:custGeom>
              <a:avLst/>
              <a:gdLst/>
              <a:ahLst/>
              <a:cxnLst/>
              <a:rect l="l" t="t" r="r" b="b"/>
              <a:pathLst>
                <a:path w="1003" h="694" extrusionOk="0">
                  <a:moveTo>
                    <a:pt x="720" y="1"/>
                  </a:moveTo>
                  <a:cubicBezTo>
                    <a:pt x="678" y="1"/>
                    <a:pt x="628" y="10"/>
                    <a:pt x="583" y="28"/>
                  </a:cubicBezTo>
                  <a:cubicBezTo>
                    <a:pt x="526" y="51"/>
                    <a:pt x="473" y="73"/>
                    <a:pt x="439" y="85"/>
                  </a:cubicBezTo>
                  <a:cubicBezTo>
                    <a:pt x="396" y="99"/>
                    <a:pt x="357" y="105"/>
                    <a:pt x="321" y="105"/>
                  </a:cubicBezTo>
                  <a:cubicBezTo>
                    <a:pt x="200" y="105"/>
                    <a:pt x="121" y="39"/>
                    <a:pt x="75" y="39"/>
                  </a:cubicBezTo>
                  <a:cubicBezTo>
                    <a:pt x="69" y="39"/>
                    <a:pt x="63" y="40"/>
                    <a:pt x="58" y="43"/>
                  </a:cubicBezTo>
                  <a:cubicBezTo>
                    <a:pt x="1" y="73"/>
                    <a:pt x="137" y="157"/>
                    <a:pt x="198" y="323"/>
                  </a:cubicBezTo>
                  <a:cubicBezTo>
                    <a:pt x="271" y="524"/>
                    <a:pt x="312" y="694"/>
                    <a:pt x="373" y="694"/>
                  </a:cubicBezTo>
                  <a:cubicBezTo>
                    <a:pt x="375" y="694"/>
                    <a:pt x="377" y="694"/>
                    <a:pt x="379" y="693"/>
                  </a:cubicBezTo>
                  <a:cubicBezTo>
                    <a:pt x="458" y="678"/>
                    <a:pt x="334" y="512"/>
                    <a:pt x="402" y="448"/>
                  </a:cubicBezTo>
                  <a:cubicBezTo>
                    <a:pt x="481" y="383"/>
                    <a:pt x="644" y="399"/>
                    <a:pt x="810" y="391"/>
                  </a:cubicBezTo>
                  <a:cubicBezTo>
                    <a:pt x="822" y="390"/>
                    <a:pt x="833" y="390"/>
                    <a:pt x="843" y="390"/>
                  </a:cubicBezTo>
                  <a:cubicBezTo>
                    <a:pt x="905" y="390"/>
                    <a:pt x="945" y="400"/>
                    <a:pt x="969" y="400"/>
                  </a:cubicBezTo>
                  <a:cubicBezTo>
                    <a:pt x="987" y="400"/>
                    <a:pt x="996" y="395"/>
                    <a:pt x="999" y="376"/>
                  </a:cubicBezTo>
                  <a:cubicBezTo>
                    <a:pt x="1003" y="338"/>
                    <a:pt x="931" y="308"/>
                    <a:pt x="817" y="296"/>
                  </a:cubicBezTo>
                  <a:cubicBezTo>
                    <a:pt x="723" y="289"/>
                    <a:pt x="659" y="296"/>
                    <a:pt x="659" y="278"/>
                  </a:cubicBezTo>
                  <a:cubicBezTo>
                    <a:pt x="651" y="236"/>
                    <a:pt x="693" y="232"/>
                    <a:pt x="783" y="210"/>
                  </a:cubicBezTo>
                  <a:cubicBezTo>
                    <a:pt x="889" y="187"/>
                    <a:pt x="969" y="194"/>
                    <a:pt x="961" y="157"/>
                  </a:cubicBezTo>
                  <a:cubicBezTo>
                    <a:pt x="956" y="125"/>
                    <a:pt x="916" y="112"/>
                    <a:pt x="852" y="112"/>
                  </a:cubicBezTo>
                  <a:cubicBezTo>
                    <a:pt x="824" y="112"/>
                    <a:pt x="792" y="114"/>
                    <a:pt x="757" y="119"/>
                  </a:cubicBezTo>
                  <a:cubicBezTo>
                    <a:pt x="686" y="127"/>
                    <a:pt x="624" y="138"/>
                    <a:pt x="595" y="138"/>
                  </a:cubicBezTo>
                  <a:cubicBezTo>
                    <a:pt x="586" y="138"/>
                    <a:pt x="580" y="137"/>
                    <a:pt x="579" y="134"/>
                  </a:cubicBezTo>
                  <a:cubicBezTo>
                    <a:pt x="576" y="119"/>
                    <a:pt x="594" y="115"/>
                    <a:pt x="655" y="92"/>
                  </a:cubicBezTo>
                  <a:cubicBezTo>
                    <a:pt x="723" y="66"/>
                    <a:pt x="810" y="70"/>
                    <a:pt x="802" y="36"/>
                  </a:cubicBezTo>
                  <a:cubicBezTo>
                    <a:pt x="798" y="12"/>
                    <a:pt x="764" y="1"/>
                    <a:pt x="720"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7" name="Google Shape;18762;p41">
              <a:extLst>
                <a:ext uri="{FF2B5EF4-FFF2-40B4-BE49-F238E27FC236}">
                  <a16:creationId xmlns:a16="http://schemas.microsoft.com/office/drawing/2014/main" id="{E0CB1CC6-67D3-D88D-45C9-210698B0344B}"/>
                </a:ext>
              </a:extLst>
            </p:cNvPr>
            <p:cNvSpPr/>
            <p:nvPr/>
          </p:nvSpPr>
          <p:spPr>
            <a:xfrm>
              <a:off x="5192489" y="892256"/>
              <a:ext cx="238730" cy="294154"/>
            </a:xfrm>
            <a:custGeom>
              <a:avLst/>
              <a:gdLst/>
              <a:ahLst/>
              <a:cxnLst/>
              <a:rect l="l" t="t" r="r" b="b"/>
              <a:pathLst>
                <a:path w="1094" h="1348" extrusionOk="0">
                  <a:moveTo>
                    <a:pt x="1093" y="1"/>
                  </a:moveTo>
                  <a:lnTo>
                    <a:pt x="299" y="428"/>
                  </a:lnTo>
                  <a:lnTo>
                    <a:pt x="1" y="1029"/>
                  </a:lnTo>
                  <a:cubicBezTo>
                    <a:pt x="1" y="1029"/>
                    <a:pt x="178" y="1348"/>
                    <a:pt x="477" y="1348"/>
                  </a:cubicBezTo>
                  <a:cubicBezTo>
                    <a:pt x="575" y="1348"/>
                    <a:pt x="685" y="1314"/>
                    <a:pt x="806" y="1226"/>
                  </a:cubicBezTo>
                  <a:lnTo>
                    <a:pt x="1093" y="1"/>
                  </a:ln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8" name="Google Shape;18763;p41">
              <a:extLst>
                <a:ext uri="{FF2B5EF4-FFF2-40B4-BE49-F238E27FC236}">
                  <a16:creationId xmlns:a16="http://schemas.microsoft.com/office/drawing/2014/main" id="{4245811B-E4F9-6F05-F63D-14C06794BE4B}"/>
                </a:ext>
              </a:extLst>
            </p:cNvPr>
            <p:cNvSpPr/>
            <p:nvPr/>
          </p:nvSpPr>
          <p:spPr>
            <a:xfrm>
              <a:off x="5218893" y="1119201"/>
              <a:ext cx="184176" cy="102561"/>
            </a:xfrm>
            <a:custGeom>
              <a:avLst/>
              <a:gdLst/>
              <a:ahLst/>
              <a:cxnLst/>
              <a:rect l="l" t="t" r="r" b="b"/>
              <a:pathLst>
                <a:path w="844" h="470" extrusionOk="0">
                  <a:moveTo>
                    <a:pt x="764" y="0"/>
                  </a:moveTo>
                  <a:lnTo>
                    <a:pt x="1" y="140"/>
                  </a:lnTo>
                  <a:lnTo>
                    <a:pt x="95" y="469"/>
                  </a:lnTo>
                  <a:lnTo>
                    <a:pt x="844" y="186"/>
                  </a:lnTo>
                  <a:lnTo>
                    <a:pt x="764"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9" name="Google Shape;18764;p41">
              <a:extLst>
                <a:ext uri="{FF2B5EF4-FFF2-40B4-BE49-F238E27FC236}">
                  <a16:creationId xmlns:a16="http://schemas.microsoft.com/office/drawing/2014/main" id="{DF8B3FA0-4EB6-A120-9BC5-47342007BAA9}"/>
                </a:ext>
              </a:extLst>
            </p:cNvPr>
            <p:cNvSpPr/>
            <p:nvPr/>
          </p:nvSpPr>
          <p:spPr>
            <a:xfrm>
              <a:off x="5178523" y="1019258"/>
              <a:ext cx="66993" cy="148823"/>
            </a:xfrm>
            <a:custGeom>
              <a:avLst/>
              <a:gdLst/>
              <a:ahLst/>
              <a:cxnLst/>
              <a:rect l="l" t="t" r="r" b="b"/>
              <a:pathLst>
                <a:path w="307" h="682" extrusionOk="0">
                  <a:moveTo>
                    <a:pt x="182" y="1"/>
                  </a:moveTo>
                  <a:lnTo>
                    <a:pt x="1" y="12"/>
                  </a:lnTo>
                  <a:lnTo>
                    <a:pt x="4" y="681"/>
                  </a:lnTo>
                  <a:lnTo>
                    <a:pt x="307" y="598"/>
                  </a:lnTo>
                  <a:lnTo>
                    <a:pt x="182"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0" name="Google Shape;18765;p41">
              <a:extLst>
                <a:ext uri="{FF2B5EF4-FFF2-40B4-BE49-F238E27FC236}">
                  <a16:creationId xmlns:a16="http://schemas.microsoft.com/office/drawing/2014/main" id="{5F55DFCC-C3B3-D932-A6E3-9245B5CCC486}"/>
                </a:ext>
              </a:extLst>
            </p:cNvPr>
            <p:cNvSpPr/>
            <p:nvPr/>
          </p:nvSpPr>
          <p:spPr>
            <a:xfrm>
              <a:off x="4671168" y="892256"/>
              <a:ext cx="74412" cy="277351"/>
            </a:xfrm>
            <a:custGeom>
              <a:avLst/>
              <a:gdLst/>
              <a:ahLst/>
              <a:cxnLst/>
              <a:rect l="l" t="t" r="r" b="b"/>
              <a:pathLst>
                <a:path w="341" h="1271" extrusionOk="0">
                  <a:moveTo>
                    <a:pt x="1" y="1"/>
                  </a:moveTo>
                  <a:lnTo>
                    <a:pt x="8" y="1271"/>
                  </a:lnTo>
                  <a:lnTo>
                    <a:pt x="280" y="1222"/>
                  </a:lnTo>
                  <a:lnTo>
                    <a:pt x="341" y="54"/>
                  </a:lnTo>
                  <a:lnTo>
                    <a:pt x="1" y="1"/>
                  </a:lnTo>
                  <a:close/>
                </a:path>
              </a:pathLst>
            </a:custGeom>
            <a:solidFill>
              <a:srgbClr val="B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1" name="Google Shape;18766;p41">
              <a:extLst>
                <a:ext uri="{FF2B5EF4-FFF2-40B4-BE49-F238E27FC236}">
                  <a16:creationId xmlns:a16="http://schemas.microsoft.com/office/drawing/2014/main" id="{866CCE85-49EC-41A2-DC27-E813ABF6D336}"/>
                </a:ext>
              </a:extLst>
            </p:cNvPr>
            <p:cNvSpPr/>
            <p:nvPr/>
          </p:nvSpPr>
          <p:spPr>
            <a:xfrm>
              <a:off x="4671168" y="892256"/>
              <a:ext cx="74412" cy="277351"/>
            </a:xfrm>
            <a:custGeom>
              <a:avLst/>
              <a:gdLst/>
              <a:ahLst/>
              <a:cxnLst/>
              <a:rect l="l" t="t" r="r" b="b"/>
              <a:pathLst>
                <a:path w="341" h="1271" extrusionOk="0">
                  <a:moveTo>
                    <a:pt x="1" y="1"/>
                  </a:moveTo>
                  <a:lnTo>
                    <a:pt x="8" y="1271"/>
                  </a:lnTo>
                  <a:lnTo>
                    <a:pt x="280" y="1222"/>
                  </a:lnTo>
                  <a:lnTo>
                    <a:pt x="280" y="1161"/>
                  </a:lnTo>
                  <a:cubicBezTo>
                    <a:pt x="167" y="1052"/>
                    <a:pt x="88" y="878"/>
                    <a:pt x="84" y="677"/>
                  </a:cubicBezTo>
                  <a:cubicBezTo>
                    <a:pt x="76" y="428"/>
                    <a:pt x="178" y="205"/>
                    <a:pt x="337" y="95"/>
                  </a:cubicBezTo>
                  <a:lnTo>
                    <a:pt x="341" y="54"/>
                  </a:lnTo>
                  <a:lnTo>
                    <a:pt x="1" y="1"/>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2" name="Google Shape;18767;p41">
              <a:extLst>
                <a:ext uri="{FF2B5EF4-FFF2-40B4-BE49-F238E27FC236}">
                  <a16:creationId xmlns:a16="http://schemas.microsoft.com/office/drawing/2014/main" id="{A4E5FD5B-9BD3-8FD4-0F92-3AF60CE6587A}"/>
                </a:ext>
              </a:extLst>
            </p:cNvPr>
            <p:cNvSpPr/>
            <p:nvPr/>
          </p:nvSpPr>
          <p:spPr>
            <a:xfrm>
              <a:off x="4456006" y="1649466"/>
              <a:ext cx="112382" cy="112817"/>
            </a:xfrm>
            <a:custGeom>
              <a:avLst/>
              <a:gdLst/>
              <a:ahLst/>
              <a:cxnLst/>
              <a:rect l="l" t="t" r="r" b="b"/>
              <a:pathLst>
                <a:path w="515" h="517" extrusionOk="0">
                  <a:moveTo>
                    <a:pt x="182" y="1"/>
                  </a:moveTo>
                  <a:lnTo>
                    <a:pt x="182" y="1"/>
                  </a:lnTo>
                  <a:cubicBezTo>
                    <a:pt x="182" y="1"/>
                    <a:pt x="0" y="371"/>
                    <a:pt x="261" y="485"/>
                  </a:cubicBezTo>
                  <a:cubicBezTo>
                    <a:pt x="319" y="509"/>
                    <a:pt x="374" y="516"/>
                    <a:pt x="418" y="516"/>
                  </a:cubicBezTo>
                  <a:cubicBezTo>
                    <a:pt x="476" y="516"/>
                    <a:pt x="514" y="504"/>
                    <a:pt x="514" y="504"/>
                  </a:cubicBezTo>
                  <a:cubicBezTo>
                    <a:pt x="280" y="417"/>
                    <a:pt x="182" y="273"/>
                    <a:pt x="182" y="1"/>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3" name="Google Shape;18768;p41">
              <a:extLst>
                <a:ext uri="{FF2B5EF4-FFF2-40B4-BE49-F238E27FC236}">
                  <a16:creationId xmlns:a16="http://schemas.microsoft.com/office/drawing/2014/main" id="{6947C159-C915-E5FB-AE73-6D6B3AF035AF}"/>
                </a:ext>
              </a:extLst>
            </p:cNvPr>
            <p:cNvSpPr/>
            <p:nvPr/>
          </p:nvSpPr>
          <p:spPr>
            <a:xfrm>
              <a:off x="5176777" y="1325415"/>
              <a:ext cx="136386" cy="137039"/>
            </a:xfrm>
            <a:custGeom>
              <a:avLst/>
              <a:gdLst/>
              <a:ahLst/>
              <a:cxnLst/>
              <a:rect l="l" t="t" r="r" b="b"/>
              <a:pathLst>
                <a:path w="625" h="628" extrusionOk="0">
                  <a:moveTo>
                    <a:pt x="526" y="0"/>
                  </a:moveTo>
                  <a:lnTo>
                    <a:pt x="526" y="0"/>
                  </a:lnTo>
                  <a:cubicBezTo>
                    <a:pt x="428" y="15"/>
                    <a:pt x="1" y="628"/>
                    <a:pt x="1" y="628"/>
                  </a:cubicBezTo>
                  <a:lnTo>
                    <a:pt x="625" y="405"/>
                  </a:lnTo>
                  <a:cubicBezTo>
                    <a:pt x="545" y="314"/>
                    <a:pt x="489" y="189"/>
                    <a:pt x="526" y="0"/>
                  </a:cubicBezTo>
                  <a:close/>
                </a:path>
              </a:pathLst>
            </a:custGeom>
            <a:solidFill>
              <a:srgbClr val="D6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4" name="Google Shape;18769;p41">
              <a:extLst>
                <a:ext uri="{FF2B5EF4-FFF2-40B4-BE49-F238E27FC236}">
                  <a16:creationId xmlns:a16="http://schemas.microsoft.com/office/drawing/2014/main" id="{499A63B4-0464-3B6F-65DE-B3DBC21874FC}"/>
                </a:ext>
              </a:extLst>
            </p:cNvPr>
            <p:cNvSpPr/>
            <p:nvPr/>
          </p:nvSpPr>
          <p:spPr>
            <a:xfrm>
              <a:off x="5069632" y="681241"/>
              <a:ext cx="146206" cy="80085"/>
            </a:xfrm>
            <a:custGeom>
              <a:avLst/>
              <a:gdLst/>
              <a:ahLst/>
              <a:cxnLst/>
              <a:rect l="l" t="t" r="r" b="b"/>
              <a:pathLst>
                <a:path w="670" h="367" extrusionOk="0">
                  <a:moveTo>
                    <a:pt x="1" y="0"/>
                  </a:moveTo>
                  <a:lnTo>
                    <a:pt x="613" y="367"/>
                  </a:lnTo>
                  <a:lnTo>
                    <a:pt x="670" y="204"/>
                  </a:lnTo>
                  <a:lnTo>
                    <a:pt x="1" y="0"/>
                  </a:lnTo>
                  <a:close/>
                </a:path>
              </a:pathLst>
            </a:custGeom>
            <a:solidFill>
              <a:srgbClr val="B72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5" name="Google Shape;18770;p41">
              <a:extLst>
                <a:ext uri="{FF2B5EF4-FFF2-40B4-BE49-F238E27FC236}">
                  <a16:creationId xmlns:a16="http://schemas.microsoft.com/office/drawing/2014/main" id="{1AB531B9-6A7A-C1A6-ED42-3F9F250C9C1E}"/>
                </a:ext>
              </a:extLst>
            </p:cNvPr>
            <p:cNvSpPr/>
            <p:nvPr/>
          </p:nvSpPr>
          <p:spPr>
            <a:xfrm>
              <a:off x="5218893" y="602683"/>
              <a:ext cx="281501" cy="416791"/>
            </a:xfrm>
            <a:custGeom>
              <a:avLst/>
              <a:gdLst/>
              <a:ahLst/>
              <a:cxnLst/>
              <a:rect l="l" t="t" r="r" b="b"/>
              <a:pathLst>
                <a:path w="1290" h="1910" extrusionOk="0">
                  <a:moveTo>
                    <a:pt x="439" y="1"/>
                  </a:moveTo>
                  <a:lnTo>
                    <a:pt x="1" y="353"/>
                  </a:lnTo>
                  <a:lnTo>
                    <a:pt x="167" y="1664"/>
                  </a:lnTo>
                  <a:lnTo>
                    <a:pt x="734" y="1910"/>
                  </a:lnTo>
                  <a:lnTo>
                    <a:pt x="1290" y="848"/>
                  </a:lnTo>
                  <a:lnTo>
                    <a:pt x="961" y="133"/>
                  </a:lnTo>
                  <a:lnTo>
                    <a:pt x="439" y="1"/>
                  </a:ln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6" name="Google Shape;18771;p41">
              <a:extLst>
                <a:ext uri="{FF2B5EF4-FFF2-40B4-BE49-F238E27FC236}">
                  <a16:creationId xmlns:a16="http://schemas.microsoft.com/office/drawing/2014/main" id="{BECBB733-7B6D-E744-201E-C79881012015}"/>
                </a:ext>
              </a:extLst>
            </p:cNvPr>
            <p:cNvSpPr/>
            <p:nvPr/>
          </p:nvSpPr>
          <p:spPr>
            <a:xfrm>
              <a:off x="5218893" y="674476"/>
              <a:ext cx="280628" cy="344998"/>
            </a:xfrm>
            <a:custGeom>
              <a:avLst/>
              <a:gdLst/>
              <a:ahLst/>
              <a:cxnLst/>
              <a:rect l="l" t="t" r="r" b="b"/>
              <a:pathLst>
                <a:path w="1286" h="1581" extrusionOk="0">
                  <a:moveTo>
                    <a:pt x="31" y="1"/>
                  </a:moveTo>
                  <a:lnTo>
                    <a:pt x="1" y="24"/>
                  </a:lnTo>
                  <a:lnTo>
                    <a:pt x="167" y="1335"/>
                  </a:lnTo>
                  <a:lnTo>
                    <a:pt x="734" y="1581"/>
                  </a:lnTo>
                  <a:lnTo>
                    <a:pt x="1286" y="522"/>
                  </a:lnTo>
                  <a:lnTo>
                    <a:pt x="1286" y="522"/>
                  </a:lnTo>
                  <a:cubicBezTo>
                    <a:pt x="1257" y="526"/>
                    <a:pt x="1227" y="528"/>
                    <a:pt x="1194" y="528"/>
                  </a:cubicBezTo>
                  <a:cubicBezTo>
                    <a:pt x="1011" y="528"/>
                    <a:pt x="775" y="472"/>
                    <a:pt x="538" y="360"/>
                  </a:cubicBezTo>
                  <a:cubicBezTo>
                    <a:pt x="292" y="243"/>
                    <a:pt x="144" y="148"/>
                    <a:pt x="31" y="1"/>
                  </a:cubicBezTo>
                  <a:close/>
                </a:path>
              </a:pathLst>
            </a:custGeom>
            <a:solidFill>
              <a:srgbClr val="6D3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7" name="Google Shape;18772;p41">
              <a:extLst>
                <a:ext uri="{FF2B5EF4-FFF2-40B4-BE49-F238E27FC236}">
                  <a16:creationId xmlns:a16="http://schemas.microsoft.com/office/drawing/2014/main" id="{5C7CF95F-BC04-EB09-937B-852C3C6C5CB7}"/>
                </a:ext>
              </a:extLst>
            </p:cNvPr>
            <p:cNvSpPr/>
            <p:nvPr/>
          </p:nvSpPr>
          <p:spPr>
            <a:xfrm>
              <a:off x="5152991" y="643271"/>
              <a:ext cx="268189" cy="447995"/>
            </a:xfrm>
            <a:custGeom>
              <a:avLst/>
              <a:gdLst/>
              <a:ahLst/>
              <a:cxnLst/>
              <a:rect l="l" t="t" r="r" b="b"/>
              <a:pathLst>
                <a:path w="1229" h="2053" extrusionOk="0">
                  <a:moveTo>
                    <a:pt x="769" y="0"/>
                  </a:moveTo>
                  <a:cubicBezTo>
                    <a:pt x="755" y="0"/>
                    <a:pt x="740" y="2"/>
                    <a:pt x="726" y="4"/>
                  </a:cubicBezTo>
                  <a:cubicBezTo>
                    <a:pt x="613" y="23"/>
                    <a:pt x="480" y="80"/>
                    <a:pt x="420" y="155"/>
                  </a:cubicBezTo>
                  <a:cubicBezTo>
                    <a:pt x="363" y="227"/>
                    <a:pt x="265" y="374"/>
                    <a:pt x="174" y="650"/>
                  </a:cubicBezTo>
                  <a:cubicBezTo>
                    <a:pt x="159" y="703"/>
                    <a:pt x="189" y="786"/>
                    <a:pt x="167" y="839"/>
                  </a:cubicBezTo>
                  <a:cubicBezTo>
                    <a:pt x="0" y="1198"/>
                    <a:pt x="34" y="1962"/>
                    <a:pt x="34" y="1962"/>
                  </a:cubicBezTo>
                  <a:cubicBezTo>
                    <a:pt x="163" y="2027"/>
                    <a:pt x="284" y="2052"/>
                    <a:pt x="395" y="2052"/>
                  </a:cubicBezTo>
                  <a:cubicBezTo>
                    <a:pt x="787" y="2052"/>
                    <a:pt x="1051" y="1735"/>
                    <a:pt x="1051" y="1735"/>
                  </a:cubicBezTo>
                  <a:cubicBezTo>
                    <a:pt x="1051" y="1735"/>
                    <a:pt x="1021" y="1493"/>
                    <a:pt x="1032" y="1047"/>
                  </a:cubicBezTo>
                  <a:cubicBezTo>
                    <a:pt x="1044" y="613"/>
                    <a:pt x="1229" y="393"/>
                    <a:pt x="1191" y="306"/>
                  </a:cubicBezTo>
                  <a:cubicBezTo>
                    <a:pt x="1145" y="201"/>
                    <a:pt x="959" y="0"/>
                    <a:pt x="769"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8" name="Google Shape;18773;p41">
              <a:extLst>
                <a:ext uri="{FF2B5EF4-FFF2-40B4-BE49-F238E27FC236}">
                  <a16:creationId xmlns:a16="http://schemas.microsoft.com/office/drawing/2014/main" id="{FF2CA28F-44D0-158A-F471-F926BEB3769C}"/>
                </a:ext>
              </a:extLst>
            </p:cNvPr>
            <p:cNvSpPr/>
            <p:nvPr/>
          </p:nvSpPr>
          <p:spPr>
            <a:xfrm>
              <a:off x="5161284" y="781839"/>
              <a:ext cx="85978" cy="205559"/>
            </a:xfrm>
            <a:custGeom>
              <a:avLst/>
              <a:gdLst/>
              <a:ahLst/>
              <a:cxnLst/>
              <a:rect l="l" t="t" r="r" b="b"/>
              <a:pathLst>
                <a:path w="394" h="942" extrusionOk="0">
                  <a:moveTo>
                    <a:pt x="242" y="0"/>
                  </a:moveTo>
                  <a:cubicBezTo>
                    <a:pt x="239" y="7"/>
                    <a:pt x="227" y="8"/>
                    <a:pt x="211" y="8"/>
                  </a:cubicBezTo>
                  <a:cubicBezTo>
                    <a:pt x="197" y="8"/>
                    <a:pt x="181" y="7"/>
                    <a:pt x="167" y="7"/>
                  </a:cubicBezTo>
                  <a:cubicBezTo>
                    <a:pt x="152" y="7"/>
                    <a:pt x="139" y="9"/>
                    <a:pt x="136" y="15"/>
                  </a:cubicBezTo>
                  <a:cubicBezTo>
                    <a:pt x="121" y="68"/>
                    <a:pt x="151" y="151"/>
                    <a:pt x="129" y="204"/>
                  </a:cubicBezTo>
                  <a:cubicBezTo>
                    <a:pt x="15" y="450"/>
                    <a:pt x="0" y="692"/>
                    <a:pt x="0" y="941"/>
                  </a:cubicBezTo>
                  <a:cubicBezTo>
                    <a:pt x="393" y="866"/>
                    <a:pt x="261" y="839"/>
                    <a:pt x="318" y="511"/>
                  </a:cubicBezTo>
                  <a:cubicBezTo>
                    <a:pt x="374" y="178"/>
                    <a:pt x="371" y="61"/>
                    <a:pt x="242"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3" name="Google Shape;18774;p41">
              <a:extLst>
                <a:ext uri="{FF2B5EF4-FFF2-40B4-BE49-F238E27FC236}">
                  <a16:creationId xmlns:a16="http://schemas.microsoft.com/office/drawing/2014/main" id="{4C9191DF-F7CA-626F-A517-CBB0A0164F67}"/>
                </a:ext>
              </a:extLst>
            </p:cNvPr>
            <p:cNvSpPr/>
            <p:nvPr/>
          </p:nvSpPr>
          <p:spPr>
            <a:xfrm>
              <a:off x="5190961" y="843157"/>
              <a:ext cx="28150" cy="27932"/>
            </a:xfrm>
            <a:custGeom>
              <a:avLst/>
              <a:gdLst/>
              <a:ahLst/>
              <a:cxnLst/>
              <a:rect l="l" t="t" r="r" b="b"/>
              <a:pathLst>
                <a:path w="129" h="128" extrusionOk="0">
                  <a:moveTo>
                    <a:pt x="71" y="1"/>
                  </a:moveTo>
                  <a:cubicBezTo>
                    <a:pt x="20" y="1"/>
                    <a:pt x="0" y="109"/>
                    <a:pt x="0" y="109"/>
                  </a:cubicBezTo>
                  <a:lnTo>
                    <a:pt x="117" y="127"/>
                  </a:lnTo>
                  <a:cubicBezTo>
                    <a:pt x="117" y="127"/>
                    <a:pt x="129" y="14"/>
                    <a:pt x="83" y="3"/>
                  </a:cubicBezTo>
                  <a:cubicBezTo>
                    <a:pt x="79" y="1"/>
                    <a:pt x="75" y="1"/>
                    <a:pt x="71" y="1"/>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4" name="Google Shape;18775;p41">
              <a:extLst>
                <a:ext uri="{FF2B5EF4-FFF2-40B4-BE49-F238E27FC236}">
                  <a16:creationId xmlns:a16="http://schemas.microsoft.com/office/drawing/2014/main" id="{F58216DA-FFFE-9E5E-F10D-46105E2A440E}"/>
                </a:ext>
              </a:extLst>
            </p:cNvPr>
            <p:cNvSpPr/>
            <p:nvPr/>
          </p:nvSpPr>
          <p:spPr>
            <a:xfrm>
              <a:off x="5351787" y="863233"/>
              <a:ext cx="83577" cy="103652"/>
            </a:xfrm>
            <a:custGeom>
              <a:avLst/>
              <a:gdLst/>
              <a:ahLst/>
              <a:cxnLst/>
              <a:rect l="l" t="t" r="r" b="b"/>
              <a:pathLst>
                <a:path w="383" h="475" extrusionOk="0">
                  <a:moveTo>
                    <a:pt x="259" y="0"/>
                  </a:moveTo>
                  <a:cubicBezTo>
                    <a:pt x="241" y="0"/>
                    <a:pt x="223" y="4"/>
                    <a:pt x="204" y="13"/>
                  </a:cubicBezTo>
                  <a:cubicBezTo>
                    <a:pt x="129" y="43"/>
                    <a:pt x="61" y="134"/>
                    <a:pt x="34" y="236"/>
                  </a:cubicBezTo>
                  <a:cubicBezTo>
                    <a:pt x="1" y="359"/>
                    <a:pt x="41" y="474"/>
                    <a:pt x="139" y="474"/>
                  </a:cubicBezTo>
                  <a:cubicBezTo>
                    <a:pt x="141" y="474"/>
                    <a:pt x="142" y="474"/>
                    <a:pt x="144" y="474"/>
                  </a:cubicBezTo>
                  <a:cubicBezTo>
                    <a:pt x="269" y="466"/>
                    <a:pt x="382" y="296"/>
                    <a:pt x="371" y="141"/>
                  </a:cubicBezTo>
                  <a:cubicBezTo>
                    <a:pt x="368" y="50"/>
                    <a:pt x="319" y="0"/>
                    <a:pt x="259" y="0"/>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5" name="Google Shape;18776;p41">
              <a:extLst>
                <a:ext uri="{FF2B5EF4-FFF2-40B4-BE49-F238E27FC236}">
                  <a16:creationId xmlns:a16="http://schemas.microsoft.com/office/drawing/2014/main" id="{BC2704A5-0EF0-2599-62BD-64CE30F465C4}"/>
                </a:ext>
              </a:extLst>
            </p:cNvPr>
            <p:cNvSpPr/>
            <p:nvPr/>
          </p:nvSpPr>
          <p:spPr>
            <a:xfrm>
              <a:off x="5369899" y="885273"/>
              <a:ext cx="51281" cy="64155"/>
            </a:xfrm>
            <a:custGeom>
              <a:avLst/>
              <a:gdLst/>
              <a:ahLst/>
              <a:cxnLst/>
              <a:rect l="l" t="t" r="r" b="b"/>
              <a:pathLst>
                <a:path w="235" h="294" extrusionOk="0">
                  <a:moveTo>
                    <a:pt x="155" y="0"/>
                  </a:moveTo>
                  <a:cubicBezTo>
                    <a:pt x="146" y="0"/>
                    <a:pt x="135" y="2"/>
                    <a:pt x="125" y="6"/>
                  </a:cubicBezTo>
                  <a:cubicBezTo>
                    <a:pt x="80" y="25"/>
                    <a:pt x="35" y="82"/>
                    <a:pt x="19" y="146"/>
                  </a:cubicBezTo>
                  <a:cubicBezTo>
                    <a:pt x="1" y="220"/>
                    <a:pt x="22" y="294"/>
                    <a:pt x="83" y="294"/>
                  </a:cubicBezTo>
                  <a:cubicBezTo>
                    <a:pt x="84" y="294"/>
                    <a:pt x="86" y="294"/>
                    <a:pt x="87" y="294"/>
                  </a:cubicBezTo>
                  <a:cubicBezTo>
                    <a:pt x="163" y="290"/>
                    <a:pt x="235" y="184"/>
                    <a:pt x="227" y="89"/>
                  </a:cubicBezTo>
                  <a:cubicBezTo>
                    <a:pt x="224" y="29"/>
                    <a:pt x="193" y="0"/>
                    <a:pt x="155" y="0"/>
                  </a:cubicBezTo>
                  <a:close/>
                </a:path>
              </a:pathLst>
            </a:custGeom>
            <a:solidFill>
              <a:srgbClr val="F4A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6" name="Google Shape;18777;p41">
              <a:extLst>
                <a:ext uri="{FF2B5EF4-FFF2-40B4-BE49-F238E27FC236}">
                  <a16:creationId xmlns:a16="http://schemas.microsoft.com/office/drawing/2014/main" id="{AEC22B81-BC8B-9126-4136-B57D1BBE6D92}"/>
                </a:ext>
              </a:extLst>
            </p:cNvPr>
            <p:cNvSpPr/>
            <p:nvPr/>
          </p:nvSpPr>
          <p:spPr>
            <a:xfrm>
              <a:off x="5368371" y="918660"/>
              <a:ext cx="29896" cy="37533"/>
            </a:xfrm>
            <a:custGeom>
              <a:avLst/>
              <a:gdLst/>
              <a:ahLst/>
              <a:cxnLst/>
              <a:rect l="l" t="t" r="r" b="b"/>
              <a:pathLst>
                <a:path w="137" h="172" extrusionOk="0">
                  <a:moveTo>
                    <a:pt x="91" y="1"/>
                  </a:moveTo>
                  <a:cubicBezTo>
                    <a:pt x="85" y="1"/>
                    <a:pt x="78" y="2"/>
                    <a:pt x="72" y="5"/>
                  </a:cubicBezTo>
                  <a:cubicBezTo>
                    <a:pt x="45" y="16"/>
                    <a:pt x="23" y="50"/>
                    <a:pt x="11" y="88"/>
                  </a:cubicBezTo>
                  <a:cubicBezTo>
                    <a:pt x="0" y="131"/>
                    <a:pt x="14" y="171"/>
                    <a:pt x="48" y="171"/>
                  </a:cubicBezTo>
                  <a:cubicBezTo>
                    <a:pt x="50" y="171"/>
                    <a:pt x="51" y="171"/>
                    <a:pt x="53" y="171"/>
                  </a:cubicBezTo>
                  <a:cubicBezTo>
                    <a:pt x="98" y="171"/>
                    <a:pt x="136" y="107"/>
                    <a:pt x="136" y="54"/>
                  </a:cubicBezTo>
                  <a:cubicBezTo>
                    <a:pt x="133" y="18"/>
                    <a:pt x="114" y="1"/>
                    <a:pt x="91"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7" name="Google Shape;18778;p41">
              <a:extLst>
                <a:ext uri="{FF2B5EF4-FFF2-40B4-BE49-F238E27FC236}">
                  <a16:creationId xmlns:a16="http://schemas.microsoft.com/office/drawing/2014/main" id="{BBA9442C-0A60-A71E-F35E-B43BB12E3F02}"/>
                </a:ext>
              </a:extLst>
            </p:cNvPr>
            <p:cNvSpPr/>
            <p:nvPr/>
          </p:nvSpPr>
          <p:spPr>
            <a:xfrm>
              <a:off x="5326256" y="775510"/>
              <a:ext cx="86414" cy="183082"/>
            </a:xfrm>
            <a:custGeom>
              <a:avLst/>
              <a:gdLst/>
              <a:ahLst/>
              <a:cxnLst/>
              <a:rect l="l" t="t" r="r" b="b"/>
              <a:pathLst>
                <a:path w="396" h="839" extrusionOk="0">
                  <a:moveTo>
                    <a:pt x="327" y="1"/>
                  </a:moveTo>
                  <a:cubicBezTo>
                    <a:pt x="324" y="1"/>
                    <a:pt x="321" y="1"/>
                    <a:pt x="318" y="3"/>
                  </a:cubicBezTo>
                  <a:cubicBezTo>
                    <a:pt x="144" y="78"/>
                    <a:pt x="0" y="717"/>
                    <a:pt x="42" y="789"/>
                  </a:cubicBezTo>
                  <a:cubicBezTo>
                    <a:pt x="72" y="838"/>
                    <a:pt x="178" y="838"/>
                    <a:pt x="178" y="838"/>
                  </a:cubicBezTo>
                  <a:cubicBezTo>
                    <a:pt x="219" y="819"/>
                    <a:pt x="166" y="502"/>
                    <a:pt x="314" y="400"/>
                  </a:cubicBezTo>
                  <a:cubicBezTo>
                    <a:pt x="379" y="353"/>
                    <a:pt x="396" y="1"/>
                    <a:pt x="327" y="1"/>
                  </a:cubicBezTo>
                  <a:close/>
                </a:path>
              </a:pathLst>
            </a:custGeom>
            <a:solidFill>
              <a:srgbClr val="6D3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8" name="Google Shape;18779;p41">
              <a:extLst>
                <a:ext uri="{FF2B5EF4-FFF2-40B4-BE49-F238E27FC236}">
                  <a16:creationId xmlns:a16="http://schemas.microsoft.com/office/drawing/2014/main" id="{4168EFF6-D168-39EE-ACE3-B3DB30270E4D}"/>
                </a:ext>
              </a:extLst>
            </p:cNvPr>
            <p:cNvSpPr/>
            <p:nvPr/>
          </p:nvSpPr>
          <p:spPr>
            <a:xfrm>
              <a:off x="5180923" y="820463"/>
              <a:ext cx="59792" cy="143585"/>
            </a:xfrm>
            <a:custGeom>
              <a:avLst/>
              <a:gdLst/>
              <a:ahLst/>
              <a:cxnLst/>
              <a:rect l="l" t="t" r="r" b="b"/>
              <a:pathLst>
                <a:path w="274" h="658" extrusionOk="0">
                  <a:moveTo>
                    <a:pt x="273" y="1"/>
                  </a:moveTo>
                  <a:cubicBezTo>
                    <a:pt x="182" y="209"/>
                    <a:pt x="69" y="534"/>
                    <a:pt x="1" y="610"/>
                  </a:cubicBezTo>
                  <a:cubicBezTo>
                    <a:pt x="1" y="610"/>
                    <a:pt x="82" y="657"/>
                    <a:pt x="150" y="657"/>
                  </a:cubicBezTo>
                  <a:cubicBezTo>
                    <a:pt x="158" y="657"/>
                    <a:pt x="167" y="657"/>
                    <a:pt x="175" y="655"/>
                  </a:cubicBezTo>
                  <a:cubicBezTo>
                    <a:pt x="247" y="636"/>
                    <a:pt x="273" y="1"/>
                    <a:pt x="273" y="1"/>
                  </a:cubicBezTo>
                  <a:close/>
                </a:path>
              </a:pathLst>
            </a:custGeom>
            <a:solidFill>
              <a:srgbClr val="FFC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9" name="Google Shape;18780;p41">
              <a:extLst>
                <a:ext uri="{FF2B5EF4-FFF2-40B4-BE49-F238E27FC236}">
                  <a16:creationId xmlns:a16="http://schemas.microsoft.com/office/drawing/2014/main" id="{3A164CE8-F967-B067-9B2E-5B29FEB11BE9}"/>
                </a:ext>
              </a:extLst>
            </p:cNvPr>
            <p:cNvSpPr/>
            <p:nvPr/>
          </p:nvSpPr>
          <p:spPr>
            <a:xfrm>
              <a:off x="5178523" y="776602"/>
              <a:ext cx="62847" cy="42115"/>
            </a:xfrm>
            <a:custGeom>
              <a:avLst/>
              <a:gdLst/>
              <a:ahLst/>
              <a:cxnLst/>
              <a:rect l="l" t="t" r="r" b="b"/>
              <a:pathLst>
                <a:path w="288" h="193" extrusionOk="0">
                  <a:moveTo>
                    <a:pt x="180" y="1"/>
                  </a:moveTo>
                  <a:cubicBezTo>
                    <a:pt x="117" y="1"/>
                    <a:pt x="40" y="21"/>
                    <a:pt x="31" y="51"/>
                  </a:cubicBezTo>
                  <a:cubicBezTo>
                    <a:pt x="12" y="104"/>
                    <a:pt x="1" y="126"/>
                    <a:pt x="23" y="134"/>
                  </a:cubicBezTo>
                  <a:cubicBezTo>
                    <a:pt x="45" y="143"/>
                    <a:pt x="163" y="193"/>
                    <a:pt x="219" y="193"/>
                  </a:cubicBezTo>
                  <a:cubicBezTo>
                    <a:pt x="229" y="193"/>
                    <a:pt x="238" y="191"/>
                    <a:pt x="242" y="187"/>
                  </a:cubicBezTo>
                  <a:cubicBezTo>
                    <a:pt x="273" y="160"/>
                    <a:pt x="288" y="77"/>
                    <a:pt x="265" y="28"/>
                  </a:cubicBezTo>
                  <a:cubicBezTo>
                    <a:pt x="256" y="9"/>
                    <a:pt x="221" y="1"/>
                    <a:pt x="180"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0" name="Google Shape;18781;p41">
              <a:extLst>
                <a:ext uri="{FF2B5EF4-FFF2-40B4-BE49-F238E27FC236}">
                  <a16:creationId xmlns:a16="http://schemas.microsoft.com/office/drawing/2014/main" id="{779A1C48-1106-F88A-265D-6E9D68E2D60E}"/>
                </a:ext>
              </a:extLst>
            </p:cNvPr>
            <p:cNvSpPr/>
            <p:nvPr/>
          </p:nvSpPr>
          <p:spPr>
            <a:xfrm>
              <a:off x="5253589" y="788603"/>
              <a:ext cx="84014" cy="53681"/>
            </a:xfrm>
            <a:custGeom>
              <a:avLst/>
              <a:gdLst/>
              <a:ahLst/>
              <a:cxnLst/>
              <a:rect l="l" t="t" r="r" b="b"/>
              <a:pathLst>
                <a:path w="385" h="246" extrusionOk="0">
                  <a:moveTo>
                    <a:pt x="74" y="1"/>
                  </a:moveTo>
                  <a:cubicBezTo>
                    <a:pt x="63" y="1"/>
                    <a:pt x="55" y="3"/>
                    <a:pt x="50" y="7"/>
                  </a:cubicBezTo>
                  <a:cubicBezTo>
                    <a:pt x="4" y="41"/>
                    <a:pt x="1" y="94"/>
                    <a:pt x="31" y="139"/>
                  </a:cubicBezTo>
                  <a:cubicBezTo>
                    <a:pt x="61" y="177"/>
                    <a:pt x="310" y="241"/>
                    <a:pt x="348" y="245"/>
                  </a:cubicBezTo>
                  <a:cubicBezTo>
                    <a:pt x="351" y="245"/>
                    <a:pt x="353" y="246"/>
                    <a:pt x="355" y="246"/>
                  </a:cubicBezTo>
                  <a:cubicBezTo>
                    <a:pt x="384" y="246"/>
                    <a:pt x="371" y="219"/>
                    <a:pt x="363" y="162"/>
                  </a:cubicBezTo>
                  <a:cubicBezTo>
                    <a:pt x="353" y="112"/>
                    <a:pt x="153" y="1"/>
                    <a:pt x="74" y="1"/>
                  </a:cubicBezTo>
                  <a:close/>
                </a:path>
              </a:pathLst>
            </a:custGeom>
            <a:solidFill>
              <a:srgbClr val="935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1" name="Google Shape;18782;p41">
              <a:extLst>
                <a:ext uri="{FF2B5EF4-FFF2-40B4-BE49-F238E27FC236}">
                  <a16:creationId xmlns:a16="http://schemas.microsoft.com/office/drawing/2014/main" id="{7B8C403A-B212-CF17-FF77-E0DE37DCB1C7}"/>
                </a:ext>
              </a:extLst>
            </p:cNvPr>
            <p:cNvSpPr/>
            <p:nvPr/>
          </p:nvSpPr>
          <p:spPr>
            <a:xfrm>
              <a:off x="5268428" y="856469"/>
              <a:ext cx="27495" cy="27713"/>
            </a:xfrm>
            <a:custGeom>
              <a:avLst/>
              <a:gdLst/>
              <a:ahLst/>
              <a:cxnLst/>
              <a:rect l="l" t="t" r="r" b="b"/>
              <a:pathLst>
                <a:path w="126" h="127" extrusionOk="0">
                  <a:moveTo>
                    <a:pt x="68" y="0"/>
                  </a:moveTo>
                  <a:cubicBezTo>
                    <a:pt x="17" y="0"/>
                    <a:pt x="1" y="108"/>
                    <a:pt x="1" y="108"/>
                  </a:cubicBezTo>
                  <a:lnTo>
                    <a:pt x="118" y="127"/>
                  </a:lnTo>
                  <a:cubicBezTo>
                    <a:pt x="118" y="127"/>
                    <a:pt x="125" y="14"/>
                    <a:pt x="80" y="2"/>
                  </a:cubicBezTo>
                  <a:cubicBezTo>
                    <a:pt x="76" y="1"/>
                    <a:pt x="72" y="0"/>
                    <a:pt x="68" y="0"/>
                  </a:cubicBezTo>
                  <a:close/>
                </a:path>
              </a:pathLst>
            </a:custGeom>
            <a:solidFill>
              <a:srgbClr val="6B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2" name="Google Shape;18783;p41">
              <a:extLst>
                <a:ext uri="{FF2B5EF4-FFF2-40B4-BE49-F238E27FC236}">
                  <a16:creationId xmlns:a16="http://schemas.microsoft.com/office/drawing/2014/main" id="{4C5FC797-F5E3-19B0-9CD4-06D85280A326}"/>
                </a:ext>
              </a:extLst>
            </p:cNvPr>
            <p:cNvSpPr/>
            <p:nvPr/>
          </p:nvSpPr>
          <p:spPr>
            <a:xfrm>
              <a:off x="5166084" y="974087"/>
              <a:ext cx="84450" cy="63064"/>
            </a:xfrm>
            <a:custGeom>
              <a:avLst/>
              <a:gdLst/>
              <a:ahLst/>
              <a:cxnLst/>
              <a:rect l="l" t="t" r="r" b="b"/>
              <a:pathLst>
                <a:path w="387" h="289" extrusionOk="0">
                  <a:moveTo>
                    <a:pt x="46" y="0"/>
                  </a:moveTo>
                  <a:cubicBezTo>
                    <a:pt x="0" y="233"/>
                    <a:pt x="113" y="288"/>
                    <a:pt x="233" y="288"/>
                  </a:cubicBezTo>
                  <a:cubicBezTo>
                    <a:pt x="241" y="288"/>
                    <a:pt x="249" y="288"/>
                    <a:pt x="258" y="287"/>
                  </a:cubicBezTo>
                  <a:cubicBezTo>
                    <a:pt x="386" y="276"/>
                    <a:pt x="383" y="45"/>
                    <a:pt x="383" y="45"/>
                  </a:cubicBezTo>
                  <a:lnTo>
                    <a:pt x="46" y="0"/>
                  </a:ln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3" name="Google Shape;18784;p41">
              <a:extLst>
                <a:ext uri="{FF2B5EF4-FFF2-40B4-BE49-F238E27FC236}">
                  <a16:creationId xmlns:a16="http://schemas.microsoft.com/office/drawing/2014/main" id="{8042B5CA-23D6-0DAD-A02F-434EE3F54948}"/>
                </a:ext>
              </a:extLst>
            </p:cNvPr>
            <p:cNvSpPr/>
            <p:nvPr/>
          </p:nvSpPr>
          <p:spPr>
            <a:xfrm>
              <a:off x="5178523" y="976488"/>
              <a:ext cx="67866" cy="34914"/>
            </a:xfrm>
            <a:custGeom>
              <a:avLst/>
              <a:gdLst/>
              <a:ahLst/>
              <a:cxnLst/>
              <a:rect l="l" t="t" r="r" b="b"/>
              <a:pathLst>
                <a:path w="311" h="160" extrusionOk="0">
                  <a:moveTo>
                    <a:pt x="4" y="0"/>
                  </a:moveTo>
                  <a:lnTo>
                    <a:pt x="1" y="110"/>
                  </a:lnTo>
                  <a:lnTo>
                    <a:pt x="292" y="159"/>
                  </a:lnTo>
                  <a:lnTo>
                    <a:pt x="310" y="46"/>
                  </a:lnTo>
                  <a:lnTo>
                    <a:pt x="4" y="0"/>
                  </a:lnTo>
                  <a:close/>
                </a:path>
              </a:pathLst>
            </a:custGeom>
            <a:solidFill>
              <a:srgbClr val="FFE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4" name="Google Shape;18785;p41">
              <a:extLst>
                <a:ext uri="{FF2B5EF4-FFF2-40B4-BE49-F238E27FC236}">
                  <a16:creationId xmlns:a16="http://schemas.microsoft.com/office/drawing/2014/main" id="{E2537DEA-983A-0820-EACC-FC6B27C47988}"/>
                </a:ext>
              </a:extLst>
            </p:cNvPr>
            <p:cNvSpPr/>
            <p:nvPr/>
          </p:nvSpPr>
          <p:spPr>
            <a:xfrm>
              <a:off x="5245297" y="979761"/>
              <a:ext cx="8510" cy="8510"/>
            </a:xfrm>
            <a:custGeom>
              <a:avLst/>
              <a:gdLst/>
              <a:ahLst/>
              <a:cxnLst/>
              <a:rect l="l" t="t" r="r" b="b"/>
              <a:pathLst>
                <a:path w="39" h="39" extrusionOk="0">
                  <a:moveTo>
                    <a:pt x="23" y="0"/>
                  </a:moveTo>
                  <a:cubicBezTo>
                    <a:pt x="12" y="0"/>
                    <a:pt x="4" y="12"/>
                    <a:pt x="4" y="19"/>
                  </a:cubicBezTo>
                  <a:cubicBezTo>
                    <a:pt x="1" y="31"/>
                    <a:pt x="8" y="38"/>
                    <a:pt x="20" y="38"/>
                  </a:cubicBezTo>
                  <a:cubicBezTo>
                    <a:pt x="27" y="38"/>
                    <a:pt x="35" y="31"/>
                    <a:pt x="39" y="19"/>
                  </a:cubicBezTo>
                  <a:cubicBezTo>
                    <a:pt x="39" y="8"/>
                    <a:pt x="31" y="0"/>
                    <a:pt x="23" y="0"/>
                  </a:cubicBez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5" name="Google Shape;18786;p41">
              <a:extLst>
                <a:ext uri="{FF2B5EF4-FFF2-40B4-BE49-F238E27FC236}">
                  <a16:creationId xmlns:a16="http://schemas.microsoft.com/office/drawing/2014/main" id="{ECA95DB0-E16D-6D36-CD29-136FDC8FE45B}"/>
                </a:ext>
              </a:extLst>
            </p:cNvPr>
            <p:cNvSpPr/>
            <p:nvPr/>
          </p:nvSpPr>
          <p:spPr>
            <a:xfrm>
              <a:off x="5171976" y="970596"/>
              <a:ext cx="7638" cy="8510"/>
            </a:xfrm>
            <a:custGeom>
              <a:avLst/>
              <a:gdLst/>
              <a:ahLst/>
              <a:cxnLst/>
              <a:rect l="l" t="t" r="r" b="b"/>
              <a:pathLst>
                <a:path w="35" h="39" extrusionOk="0">
                  <a:moveTo>
                    <a:pt x="19" y="1"/>
                  </a:moveTo>
                  <a:cubicBezTo>
                    <a:pt x="12" y="1"/>
                    <a:pt x="0" y="8"/>
                    <a:pt x="0" y="20"/>
                  </a:cubicBezTo>
                  <a:cubicBezTo>
                    <a:pt x="0" y="31"/>
                    <a:pt x="8" y="39"/>
                    <a:pt x="15" y="39"/>
                  </a:cubicBezTo>
                  <a:cubicBezTo>
                    <a:pt x="27" y="39"/>
                    <a:pt x="34" y="27"/>
                    <a:pt x="34" y="20"/>
                  </a:cubicBezTo>
                  <a:cubicBezTo>
                    <a:pt x="34" y="8"/>
                    <a:pt x="31" y="1"/>
                    <a:pt x="19" y="1"/>
                  </a:cubicBezTo>
                  <a:close/>
                </a:path>
              </a:pathLst>
            </a:custGeom>
            <a:solidFill>
              <a:srgbClr val="3F1D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6" name="Google Shape;18787;p41">
              <a:extLst>
                <a:ext uri="{FF2B5EF4-FFF2-40B4-BE49-F238E27FC236}">
                  <a16:creationId xmlns:a16="http://schemas.microsoft.com/office/drawing/2014/main" id="{142B49FD-213E-FA61-5D01-271170C87109}"/>
                </a:ext>
              </a:extLst>
            </p:cNvPr>
            <p:cNvSpPr/>
            <p:nvPr/>
          </p:nvSpPr>
          <p:spPr>
            <a:xfrm>
              <a:off x="5069632" y="583262"/>
              <a:ext cx="520667" cy="377730"/>
            </a:xfrm>
            <a:custGeom>
              <a:avLst/>
              <a:gdLst/>
              <a:ahLst/>
              <a:cxnLst/>
              <a:rect l="l" t="t" r="r" b="b"/>
              <a:pathLst>
                <a:path w="2386" h="1731" extrusionOk="0">
                  <a:moveTo>
                    <a:pt x="1273" y="0"/>
                  </a:moveTo>
                  <a:cubicBezTo>
                    <a:pt x="1181" y="0"/>
                    <a:pt x="1091" y="14"/>
                    <a:pt x="1010" y="41"/>
                  </a:cubicBezTo>
                  <a:cubicBezTo>
                    <a:pt x="681" y="147"/>
                    <a:pt x="617" y="513"/>
                    <a:pt x="617" y="513"/>
                  </a:cubicBezTo>
                  <a:lnTo>
                    <a:pt x="16" y="415"/>
                  </a:lnTo>
                  <a:lnTo>
                    <a:pt x="1" y="449"/>
                  </a:lnTo>
                  <a:lnTo>
                    <a:pt x="1222" y="922"/>
                  </a:lnTo>
                  <a:cubicBezTo>
                    <a:pt x="1176" y="1209"/>
                    <a:pt x="1199" y="1670"/>
                    <a:pt x="1509" y="1723"/>
                  </a:cubicBezTo>
                  <a:cubicBezTo>
                    <a:pt x="1539" y="1728"/>
                    <a:pt x="1568" y="1730"/>
                    <a:pt x="1596" y="1730"/>
                  </a:cubicBezTo>
                  <a:cubicBezTo>
                    <a:pt x="1908" y="1730"/>
                    <a:pt x="2082" y="1438"/>
                    <a:pt x="2151" y="1209"/>
                  </a:cubicBezTo>
                  <a:cubicBezTo>
                    <a:pt x="2385" y="417"/>
                    <a:pt x="1788" y="0"/>
                    <a:pt x="1273" y="0"/>
                  </a:cubicBezTo>
                  <a:close/>
                </a:path>
              </a:pathLst>
            </a:custGeom>
            <a:solidFill>
              <a:srgbClr val="E85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7" name="Google Shape;18788;p41">
              <a:extLst>
                <a:ext uri="{FF2B5EF4-FFF2-40B4-BE49-F238E27FC236}">
                  <a16:creationId xmlns:a16="http://schemas.microsoft.com/office/drawing/2014/main" id="{E261B63A-10D4-AF67-48FC-1F643BE67198}"/>
                </a:ext>
              </a:extLst>
            </p:cNvPr>
            <p:cNvSpPr/>
            <p:nvPr/>
          </p:nvSpPr>
          <p:spPr>
            <a:xfrm>
              <a:off x="5092763" y="583044"/>
              <a:ext cx="431634" cy="140312"/>
            </a:xfrm>
            <a:custGeom>
              <a:avLst/>
              <a:gdLst/>
              <a:ahLst/>
              <a:cxnLst/>
              <a:rect l="l" t="t" r="r" b="b"/>
              <a:pathLst>
                <a:path w="1978" h="643" extrusionOk="0">
                  <a:moveTo>
                    <a:pt x="1169" y="1"/>
                  </a:moveTo>
                  <a:cubicBezTo>
                    <a:pt x="1076" y="1"/>
                    <a:pt x="986" y="14"/>
                    <a:pt x="904" y="42"/>
                  </a:cubicBezTo>
                  <a:cubicBezTo>
                    <a:pt x="575" y="148"/>
                    <a:pt x="492" y="499"/>
                    <a:pt x="492" y="499"/>
                  </a:cubicBezTo>
                  <a:lnTo>
                    <a:pt x="0" y="431"/>
                  </a:lnTo>
                  <a:lnTo>
                    <a:pt x="0" y="431"/>
                  </a:lnTo>
                  <a:cubicBezTo>
                    <a:pt x="235" y="560"/>
                    <a:pt x="583" y="643"/>
                    <a:pt x="968" y="643"/>
                  </a:cubicBezTo>
                  <a:cubicBezTo>
                    <a:pt x="977" y="643"/>
                    <a:pt x="986" y="643"/>
                    <a:pt x="995" y="643"/>
                  </a:cubicBezTo>
                  <a:cubicBezTo>
                    <a:pt x="1392" y="643"/>
                    <a:pt x="1744" y="560"/>
                    <a:pt x="1977" y="427"/>
                  </a:cubicBezTo>
                  <a:cubicBezTo>
                    <a:pt x="1804" y="146"/>
                    <a:pt x="1472" y="1"/>
                    <a:pt x="1169" y="1"/>
                  </a:cubicBezTo>
                  <a:close/>
                </a:path>
              </a:pathLst>
            </a:custGeom>
            <a:solidFill>
              <a:srgbClr val="FF8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8" name="Google Shape;18789;p41">
              <a:extLst>
                <a:ext uri="{FF2B5EF4-FFF2-40B4-BE49-F238E27FC236}">
                  <a16:creationId xmlns:a16="http://schemas.microsoft.com/office/drawing/2014/main" id="{0448752C-E915-0AF1-8CFE-965E50061E03}"/>
                </a:ext>
              </a:extLst>
            </p:cNvPr>
            <p:cNvSpPr/>
            <p:nvPr/>
          </p:nvSpPr>
          <p:spPr>
            <a:xfrm>
              <a:off x="5329529" y="689315"/>
              <a:ext cx="228692" cy="271678"/>
            </a:xfrm>
            <a:custGeom>
              <a:avLst/>
              <a:gdLst/>
              <a:ahLst/>
              <a:cxnLst/>
              <a:rect l="l" t="t" r="r" b="b"/>
              <a:pathLst>
                <a:path w="1048" h="1245" extrusionOk="0">
                  <a:moveTo>
                    <a:pt x="926" y="1"/>
                  </a:moveTo>
                  <a:cubicBezTo>
                    <a:pt x="749" y="269"/>
                    <a:pt x="420" y="477"/>
                    <a:pt x="15" y="583"/>
                  </a:cubicBezTo>
                  <a:cubicBezTo>
                    <a:pt x="0" y="859"/>
                    <a:pt x="57" y="1192"/>
                    <a:pt x="318" y="1237"/>
                  </a:cubicBezTo>
                  <a:cubicBezTo>
                    <a:pt x="348" y="1242"/>
                    <a:pt x="377" y="1244"/>
                    <a:pt x="405" y="1244"/>
                  </a:cubicBezTo>
                  <a:cubicBezTo>
                    <a:pt x="717" y="1244"/>
                    <a:pt x="891" y="952"/>
                    <a:pt x="960" y="723"/>
                  </a:cubicBezTo>
                  <a:cubicBezTo>
                    <a:pt x="1047" y="432"/>
                    <a:pt x="1021" y="190"/>
                    <a:pt x="926" y="1"/>
                  </a:cubicBezTo>
                  <a:close/>
                </a:path>
              </a:pathLst>
            </a:custGeom>
            <a:solidFill>
              <a:srgbClr val="CC3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9" name="Google Shape;18790;p41">
              <a:extLst>
                <a:ext uri="{FF2B5EF4-FFF2-40B4-BE49-F238E27FC236}">
                  <a16:creationId xmlns:a16="http://schemas.microsoft.com/office/drawing/2014/main" id="{AB3EDDA5-4149-C4C3-5079-C18871013AC4}"/>
                </a:ext>
              </a:extLst>
            </p:cNvPr>
            <p:cNvSpPr/>
            <p:nvPr/>
          </p:nvSpPr>
          <p:spPr>
            <a:xfrm>
              <a:off x="5204927" y="589372"/>
              <a:ext cx="152752" cy="87941"/>
            </a:xfrm>
            <a:custGeom>
              <a:avLst/>
              <a:gdLst/>
              <a:ahLst/>
              <a:cxnLst/>
              <a:rect l="l" t="t" r="r" b="b"/>
              <a:pathLst>
                <a:path w="700" h="403" extrusionOk="0">
                  <a:moveTo>
                    <a:pt x="606" y="0"/>
                  </a:moveTo>
                  <a:cubicBezTo>
                    <a:pt x="523" y="0"/>
                    <a:pt x="382" y="28"/>
                    <a:pt x="303" y="77"/>
                  </a:cubicBezTo>
                  <a:cubicBezTo>
                    <a:pt x="148" y="172"/>
                    <a:pt x="0" y="376"/>
                    <a:pt x="72" y="402"/>
                  </a:cubicBezTo>
                  <a:cubicBezTo>
                    <a:pt x="74" y="403"/>
                    <a:pt x="75" y="403"/>
                    <a:pt x="77" y="403"/>
                  </a:cubicBezTo>
                  <a:cubicBezTo>
                    <a:pt x="124" y="403"/>
                    <a:pt x="255" y="262"/>
                    <a:pt x="394" y="160"/>
                  </a:cubicBezTo>
                  <a:cubicBezTo>
                    <a:pt x="496" y="81"/>
                    <a:pt x="700" y="47"/>
                    <a:pt x="670" y="13"/>
                  </a:cubicBezTo>
                  <a:cubicBezTo>
                    <a:pt x="661" y="4"/>
                    <a:pt x="638" y="0"/>
                    <a:pt x="606" y="0"/>
                  </a:cubicBez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0" name="Google Shape;18791;p41">
              <a:extLst>
                <a:ext uri="{FF2B5EF4-FFF2-40B4-BE49-F238E27FC236}">
                  <a16:creationId xmlns:a16="http://schemas.microsoft.com/office/drawing/2014/main" id="{1945D52A-E87A-6501-215F-9CEFBD477943}"/>
                </a:ext>
              </a:extLst>
            </p:cNvPr>
            <p:cNvSpPr/>
            <p:nvPr/>
          </p:nvSpPr>
          <p:spPr>
            <a:xfrm>
              <a:off x="5345240" y="785112"/>
              <a:ext cx="198141" cy="167371"/>
            </a:xfrm>
            <a:custGeom>
              <a:avLst/>
              <a:gdLst/>
              <a:ahLst/>
              <a:cxnLst/>
              <a:rect l="l" t="t" r="r" b="b"/>
              <a:pathLst>
                <a:path w="908" h="767" extrusionOk="0">
                  <a:moveTo>
                    <a:pt x="907" y="0"/>
                  </a:moveTo>
                  <a:lnTo>
                    <a:pt x="907" y="0"/>
                  </a:lnTo>
                  <a:cubicBezTo>
                    <a:pt x="907" y="1"/>
                    <a:pt x="801" y="575"/>
                    <a:pt x="461" y="613"/>
                  </a:cubicBezTo>
                  <a:cubicBezTo>
                    <a:pt x="444" y="615"/>
                    <a:pt x="428" y="616"/>
                    <a:pt x="413" y="616"/>
                  </a:cubicBezTo>
                  <a:cubicBezTo>
                    <a:pt x="199" y="616"/>
                    <a:pt x="163" y="431"/>
                    <a:pt x="163" y="431"/>
                  </a:cubicBezTo>
                  <a:lnTo>
                    <a:pt x="0" y="480"/>
                  </a:lnTo>
                  <a:cubicBezTo>
                    <a:pt x="15" y="553"/>
                    <a:pt x="119" y="766"/>
                    <a:pt x="342" y="766"/>
                  </a:cubicBezTo>
                  <a:cubicBezTo>
                    <a:pt x="399" y="766"/>
                    <a:pt x="464" y="752"/>
                    <a:pt x="537" y="719"/>
                  </a:cubicBezTo>
                  <a:cubicBezTo>
                    <a:pt x="896" y="552"/>
                    <a:pt x="907" y="1"/>
                    <a:pt x="907" y="0"/>
                  </a:cubicBezTo>
                  <a:close/>
                </a:path>
              </a:pathLst>
            </a:custGeom>
            <a:solidFill>
              <a:srgbClr val="E04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1" name="Google Shape;18792;p41">
              <a:extLst>
                <a:ext uri="{FF2B5EF4-FFF2-40B4-BE49-F238E27FC236}">
                  <a16:creationId xmlns:a16="http://schemas.microsoft.com/office/drawing/2014/main" id="{505E4021-FE2B-86D5-7A1F-EC57D2820F68}"/>
                </a:ext>
              </a:extLst>
            </p:cNvPr>
            <p:cNvSpPr/>
            <p:nvPr/>
          </p:nvSpPr>
          <p:spPr>
            <a:xfrm>
              <a:off x="5358333" y="598755"/>
              <a:ext cx="62847" cy="24877"/>
            </a:xfrm>
            <a:custGeom>
              <a:avLst/>
              <a:gdLst/>
              <a:ahLst/>
              <a:cxnLst/>
              <a:rect l="l" t="t" r="r" b="b"/>
              <a:pathLst>
                <a:path w="288" h="114" extrusionOk="0">
                  <a:moveTo>
                    <a:pt x="144" y="0"/>
                  </a:moveTo>
                  <a:cubicBezTo>
                    <a:pt x="65" y="0"/>
                    <a:pt x="1" y="27"/>
                    <a:pt x="1" y="57"/>
                  </a:cubicBezTo>
                  <a:cubicBezTo>
                    <a:pt x="1" y="87"/>
                    <a:pt x="65" y="113"/>
                    <a:pt x="144" y="113"/>
                  </a:cubicBezTo>
                  <a:cubicBezTo>
                    <a:pt x="224" y="113"/>
                    <a:pt x="288" y="87"/>
                    <a:pt x="288" y="57"/>
                  </a:cubicBezTo>
                  <a:cubicBezTo>
                    <a:pt x="288" y="27"/>
                    <a:pt x="224" y="0"/>
                    <a:pt x="144" y="0"/>
                  </a:cubicBez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2" name="Google Shape;18793;p41">
              <a:extLst>
                <a:ext uri="{FF2B5EF4-FFF2-40B4-BE49-F238E27FC236}">
                  <a16:creationId xmlns:a16="http://schemas.microsoft.com/office/drawing/2014/main" id="{ED3DAFB7-C116-B6E8-DA7E-1E43C8C840A6}"/>
                </a:ext>
              </a:extLst>
            </p:cNvPr>
            <p:cNvSpPr/>
            <p:nvPr/>
          </p:nvSpPr>
          <p:spPr>
            <a:xfrm>
              <a:off x="5144699" y="700226"/>
              <a:ext cx="236111" cy="80958"/>
            </a:xfrm>
            <a:custGeom>
              <a:avLst/>
              <a:gdLst/>
              <a:ahLst/>
              <a:cxnLst/>
              <a:rect l="l" t="t" r="r" b="b"/>
              <a:pathLst>
                <a:path w="1082" h="371" extrusionOk="0">
                  <a:moveTo>
                    <a:pt x="1" y="0"/>
                  </a:moveTo>
                  <a:lnTo>
                    <a:pt x="1082" y="370"/>
                  </a:lnTo>
                  <a:lnTo>
                    <a:pt x="1082" y="370"/>
                  </a:lnTo>
                  <a:lnTo>
                    <a:pt x="673" y="68"/>
                  </a:lnTo>
                  <a:lnTo>
                    <a:pt x="1" y="0"/>
                  </a:lnTo>
                  <a:close/>
                </a:path>
              </a:pathLst>
            </a:custGeom>
            <a:solidFill>
              <a:srgbClr val="FFA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Latin Baseball Team Project Proposal by Slidesgo">
  <a:themeElements>
    <a:clrScheme name="Simple Light">
      <a:dk1>
        <a:srgbClr val="000000"/>
      </a:dk1>
      <a:lt1>
        <a:srgbClr val="FFF2DC"/>
      </a:lt1>
      <a:dk2>
        <a:srgbClr val="FAEBD1"/>
      </a:dk2>
      <a:lt2>
        <a:srgbClr val="FFE3BD"/>
      </a:lt2>
      <a:accent1>
        <a:srgbClr val="FFB07B"/>
      </a:accent1>
      <a:accent2>
        <a:srgbClr val="D1D149"/>
      </a:accent2>
      <a:accent3>
        <a:srgbClr val="A8AD34"/>
      </a:accent3>
      <a:accent4>
        <a:srgbClr val="F8C62B"/>
      </a:accent4>
      <a:accent5>
        <a:srgbClr val="F06545"/>
      </a:accent5>
      <a:accent6>
        <a:srgbClr val="C13717"/>
      </a:accent6>
      <a:hlink>
        <a:srgbClr val="C137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2595</TotalTime>
  <Words>2004</Words>
  <Application>Microsoft Office PowerPoint</Application>
  <PresentationFormat>On-screen Show (16:9)</PresentationFormat>
  <Paragraphs>188</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PT Sans</vt:lpstr>
      <vt:lpstr>Arial</vt:lpstr>
      <vt:lpstr>Aptos</vt:lpstr>
      <vt:lpstr>Arvo</vt:lpstr>
      <vt:lpstr>Nunito</vt:lpstr>
      <vt:lpstr>Latin Baseball Team Project Proposal by Slidesgo</vt:lpstr>
      <vt:lpstr>Analytics on the  Barrie Baycats  baseball team </vt:lpstr>
      <vt:lpstr>Vishesh Shukla</vt:lpstr>
      <vt:lpstr>Background</vt:lpstr>
      <vt:lpstr>Background</vt:lpstr>
      <vt:lpstr>Background</vt:lpstr>
      <vt:lpstr>PowerPoint Presentation</vt:lpstr>
      <vt:lpstr>Background… the need</vt:lpstr>
      <vt:lpstr>Background… the data</vt:lpstr>
      <vt:lpstr>Strategy Deveolpment</vt:lpstr>
      <vt:lpstr>First: some definitions</vt:lpstr>
      <vt:lpstr>First: some definitions</vt:lpstr>
      <vt:lpstr>Strategy Development</vt:lpstr>
      <vt:lpstr>PowerPoint Presentation</vt:lpstr>
      <vt:lpstr>PowerPoint Presentation</vt:lpstr>
      <vt:lpstr>PowerPoint Presentation</vt:lpstr>
      <vt:lpstr>PowerPoint Presentation</vt:lpstr>
      <vt:lpstr>PowerPoint Presentation</vt:lpstr>
      <vt:lpstr>PowerPoint Presentation</vt:lpstr>
      <vt:lpstr>Visualize and Analyze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10  players</vt:lpstr>
      <vt:lpstr>Top 3 HR scorers</vt:lpstr>
      <vt:lpstr> 10 Quadrant 4 players!</vt:lpstr>
      <vt:lpstr>—Aaron Judge, New York Yankees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Federico Sarrailh</cp:lastModifiedBy>
  <cp:revision>28</cp:revision>
  <dcterms:modified xsi:type="dcterms:W3CDTF">2024-12-03T19:43:54Z</dcterms:modified>
</cp:coreProperties>
</file>